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83" r:id="rId2"/>
    <p:sldId id="259" r:id="rId3"/>
    <p:sldId id="311" r:id="rId4"/>
    <p:sldId id="312" r:id="rId5"/>
    <p:sldId id="313" r:id="rId6"/>
    <p:sldId id="325" r:id="rId7"/>
    <p:sldId id="316" r:id="rId8"/>
    <p:sldId id="317" r:id="rId9"/>
    <p:sldId id="318" r:id="rId10"/>
    <p:sldId id="319" r:id="rId11"/>
    <p:sldId id="320" r:id="rId12"/>
    <p:sldId id="327" r:id="rId13"/>
    <p:sldId id="308" r:id="rId14"/>
    <p:sldId id="329" r:id="rId15"/>
    <p:sldId id="323" r:id="rId16"/>
    <p:sldId id="32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94B"/>
    <a:srgbClr val="FF5F05"/>
    <a:srgbClr val="006230"/>
    <a:srgbClr val="FCB316"/>
    <a:srgbClr val="005B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2481DC-1217-0B84-4823-E1E3211A58DE}" v="4" dt="2026-09-08T19:35:53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42" autoAdjust="0"/>
    <p:restoredTop sz="86456"/>
  </p:normalViewPr>
  <p:slideViewPr>
    <p:cSldViewPr snapToGrid="0" snapToObjects="1" showGuides="1">
      <p:cViewPr varScale="1">
        <p:scale>
          <a:sx n="67" d="100"/>
          <a:sy n="67" d="100"/>
        </p:scale>
        <p:origin x="72" y="149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0239D73C-AF14-7643-8BC7-209F4FB10DDF}" type="datetimeFigureOut">
              <a:rPr lang="en-US" smtClean="0"/>
              <a:pPr/>
              <a:t>9/9/2026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F52A25F9-16D3-E64A-8639-7B020C319E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973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330C3-ED7C-9AE5-0097-58917C0B8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EBFDCB-13EC-8F8F-127C-D10C96E428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ACE1C0-B0E8-DB77-6BF7-EEBED14676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1B941-0959-DCC9-48B3-701F9BB51D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95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564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46A45-36CB-50C1-D16F-7C79CFF24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9F020D-807D-7302-CF4D-6E4D06F5EC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6243A9-7EF6-B037-7078-EF979091D5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07895-E631-F7BA-ADA3-6561B3088C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709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8B1FF-B3ED-1398-102C-FE519000E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D1AD78-F4AB-FC80-76F9-0F66B47D31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CCEFF1-D66F-6CE4-DA2E-1FA0E1A55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6EA67E-DC3A-9F20-EC72-09A6DB1E48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997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4DEF2-1473-D6C1-B330-4F9C0F25A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1A360D-806C-CE46-FA14-5DD2633346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9A3A9-EFE9-236F-F1A8-86D9094DFB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081A07-8EA8-87B5-0F2A-13F3D05D38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80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1BC71-659F-587B-8450-72447EDB2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57C9B5-0BE0-A37C-CCBE-CB27607745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DD695F-F6D7-E62A-48F0-BA9C78A2DA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3163AA-7429-4F9F-DE34-4CBC28B7E5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7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9DDFF-2E45-0D80-CCA4-AF63C5BC2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7F323C-0D54-BF37-1C0D-8319495206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26032-70AE-3980-0F1E-CFB3A3C562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F2EAA8-E9F7-B5A4-7DE9-6BF5A2654D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849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EA407-213B-4AB9-19B9-048BA5324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987385-7721-EA52-FA71-F8B2D6BD06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4E327A-E5AA-89BD-EED8-FA92A322D8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4A14EA-516D-4905-1526-6A0F6FE962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454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0FDCE-816C-A3BE-DAFC-B9DB9FBF8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C4B768-7F11-CF25-8347-85E4396935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68357A-F3B5-D5C9-C8C3-0F2E50C8EA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953FE-125C-5F63-BCC6-2D5BDEDEE2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4904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7C76B-0209-9352-6CA5-85AF8DBE9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40D248-1EF0-B9EE-2BE3-2A3C8A8CE6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91D69B-9B06-4184-CD10-689B70188B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A08BC-2683-A12A-AE5C-01AA00D5B5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008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00D69-594E-6890-A085-04AC6F304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113353-357D-BCFC-B4D8-9E718DF426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0194F9-C623-176E-354C-C4BA46E8E2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6C1FA1-852D-3DAC-7053-C93039C73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6032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66E64-60A7-B961-21DC-BD88BA5E9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C3EB81-52F3-320F-FBCE-107DE64BC3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5EACE9-B2FE-9853-F1B7-AD3CE57820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D1CC6-D2BF-38F4-90CF-B4D703F8F7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833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02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BDA443-BBA2-26EB-0CDA-777BFD4E1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F20553-2A9C-2ACE-32EF-505F3108F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56FB0F-BC07-F25F-8FCD-0631B974CE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C594D-075C-3034-7F43-B402FEA244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074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B5587-73CD-CF3B-2196-6EAD83EF3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3FC04F-586C-E8A7-58D9-339B02500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DDD9C8-F2C4-E6AA-8D57-0681631AB3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5B3AC2-05DD-18A9-78BA-B53D49A07A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122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81BDCC-AEBA-58AF-4A84-A56089E67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D29BD0-85AA-0398-EB02-3131021AAB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A4133D-768B-E1AD-7821-450C03552A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8A815A-98AA-4C55-C68D-FB6B5D1F7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2A25F9-16D3-E64A-8639-7B020C319E7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727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92D35-D49A-C771-B820-0B0436B4A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368" y="5888984"/>
            <a:ext cx="3542157" cy="60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410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CF3C59-1892-AC27-FA55-743B35C4E3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5769954"/>
            <a:ext cx="2800928" cy="72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07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2809DF-4FDB-0788-444C-AD956826E4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368" y="5888985"/>
            <a:ext cx="3542157" cy="60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786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6638544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rgbClr val="13294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6638544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rgbClr val="FF5F05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92D35-D49A-C771-B820-0B0436B4A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368" y="5888984"/>
            <a:ext cx="3542157" cy="60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818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5783996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5783996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92D35-D49A-C771-B820-0B0436B4A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368" y="5888984"/>
            <a:ext cx="3542157" cy="608862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BCF9732-7D25-20B5-2911-D809F2411C8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78130" y="995819"/>
            <a:ext cx="5113870" cy="5865356"/>
          </a:xfrm>
          <a:custGeom>
            <a:avLst/>
            <a:gdLst>
              <a:gd name="connsiteX0" fmla="*/ 852329 w 5113870"/>
              <a:gd name="connsiteY0" fmla="*/ 0 h 5862181"/>
              <a:gd name="connsiteX1" fmla="*/ 4261541 w 5113870"/>
              <a:gd name="connsiteY1" fmla="*/ 0 h 5862181"/>
              <a:gd name="connsiteX2" fmla="*/ 5113870 w 5113870"/>
              <a:gd name="connsiteY2" fmla="*/ 852329 h 5862181"/>
              <a:gd name="connsiteX3" fmla="*/ 5113870 w 5113870"/>
              <a:gd name="connsiteY3" fmla="*/ 5862181 h 5862181"/>
              <a:gd name="connsiteX4" fmla="*/ 5113870 w 5113870"/>
              <a:gd name="connsiteY4" fmla="*/ 5862181 h 5862181"/>
              <a:gd name="connsiteX5" fmla="*/ 0 w 5113870"/>
              <a:gd name="connsiteY5" fmla="*/ 5862181 h 5862181"/>
              <a:gd name="connsiteX6" fmla="*/ 0 w 5113870"/>
              <a:gd name="connsiteY6" fmla="*/ 5862181 h 5862181"/>
              <a:gd name="connsiteX7" fmla="*/ 0 w 5113870"/>
              <a:gd name="connsiteY7" fmla="*/ 852329 h 5862181"/>
              <a:gd name="connsiteX8" fmla="*/ 852329 w 5113870"/>
              <a:gd name="connsiteY8" fmla="*/ 0 h 5862181"/>
              <a:gd name="connsiteX0" fmla="*/ 852329 w 5294317"/>
              <a:gd name="connsiteY0" fmla="*/ 0 h 5862181"/>
              <a:gd name="connsiteX1" fmla="*/ 5074341 w 5294317"/>
              <a:gd name="connsiteY1" fmla="*/ 12700 h 5862181"/>
              <a:gd name="connsiteX2" fmla="*/ 5113870 w 5294317"/>
              <a:gd name="connsiteY2" fmla="*/ 852329 h 5862181"/>
              <a:gd name="connsiteX3" fmla="*/ 5113870 w 5294317"/>
              <a:gd name="connsiteY3" fmla="*/ 5862181 h 5862181"/>
              <a:gd name="connsiteX4" fmla="*/ 5113870 w 5294317"/>
              <a:gd name="connsiteY4" fmla="*/ 5862181 h 5862181"/>
              <a:gd name="connsiteX5" fmla="*/ 0 w 5294317"/>
              <a:gd name="connsiteY5" fmla="*/ 5862181 h 5862181"/>
              <a:gd name="connsiteX6" fmla="*/ 0 w 5294317"/>
              <a:gd name="connsiteY6" fmla="*/ 5862181 h 5862181"/>
              <a:gd name="connsiteX7" fmla="*/ 0 w 5294317"/>
              <a:gd name="connsiteY7" fmla="*/ 852329 h 5862181"/>
              <a:gd name="connsiteX8" fmla="*/ 852329 w 5294317"/>
              <a:gd name="connsiteY8" fmla="*/ 0 h 5862181"/>
              <a:gd name="connsiteX0" fmla="*/ 852329 w 5317339"/>
              <a:gd name="connsiteY0" fmla="*/ 0 h 5862181"/>
              <a:gd name="connsiteX1" fmla="*/ 5106091 w 5317339"/>
              <a:gd name="connsiteY1" fmla="*/ 15875 h 5862181"/>
              <a:gd name="connsiteX2" fmla="*/ 5113870 w 5317339"/>
              <a:gd name="connsiteY2" fmla="*/ 852329 h 5862181"/>
              <a:gd name="connsiteX3" fmla="*/ 5113870 w 5317339"/>
              <a:gd name="connsiteY3" fmla="*/ 5862181 h 5862181"/>
              <a:gd name="connsiteX4" fmla="*/ 5113870 w 5317339"/>
              <a:gd name="connsiteY4" fmla="*/ 5862181 h 5862181"/>
              <a:gd name="connsiteX5" fmla="*/ 0 w 5317339"/>
              <a:gd name="connsiteY5" fmla="*/ 5862181 h 5862181"/>
              <a:gd name="connsiteX6" fmla="*/ 0 w 5317339"/>
              <a:gd name="connsiteY6" fmla="*/ 5862181 h 5862181"/>
              <a:gd name="connsiteX7" fmla="*/ 0 w 5317339"/>
              <a:gd name="connsiteY7" fmla="*/ 852329 h 5862181"/>
              <a:gd name="connsiteX8" fmla="*/ 852329 w 5317339"/>
              <a:gd name="connsiteY8" fmla="*/ 0 h 5862181"/>
              <a:gd name="connsiteX0" fmla="*/ 852329 w 5118831"/>
              <a:gd name="connsiteY0" fmla="*/ 0 h 5862181"/>
              <a:gd name="connsiteX1" fmla="*/ 5106091 w 5118831"/>
              <a:gd name="connsiteY1" fmla="*/ 158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7043"/>
              <a:gd name="connsiteY0" fmla="*/ 6350 h 5868531"/>
              <a:gd name="connsiteX1" fmla="*/ 5102916 w 5117043"/>
              <a:gd name="connsiteY1" fmla="*/ 0 h 5868531"/>
              <a:gd name="connsiteX2" fmla="*/ 5113870 w 5117043"/>
              <a:gd name="connsiteY2" fmla="*/ 858679 h 5868531"/>
              <a:gd name="connsiteX3" fmla="*/ 5113870 w 5117043"/>
              <a:gd name="connsiteY3" fmla="*/ 5868531 h 5868531"/>
              <a:gd name="connsiteX4" fmla="*/ 5113870 w 5117043"/>
              <a:gd name="connsiteY4" fmla="*/ 5868531 h 5868531"/>
              <a:gd name="connsiteX5" fmla="*/ 0 w 5117043"/>
              <a:gd name="connsiteY5" fmla="*/ 5868531 h 5868531"/>
              <a:gd name="connsiteX6" fmla="*/ 0 w 5117043"/>
              <a:gd name="connsiteY6" fmla="*/ 5868531 h 5868531"/>
              <a:gd name="connsiteX7" fmla="*/ 0 w 5117043"/>
              <a:gd name="connsiteY7" fmla="*/ 858679 h 5868531"/>
              <a:gd name="connsiteX8" fmla="*/ 852329 w 5117043"/>
              <a:gd name="connsiteY8" fmla="*/ 6350 h 5868531"/>
              <a:gd name="connsiteX0" fmla="*/ 852329 w 5118831"/>
              <a:gd name="connsiteY0" fmla="*/ 0 h 5862181"/>
              <a:gd name="connsiteX1" fmla="*/ 5106091 w 5118831"/>
              <a:gd name="connsiteY1" fmla="*/ 31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3955"/>
              <a:gd name="connsiteY0" fmla="*/ 6350 h 5868531"/>
              <a:gd name="connsiteX1" fmla="*/ 5093391 w 5113955"/>
              <a:gd name="connsiteY1" fmla="*/ 0 h 5868531"/>
              <a:gd name="connsiteX2" fmla="*/ 5113870 w 5113955"/>
              <a:gd name="connsiteY2" fmla="*/ 858679 h 5868531"/>
              <a:gd name="connsiteX3" fmla="*/ 5113870 w 5113955"/>
              <a:gd name="connsiteY3" fmla="*/ 5868531 h 5868531"/>
              <a:gd name="connsiteX4" fmla="*/ 5113870 w 5113955"/>
              <a:gd name="connsiteY4" fmla="*/ 5868531 h 5868531"/>
              <a:gd name="connsiteX5" fmla="*/ 0 w 5113955"/>
              <a:gd name="connsiteY5" fmla="*/ 5868531 h 5868531"/>
              <a:gd name="connsiteX6" fmla="*/ 0 w 5113955"/>
              <a:gd name="connsiteY6" fmla="*/ 5868531 h 5868531"/>
              <a:gd name="connsiteX7" fmla="*/ 0 w 5113955"/>
              <a:gd name="connsiteY7" fmla="*/ 858679 h 5868531"/>
              <a:gd name="connsiteX8" fmla="*/ 852329 w 5113955"/>
              <a:gd name="connsiteY8" fmla="*/ 6350 h 5868531"/>
              <a:gd name="connsiteX0" fmla="*/ 852329 w 5117043"/>
              <a:gd name="connsiteY0" fmla="*/ 3175 h 5865356"/>
              <a:gd name="connsiteX1" fmla="*/ 5102916 w 5117043"/>
              <a:gd name="connsiteY1" fmla="*/ 0 h 5865356"/>
              <a:gd name="connsiteX2" fmla="*/ 5113870 w 5117043"/>
              <a:gd name="connsiteY2" fmla="*/ 855504 h 5865356"/>
              <a:gd name="connsiteX3" fmla="*/ 5113870 w 5117043"/>
              <a:gd name="connsiteY3" fmla="*/ 5865356 h 5865356"/>
              <a:gd name="connsiteX4" fmla="*/ 5113870 w 5117043"/>
              <a:gd name="connsiteY4" fmla="*/ 5865356 h 5865356"/>
              <a:gd name="connsiteX5" fmla="*/ 0 w 5117043"/>
              <a:gd name="connsiteY5" fmla="*/ 5865356 h 5865356"/>
              <a:gd name="connsiteX6" fmla="*/ 0 w 5117043"/>
              <a:gd name="connsiteY6" fmla="*/ 5865356 h 5865356"/>
              <a:gd name="connsiteX7" fmla="*/ 0 w 5117043"/>
              <a:gd name="connsiteY7" fmla="*/ 855504 h 5865356"/>
              <a:gd name="connsiteX8" fmla="*/ 852329 w 5117043"/>
              <a:gd name="connsiteY8" fmla="*/ 3175 h 5865356"/>
              <a:gd name="connsiteX0" fmla="*/ 852329 w 5421039"/>
              <a:gd name="connsiteY0" fmla="*/ 3175 h 5865356"/>
              <a:gd name="connsiteX1" fmla="*/ 5102916 w 5421039"/>
              <a:gd name="connsiteY1" fmla="*/ 0 h 5865356"/>
              <a:gd name="connsiteX2" fmla="*/ 5113870 w 5421039"/>
              <a:gd name="connsiteY2" fmla="*/ 5865356 h 5865356"/>
              <a:gd name="connsiteX3" fmla="*/ 5113870 w 5421039"/>
              <a:gd name="connsiteY3" fmla="*/ 5865356 h 5865356"/>
              <a:gd name="connsiteX4" fmla="*/ 0 w 5421039"/>
              <a:gd name="connsiteY4" fmla="*/ 5865356 h 5865356"/>
              <a:gd name="connsiteX5" fmla="*/ 0 w 5421039"/>
              <a:gd name="connsiteY5" fmla="*/ 5865356 h 5865356"/>
              <a:gd name="connsiteX6" fmla="*/ 0 w 5421039"/>
              <a:gd name="connsiteY6" fmla="*/ 855504 h 5865356"/>
              <a:gd name="connsiteX7" fmla="*/ 852329 w 5421039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113870"/>
              <a:gd name="connsiteY0" fmla="*/ 3175 h 5865356"/>
              <a:gd name="connsiteX1" fmla="*/ 5102916 w 5113870"/>
              <a:gd name="connsiteY1" fmla="*/ 0 h 5865356"/>
              <a:gd name="connsiteX2" fmla="*/ 5113870 w 5113870"/>
              <a:gd name="connsiteY2" fmla="*/ 5865356 h 5865356"/>
              <a:gd name="connsiteX3" fmla="*/ 5113870 w 5113870"/>
              <a:gd name="connsiteY3" fmla="*/ 5865356 h 5865356"/>
              <a:gd name="connsiteX4" fmla="*/ 0 w 5113870"/>
              <a:gd name="connsiteY4" fmla="*/ 5865356 h 5865356"/>
              <a:gd name="connsiteX5" fmla="*/ 0 w 5113870"/>
              <a:gd name="connsiteY5" fmla="*/ 5865356 h 5865356"/>
              <a:gd name="connsiteX6" fmla="*/ 0 w 5113870"/>
              <a:gd name="connsiteY6" fmla="*/ 855504 h 5865356"/>
              <a:gd name="connsiteX7" fmla="*/ 852329 w 5113870"/>
              <a:gd name="connsiteY7" fmla="*/ 3175 h 5865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13870" h="5865356">
                <a:moveTo>
                  <a:pt x="852329" y="3175"/>
                </a:moveTo>
                <a:lnTo>
                  <a:pt x="5102916" y="0"/>
                </a:lnTo>
                <a:cubicBezTo>
                  <a:pt x="5108393" y="2932678"/>
                  <a:pt x="5112044" y="4887797"/>
                  <a:pt x="5113870" y="5865356"/>
                </a:cubicBezTo>
                <a:lnTo>
                  <a:pt x="5113870" y="5865356"/>
                </a:lnTo>
                <a:lnTo>
                  <a:pt x="0" y="5865356"/>
                </a:lnTo>
                <a:lnTo>
                  <a:pt x="0" y="5865356"/>
                </a:lnTo>
                <a:lnTo>
                  <a:pt x="0" y="855504"/>
                </a:lnTo>
                <a:cubicBezTo>
                  <a:pt x="0" y="384776"/>
                  <a:pt x="381601" y="3175"/>
                  <a:pt x="852329" y="317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69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5783996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5783996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BCF9732-7D25-20B5-2911-D809F2411C8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78130" y="995819"/>
            <a:ext cx="5114840" cy="5865356"/>
          </a:xfrm>
          <a:custGeom>
            <a:avLst/>
            <a:gdLst>
              <a:gd name="connsiteX0" fmla="*/ 852329 w 5113870"/>
              <a:gd name="connsiteY0" fmla="*/ 0 h 5862181"/>
              <a:gd name="connsiteX1" fmla="*/ 4261541 w 5113870"/>
              <a:gd name="connsiteY1" fmla="*/ 0 h 5862181"/>
              <a:gd name="connsiteX2" fmla="*/ 5113870 w 5113870"/>
              <a:gd name="connsiteY2" fmla="*/ 852329 h 5862181"/>
              <a:gd name="connsiteX3" fmla="*/ 5113870 w 5113870"/>
              <a:gd name="connsiteY3" fmla="*/ 5862181 h 5862181"/>
              <a:gd name="connsiteX4" fmla="*/ 5113870 w 5113870"/>
              <a:gd name="connsiteY4" fmla="*/ 5862181 h 5862181"/>
              <a:gd name="connsiteX5" fmla="*/ 0 w 5113870"/>
              <a:gd name="connsiteY5" fmla="*/ 5862181 h 5862181"/>
              <a:gd name="connsiteX6" fmla="*/ 0 w 5113870"/>
              <a:gd name="connsiteY6" fmla="*/ 5862181 h 5862181"/>
              <a:gd name="connsiteX7" fmla="*/ 0 w 5113870"/>
              <a:gd name="connsiteY7" fmla="*/ 852329 h 5862181"/>
              <a:gd name="connsiteX8" fmla="*/ 852329 w 5113870"/>
              <a:gd name="connsiteY8" fmla="*/ 0 h 5862181"/>
              <a:gd name="connsiteX0" fmla="*/ 852329 w 5294317"/>
              <a:gd name="connsiteY0" fmla="*/ 0 h 5862181"/>
              <a:gd name="connsiteX1" fmla="*/ 5074341 w 5294317"/>
              <a:gd name="connsiteY1" fmla="*/ 12700 h 5862181"/>
              <a:gd name="connsiteX2" fmla="*/ 5113870 w 5294317"/>
              <a:gd name="connsiteY2" fmla="*/ 852329 h 5862181"/>
              <a:gd name="connsiteX3" fmla="*/ 5113870 w 5294317"/>
              <a:gd name="connsiteY3" fmla="*/ 5862181 h 5862181"/>
              <a:gd name="connsiteX4" fmla="*/ 5113870 w 5294317"/>
              <a:gd name="connsiteY4" fmla="*/ 5862181 h 5862181"/>
              <a:gd name="connsiteX5" fmla="*/ 0 w 5294317"/>
              <a:gd name="connsiteY5" fmla="*/ 5862181 h 5862181"/>
              <a:gd name="connsiteX6" fmla="*/ 0 w 5294317"/>
              <a:gd name="connsiteY6" fmla="*/ 5862181 h 5862181"/>
              <a:gd name="connsiteX7" fmla="*/ 0 w 5294317"/>
              <a:gd name="connsiteY7" fmla="*/ 852329 h 5862181"/>
              <a:gd name="connsiteX8" fmla="*/ 852329 w 5294317"/>
              <a:gd name="connsiteY8" fmla="*/ 0 h 5862181"/>
              <a:gd name="connsiteX0" fmla="*/ 852329 w 5317339"/>
              <a:gd name="connsiteY0" fmla="*/ 0 h 5862181"/>
              <a:gd name="connsiteX1" fmla="*/ 5106091 w 5317339"/>
              <a:gd name="connsiteY1" fmla="*/ 15875 h 5862181"/>
              <a:gd name="connsiteX2" fmla="*/ 5113870 w 5317339"/>
              <a:gd name="connsiteY2" fmla="*/ 852329 h 5862181"/>
              <a:gd name="connsiteX3" fmla="*/ 5113870 w 5317339"/>
              <a:gd name="connsiteY3" fmla="*/ 5862181 h 5862181"/>
              <a:gd name="connsiteX4" fmla="*/ 5113870 w 5317339"/>
              <a:gd name="connsiteY4" fmla="*/ 5862181 h 5862181"/>
              <a:gd name="connsiteX5" fmla="*/ 0 w 5317339"/>
              <a:gd name="connsiteY5" fmla="*/ 5862181 h 5862181"/>
              <a:gd name="connsiteX6" fmla="*/ 0 w 5317339"/>
              <a:gd name="connsiteY6" fmla="*/ 5862181 h 5862181"/>
              <a:gd name="connsiteX7" fmla="*/ 0 w 5317339"/>
              <a:gd name="connsiteY7" fmla="*/ 852329 h 5862181"/>
              <a:gd name="connsiteX8" fmla="*/ 852329 w 5317339"/>
              <a:gd name="connsiteY8" fmla="*/ 0 h 5862181"/>
              <a:gd name="connsiteX0" fmla="*/ 852329 w 5118831"/>
              <a:gd name="connsiteY0" fmla="*/ 0 h 5862181"/>
              <a:gd name="connsiteX1" fmla="*/ 5106091 w 5118831"/>
              <a:gd name="connsiteY1" fmla="*/ 158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7043"/>
              <a:gd name="connsiteY0" fmla="*/ 6350 h 5868531"/>
              <a:gd name="connsiteX1" fmla="*/ 5102916 w 5117043"/>
              <a:gd name="connsiteY1" fmla="*/ 0 h 5868531"/>
              <a:gd name="connsiteX2" fmla="*/ 5113870 w 5117043"/>
              <a:gd name="connsiteY2" fmla="*/ 858679 h 5868531"/>
              <a:gd name="connsiteX3" fmla="*/ 5113870 w 5117043"/>
              <a:gd name="connsiteY3" fmla="*/ 5868531 h 5868531"/>
              <a:gd name="connsiteX4" fmla="*/ 5113870 w 5117043"/>
              <a:gd name="connsiteY4" fmla="*/ 5868531 h 5868531"/>
              <a:gd name="connsiteX5" fmla="*/ 0 w 5117043"/>
              <a:gd name="connsiteY5" fmla="*/ 5868531 h 5868531"/>
              <a:gd name="connsiteX6" fmla="*/ 0 w 5117043"/>
              <a:gd name="connsiteY6" fmla="*/ 5868531 h 5868531"/>
              <a:gd name="connsiteX7" fmla="*/ 0 w 5117043"/>
              <a:gd name="connsiteY7" fmla="*/ 858679 h 5868531"/>
              <a:gd name="connsiteX8" fmla="*/ 852329 w 5117043"/>
              <a:gd name="connsiteY8" fmla="*/ 6350 h 5868531"/>
              <a:gd name="connsiteX0" fmla="*/ 852329 w 5118831"/>
              <a:gd name="connsiteY0" fmla="*/ 0 h 5862181"/>
              <a:gd name="connsiteX1" fmla="*/ 5106091 w 5118831"/>
              <a:gd name="connsiteY1" fmla="*/ 31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3955"/>
              <a:gd name="connsiteY0" fmla="*/ 6350 h 5868531"/>
              <a:gd name="connsiteX1" fmla="*/ 5093391 w 5113955"/>
              <a:gd name="connsiteY1" fmla="*/ 0 h 5868531"/>
              <a:gd name="connsiteX2" fmla="*/ 5113870 w 5113955"/>
              <a:gd name="connsiteY2" fmla="*/ 858679 h 5868531"/>
              <a:gd name="connsiteX3" fmla="*/ 5113870 w 5113955"/>
              <a:gd name="connsiteY3" fmla="*/ 5868531 h 5868531"/>
              <a:gd name="connsiteX4" fmla="*/ 5113870 w 5113955"/>
              <a:gd name="connsiteY4" fmla="*/ 5868531 h 5868531"/>
              <a:gd name="connsiteX5" fmla="*/ 0 w 5113955"/>
              <a:gd name="connsiteY5" fmla="*/ 5868531 h 5868531"/>
              <a:gd name="connsiteX6" fmla="*/ 0 w 5113955"/>
              <a:gd name="connsiteY6" fmla="*/ 5868531 h 5868531"/>
              <a:gd name="connsiteX7" fmla="*/ 0 w 5113955"/>
              <a:gd name="connsiteY7" fmla="*/ 858679 h 5868531"/>
              <a:gd name="connsiteX8" fmla="*/ 852329 w 5113955"/>
              <a:gd name="connsiteY8" fmla="*/ 6350 h 5868531"/>
              <a:gd name="connsiteX0" fmla="*/ 852329 w 5117043"/>
              <a:gd name="connsiteY0" fmla="*/ 3175 h 5865356"/>
              <a:gd name="connsiteX1" fmla="*/ 5102916 w 5117043"/>
              <a:gd name="connsiteY1" fmla="*/ 0 h 5865356"/>
              <a:gd name="connsiteX2" fmla="*/ 5113870 w 5117043"/>
              <a:gd name="connsiteY2" fmla="*/ 855504 h 5865356"/>
              <a:gd name="connsiteX3" fmla="*/ 5113870 w 5117043"/>
              <a:gd name="connsiteY3" fmla="*/ 5865356 h 5865356"/>
              <a:gd name="connsiteX4" fmla="*/ 5113870 w 5117043"/>
              <a:gd name="connsiteY4" fmla="*/ 5865356 h 5865356"/>
              <a:gd name="connsiteX5" fmla="*/ 0 w 5117043"/>
              <a:gd name="connsiteY5" fmla="*/ 5865356 h 5865356"/>
              <a:gd name="connsiteX6" fmla="*/ 0 w 5117043"/>
              <a:gd name="connsiteY6" fmla="*/ 5865356 h 5865356"/>
              <a:gd name="connsiteX7" fmla="*/ 0 w 5117043"/>
              <a:gd name="connsiteY7" fmla="*/ 855504 h 5865356"/>
              <a:gd name="connsiteX8" fmla="*/ 852329 w 5117043"/>
              <a:gd name="connsiteY8" fmla="*/ 3175 h 5865356"/>
              <a:gd name="connsiteX0" fmla="*/ 852329 w 5421039"/>
              <a:gd name="connsiteY0" fmla="*/ 3175 h 5865356"/>
              <a:gd name="connsiteX1" fmla="*/ 5102916 w 5421039"/>
              <a:gd name="connsiteY1" fmla="*/ 0 h 5865356"/>
              <a:gd name="connsiteX2" fmla="*/ 5113870 w 5421039"/>
              <a:gd name="connsiteY2" fmla="*/ 5865356 h 5865356"/>
              <a:gd name="connsiteX3" fmla="*/ 5113870 w 5421039"/>
              <a:gd name="connsiteY3" fmla="*/ 5865356 h 5865356"/>
              <a:gd name="connsiteX4" fmla="*/ 0 w 5421039"/>
              <a:gd name="connsiteY4" fmla="*/ 5865356 h 5865356"/>
              <a:gd name="connsiteX5" fmla="*/ 0 w 5421039"/>
              <a:gd name="connsiteY5" fmla="*/ 5865356 h 5865356"/>
              <a:gd name="connsiteX6" fmla="*/ 0 w 5421039"/>
              <a:gd name="connsiteY6" fmla="*/ 855504 h 5865356"/>
              <a:gd name="connsiteX7" fmla="*/ 852329 w 5421039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113870"/>
              <a:gd name="connsiteY0" fmla="*/ 3175 h 5865356"/>
              <a:gd name="connsiteX1" fmla="*/ 5102916 w 5113870"/>
              <a:gd name="connsiteY1" fmla="*/ 0 h 5865356"/>
              <a:gd name="connsiteX2" fmla="*/ 5113870 w 5113870"/>
              <a:gd name="connsiteY2" fmla="*/ 5865356 h 5865356"/>
              <a:gd name="connsiteX3" fmla="*/ 5113870 w 5113870"/>
              <a:gd name="connsiteY3" fmla="*/ 5865356 h 5865356"/>
              <a:gd name="connsiteX4" fmla="*/ 0 w 5113870"/>
              <a:gd name="connsiteY4" fmla="*/ 5865356 h 5865356"/>
              <a:gd name="connsiteX5" fmla="*/ 0 w 5113870"/>
              <a:gd name="connsiteY5" fmla="*/ 5865356 h 5865356"/>
              <a:gd name="connsiteX6" fmla="*/ 0 w 5113870"/>
              <a:gd name="connsiteY6" fmla="*/ 855504 h 5865356"/>
              <a:gd name="connsiteX7" fmla="*/ 852329 w 5113870"/>
              <a:gd name="connsiteY7" fmla="*/ 3175 h 5865356"/>
              <a:gd name="connsiteX0" fmla="*/ 852329 w 5114840"/>
              <a:gd name="connsiteY0" fmla="*/ 3175 h 5865356"/>
              <a:gd name="connsiteX1" fmla="*/ 5112441 w 5114840"/>
              <a:gd name="connsiteY1" fmla="*/ 0 h 5865356"/>
              <a:gd name="connsiteX2" fmla="*/ 5113870 w 5114840"/>
              <a:gd name="connsiteY2" fmla="*/ 5865356 h 5865356"/>
              <a:gd name="connsiteX3" fmla="*/ 5113870 w 5114840"/>
              <a:gd name="connsiteY3" fmla="*/ 5865356 h 5865356"/>
              <a:gd name="connsiteX4" fmla="*/ 0 w 5114840"/>
              <a:gd name="connsiteY4" fmla="*/ 5865356 h 5865356"/>
              <a:gd name="connsiteX5" fmla="*/ 0 w 5114840"/>
              <a:gd name="connsiteY5" fmla="*/ 5865356 h 5865356"/>
              <a:gd name="connsiteX6" fmla="*/ 0 w 5114840"/>
              <a:gd name="connsiteY6" fmla="*/ 855504 h 5865356"/>
              <a:gd name="connsiteX7" fmla="*/ 852329 w 5114840"/>
              <a:gd name="connsiteY7" fmla="*/ 3175 h 5865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14840" h="5865356">
                <a:moveTo>
                  <a:pt x="852329" y="3175"/>
                </a:moveTo>
                <a:lnTo>
                  <a:pt x="5112441" y="0"/>
                </a:lnTo>
                <a:cubicBezTo>
                  <a:pt x="5117918" y="2932678"/>
                  <a:pt x="5112044" y="4887797"/>
                  <a:pt x="5113870" y="5865356"/>
                </a:cubicBezTo>
                <a:lnTo>
                  <a:pt x="5113870" y="5865356"/>
                </a:lnTo>
                <a:lnTo>
                  <a:pt x="0" y="5865356"/>
                </a:lnTo>
                <a:lnTo>
                  <a:pt x="0" y="5865356"/>
                </a:lnTo>
                <a:lnTo>
                  <a:pt x="0" y="855504"/>
                </a:lnTo>
                <a:cubicBezTo>
                  <a:pt x="0" y="384776"/>
                  <a:pt x="381601" y="3175"/>
                  <a:pt x="852329" y="317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A2C114-69AD-B6F6-F95C-E7DCE1600EA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5769954"/>
            <a:ext cx="2800928" cy="72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92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3968496"/>
            <a:ext cx="5783996" cy="165038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8" y="1490472"/>
            <a:ext cx="5783996" cy="2386584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l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1F27051-26BB-60A3-B898-76475D1968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flipH="1">
            <a:off x="7078130" y="995819"/>
            <a:ext cx="5113867" cy="5862181"/>
          </a:xfrm>
          <a:prstGeom prst="round1Rect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731C71-2F32-4781-993C-527FF0B96B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5769954"/>
            <a:ext cx="2800928" cy="72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86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5716876"/>
            <a:ext cx="10941960" cy="639363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ctr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7" y="3902240"/>
            <a:ext cx="10941961" cy="1650381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ctr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92D35-D49A-C771-B820-0B0436B4A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2075" y="1883736"/>
            <a:ext cx="6167849" cy="106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312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58368" y="5716876"/>
            <a:ext cx="10941960" cy="639363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ctr">
              <a:buNone/>
              <a:defRPr sz="2800" b="0" i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Sub-topic</a:t>
            </a:r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58367" y="3902240"/>
            <a:ext cx="10941961" cy="1650381"/>
          </a:xfrm>
          <a:prstGeom prst="rect">
            <a:avLst/>
          </a:prstGeom>
          <a:ln>
            <a:noFill/>
          </a:ln>
        </p:spPr>
        <p:txBody>
          <a:bodyPr lIns="0" anchor="b">
            <a:noAutofit/>
          </a:bodyPr>
          <a:lstStyle>
            <a:lvl1pPr algn="ctr">
              <a:lnSpc>
                <a:spcPts val="5800"/>
              </a:lnSpc>
              <a:defRPr sz="6000" b="1" i="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BECA70-C83E-7BA8-0D42-B9DD31F2C2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829" y="1751626"/>
            <a:ext cx="5096339" cy="132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48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6951472" cy="59093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" y="2185416"/>
            <a:ext cx="6951472" cy="3876171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DF86769-3B09-44C5-524F-15E86390F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40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6951472" cy="59093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DF86769-3B09-44C5-524F-15E86390F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16DA3DB-8694-44A7-C2C9-9E75E06847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6928" y="2337014"/>
            <a:ext cx="2674937" cy="2673350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2FD401B-7510-9207-6C4A-1F00933BCB2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98696" y="2337014"/>
            <a:ext cx="7460731" cy="3021370"/>
          </a:xfrm>
        </p:spPr>
        <p:txBody>
          <a:bodyPr/>
          <a:lstStyle/>
          <a:p>
            <a:pPr lvl="0"/>
            <a:r>
              <a:rPr lang="en-US" dirty="0"/>
              <a:t>Speaker information</a:t>
            </a:r>
          </a:p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Ut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exercitation </a:t>
            </a:r>
            <a:r>
              <a:rPr lang="en-US" dirty="0" err="1"/>
              <a:t>ullamco</a:t>
            </a:r>
            <a:r>
              <a:rPr lang="en-US" dirty="0"/>
              <a:t> </a:t>
            </a:r>
            <a:r>
              <a:rPr lang="en-US" dirty="0" err="1"/>
              <a:t>laboris</a:t>
            </a:r>
            <a:r>
              <a:rPr lang="en-US" dirty="0"/>
              <a:t> nisi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Duis </a:t>
            </a:r>
            <a:r>
              <a:rPr lang="en-US" dirty="0" err="1"/>
              <a:t>aute</a:t>
            </a:r>
            <a:r>
              <a:rPr lang="en-US" dirty="0"/>
              <a:t> </a:t>
            </a:r>
            <a:r>
              <a:rPr lang="en-US" dirty="0" err="1"/>
              <a:t>irure</a:t>
            </a:r>
            <a:r>
              <a:rPr lang="en-US" dirty="0"/>
              <a:t> dolor in </a:t>
            </a:r>
            <a:r>
              <a:rPr lang="en-US" dirty="0" err="1"/>
              <a:t>reprehenderit</a:t>
            </a:r>
            <a:r>
              <a:rPr lang="en-US" dirty="0"/>
              <a:t> in </a:t>
            </a:r>
            <a:r>
              <a:rPr lang="en-US" dirty="0" err="1"/>
              <a:t>voluptate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cillum</a:t>
            </a:r>
            <a:r>
              <a:rPr lang="en-US" dirty="0"/>
              <a:t> dolore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fugiat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pariatur</a:t>
            </a:r>
            <a:r>
              <a:rPr lang="en-US" dirty="0"/>
              <a:t>. </a:t>
            </a:r>
            <a:r>
              <a:rPr lang="en-US" dirty="0" err="1"/>
              <a:t>Excepteur</a:t>
            </a:r>
            <a:r>
              <a:rPr lang="en-US" dirty="0"/>
              <a:t> </a:t>
            </a:r>
            <a:r>
              <a:rPr lang="en-US" dirty="0" err="1"/>
              <a:t>sint</a:t>
            </a:r>
            <a:r>
              <a:rPr lang="en-US" dirty="0"/>
              <a:t> </a:t>
            </a:r>
            <a:r>
              <a:rPr lang="en-US" dirty="0" err="1"/>
              <a:t>occaecat</a:t>
            </a:r>
            <a:r>
              <a:rPr lang="en-US" dirty="0"/>
              <a:t> </a:t>
            </a:r>
            <a:r>
              <a:rPr lang="en-US" dirty="0" err="1"/>
              <a:t>cupidatat</a:t>
            </a:r>
            <a:r>
              <a:rPr lang="en-US" dirty="0"/>
              <a:t> non </a:t>
            </a:r>
            <a:r>
              <a:rPr lang="en-US" dirty="0" err="1"/>
              <a:t>proident</a:t>
            </a:r>
            <a:r>
              <a:rPr lang="en-US" dirty="0"/>
              <a:t>, sunt in culpa qui </a:t>
            </a:r>
            <a:r>
              <a:rPr lang="en-US" dirty="0" err="1"/>
              <a:t>officia</a:t>
            </a:r>
            <a:r>
              <a:rPr lang="en-US" dirty="0"/>
              <a:t> </a:t>
            </a:r>
            <a:r>
              <a:rPr lang="en-US" dirty="0" err="1"/>
              <a:t>deserunt</a:t>
            </a:r>
            <a:r>
              <a:rPr lang="en-US" dirty="0"/>
              <a:t> </a:t>
            </a:r>
            <a:r>
              <a:rPr lang="en-US" dirty="0" err="1"/>
              <a:t>mollit</a:t>
            </a:r>
            <a:r>
              <a:rPr lang="en-US" dirty="0"/>
              <a:t> </a:t>
            </a:r>
            <a:r>
              <a:rPr lang="en-US" dirty="0" err="1"/>
              <a:t>anim</a:t>
            </a:r>
            <a:r>
              <a:rPr lang="en-US" dirty="0"/>
              <a:t>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laborum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474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6951472" cy="59093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DF86769-3B09-44C5-524F-15E86390F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16DA3DB-8694-44A7-C2C9-9E75E06847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6928" y="2337014"/>
            <a:ext cx="2674937" cy="2673350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F7939D-A64E-B8ED-49C7-8324820DED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6738" y="5197475"/>
            <a:ext cx="2674937" cy="490538"/>
          </a:xfrm>
        </p:spPr>
        <p:txBody>
          <a:bodyPr/>
          <a:lstStyle>
            <a:lvl1pPr>
              <a:defRPr b="1">
                <a:solidFill>
                  <a:srgbClr val="13294B"/>
                </a:solidFill>
              </a:defRPr>
            </a:lvl1pPr>
          </a:lstStyle>
          <a:p>
            <a:pPr lvl="0"/>
            <a:r>
              <a:rPr lang="en-US" dirty="0"/>
              <a:t>Speaker 1 Name</a:t>
            </a:r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26514C75-1040-C07A-92F4-271FDC46C67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926145" y="2337014"/>
            <a:ext cx="2674937" cy="2673350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540DA21-0973-5AFF-7528-EE6C8C4B782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25955" y="5197475"/>
            <a:ext cx="2674937" cy="490538"/>
          </a:xfrm>
        </p:spPr>
        <p:txBody>
          <a:bodyPr/>
          <a:lstStyle>
            <a:lvl1pPr>
              <a:defRPr b="1">
                <a:solidFill>
                  <a:srgbClr val="13294B"/>
                </a:solidFill>
              </a:defRPr>
            </a:lvl1pPr>
          </a:lstStyle>
          <a:p>
            <a:pPr lvl="0"/>
            <a:r>
              <a:rPr lang="en-US" dirty="0"/>
              <a:t>Speaker 2 Name</a:t>
            </a:r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F733A4E3-AE12-7D91-7730-9FDD77849B4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291796" y="2337014"/>
            <a:ext cx="2674937" cy="2673350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063C9734-BBBE-E879-094A-B64E95F6FB5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291606" y="5197475"/>
            <a:ext cx="2674937" cy="490538"/>
          </a:xfrm>
        </p:spPr>
        <p:txBody>
          <a:bodyPr/>
          <a:lstStyle>
            <a:lvl1pPr>
              <a:defRPr b="1">
                <a:solidFill>
                  <a:srgbClr val="13294B"/>
                </a:solidFill>
              </a:defRPr>
            </a:lvl1pPr>
          </a:lstStyle>
          <a:p>
            <a:pPr lvl="0"/>
            <a:r>
              <a:rPr lang="en-US" dirty="0"/>
              <a:t>Speaker 2 Name</a:t>
            </a:r>
          </a:p>
        </p:txBody>
      </p:sp>
    </p:spTree>
    <p:extLst>
      <p:ext uri="{BB962C8B-B14F-4D97-AF65-F5344CB8AC3E}">
        <p14:creationId xmlns:p14="http://schemas.microsoft.com/office/powerpoint/2010/main" val="2468902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oub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52B2E-D090-724F-8681-FBE0CDA2F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10515600" cy="59093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59530-982F-0F4F-B296-9DB2F44D805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66928" y="2185416"/>
            <a:ext cx="4500372" cy="394868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0367C6-4AC8-9C47-BDFA-A5613CF90E1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410200" y="2185416"/>
            <a:ext cx="4498848" cy="395020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0C487424-4868-8C8E-24DD-12C7DDCB1F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462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5C5C1-32E2-374C-809B-D54BEC11E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10515600" cy="590931"/>
          </a:xfrm>
        </p:spPr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8817A-73B4-F340-8D0E-FB813E55F79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66928" y="2185416"/>
            <a:ext cx="5138928" cy="393192"/>
          </a:xfrm>
        </p:spPr>
        <p:txBody>
          <a:bodyPr anchor="t" anchorCtr="0">
            <a:spAutoFit/>
          </a:bodyPr>
          <a:lstStyle>
            <a:lvl1pPr marL="0" indent="0">
              <a:buNone/>
              <a:defRPr sz="1600" b="1" cap="all" baseline="0">
                <a:solidFill>
                  <a:srgbClr val="13294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126641-0094-3D49-865E-3DB9ECAC43C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66928" y="2593340"/>
            <a:ext cx="5140515" cy="3535744"/>
          </a:xfrm>
        </p:spPr>
        <p:txBody>
          <a:bodyPr/>
          <a:lstStyle>
            <a:lvl1pPr marL="0" indent="0">
              <a:buClr>
                <a:srgbClr val="FF5F05"/>
              </a:buClr>
              <a:buSzPct val="120000"/>
              <a:buFont typeface="Arial" panose="020B0604020202020204" pitchFamily="34" charset="0"/>
              <a:buNone/>
              <a:defRPr/>
            </a:lvl1pPr>
            <a:lvl2pPr>
              <a:buClr>
                <a:srgbClr val="FF5F05"/>
              </a:buClr>
              <a:defRPr/>
            </a:lvl2pPr>
            <a:lvl3pPr>
              <a:buClr>
                <a:srgbClr val="FF5F05"/>
              </a:buClr>
              <a:defRPr/>
            </a:lvl3pPr>
            <a:lvl4pPr>
              <a:buClr>
                <a:srgbClr val="FF5F05"/>
              </a:buClr>
              <a:defRPr/>
            </a:lvl4pPr>
            <a:lvl5pPr>
              <a:buClr>
                <a:srgbClr val="FF5F05"/>
              </a:buClr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E11705-25F9-194A-9D2F-C9FEEA3A5744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2185416"/>
            <a:ext cx="5138928" cy="379078"/>
          </a:xfrm>
        </p:spPr>
        <p:txBody>
          <a:bodyPr anchor="t" anchorCtr="0">
            <a:spAutoFit/>
          </a:bodyPr>
          <a:lstStyle>
            <a:lvl1pPr marL="0" indent="0">
              <a:buNone/>
              <a:defRPr sz="1600" b="1" cap="all" baseline="0">
                <a:solidFill>
                  <a:srgbClr val="13294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978716-6004-6344-B5D2-C780B062C9C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90800"/>
            <a:ext cx="5138928" cy="3538728"/>
          </a:xfrm>
        </p:spPr>
        <p:txBody>
          <a:bodyPr/>
          <a:lstStyle>
            <a:lvl1pPr marL="0" indent="0">
              <a:buClr>
                <a:srgbClr val="FF5F05"/>
              </a:buClr>
              <a:buSzPct val="120000"/>
              <a:buFont typeface="Arial" panose="020B0604020202020204" pitchFamily="34" charset="0"/>
              <a:buNone/>
              <a:defRPr/>
            </a:lvl1pPr>
            <a:lvl2pPr>
              <a:buClr>
                <a:srgbClr val="FF5F05"/>
              </a:buClr>
              <a:defRPr/>
            </a:lvl2pPr>
            <a:lvl3pPr>
              <a:buClr>
                <a:srgbClr val="FF5F05"/>
              </a:buClr>
              <a:defRPr/>
            </a:lvl3pPr>
            <a:lvl4pPr>
              <a:buClr>
                <a:srgbClr val="FF5F05"/>
              </a:buClr>
              <a:defRPr/>
            </a:lvl4pPr>
            <a:lvl5pPr>
              <a:buClr>
                <a:srgbClr val="FF5F05"/>
              </a:buClr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34A15086-ED3D-F32F-3957-A3454CC627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445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A2439-3BDA-DB47-AA02-5590274D4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F54ADC-407E-86C8-BF02-488001CC58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25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A2439-3BDA-DB47-AA02-5590274D4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932946"/>
            <a:ext cx="11037884" cy="590931"/>
          </a:xfrm>
        </p:spPr>
        <p:txBody>
          <a:bodyPr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F54ADC-407E-86C8-BF02-488001CC58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1A8E880-86DA-938C-6A3F-BDC3E4B474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32264" y="1770116"/>
            <a:ext cx="6907212" cy="3021598"/>
          </a:xfrm>
        </p:spPr>
        <p:txBody>
          <a:bodyPr anchor="ctr">
            <a:normAutofit/>
          </a:bodyPr>
          <a:lstStyle>
            <a:lvl1pPr algn="ctr">
              <a:defRPr sz="2400" b="0" i="1"/>
            </a:lvl1pPr>
            <a:lvl2pPr marL="502920" indent="0" algn="ctr">
              <a:buNone/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Quote Block</a:t>
            </a:r>
            <a:br>
              <a:rPr lang="en-US" dirty="0"/>
            </a:br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sed do </a:t>
            </a:r>
            <a:r>
              <a:rPr lang="en-US" dirty="0" err="1"/>
              <a:t>eiusmod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labore et dolore magna </a:t>
            </a:r>
            <a:r>
              <a:rPr lang="en-US" dirty="0" err="1"/>
              <a:t>aliqua</a:t>
            </a:r>
            <a:r>
              <a:rPr lang="en-US" dirty="0"/>
              <a:t>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2FF6010-9909-E8DA-CD29-D470F4E0E151}"/>
              </a:ext>
            </a:extLst>
          </p:cNvPr>
          <p:cNvSpPr txBox="1"/>
          <p:nvPr userDrawn="1"/>
        </p:nvSpPr>
        <p:spPr>
          <a:xfrm>
            <a:off x="1958290" y="1336743"/>
            <a:ext cx="782012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" sz="11500" b="1" dirty="0">
                <a:solidFill>
                  <a:srgbClr val="FF552E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“</a:t>
            </a:r>
            <a:endParaRPr lang="en-US" sz="115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3C8120-DD7F-F409-FCF9-E133E6D19B11}"/>
              </a:ext>
            </a:extLst>
          </p:cNvPr>
          <p:cNvSpPr txBox="1"/>
          <p:nvPr userDrawn="1"/>
        </p:nvSpPr>
        <p:spPr>
          <a:xfrm rot="10800000">
            <a:off x="9438549" y="3337289"/>
            <a:ext cx="782012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" sz="11500" b="1" dirty="0">
                <a:solidFill>
                  <a:srgbClr val="FF552E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“</a:t>
            </a:r>
            <a:endParaRPr lang="en-US" sz="1150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5F68A5-F134-90F4-666E-E7D85B5E760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942745" y="5086703"/>
            <a:ext cx="4286250" cy="407987"/>
          </a:xfrm>
        </p:spPr>
        <p:txBody>
          <a:bodyPr anchor="ctr">
            <a:noAutofit/>
          </a:bodyPr>
          <a:lstStyle>
            <a:lvl1pPr algn="ctr">
              <a:defRPr sz="2000"/>
            </a:lvl1pPr>
          </a:lstStyle>
          <a:p>
            <a:pPr lvl="0"/>
            <a:r>
              <a:rPr lang="en-US" dirty="0"/>
              <a:t>Quote Attribution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AE0031-6DA8-9BBE-4551-06EC4A148DBF}"/>
              </a:ext>
            </a:extLst>
          </p:cNvPr>
          <p:cNvSpPr/>
          <p:nvPr userDrawn="1"/>
        </p:nvSpPr>
        <p:spPr>
          <a:xfrm>
            <a:off x="5807075" y="4918714"/>
            <a:ext cx="577850" cy="83566"/>
          </a:xfrm>
          <a:prstGeom prst="rect">
            <a:avLst/>
          </a:prstGeom>
          <a:solidFill>
            <a:srgbClr val="FF5F0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748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21FA9B9F-ADBF-7432-05CA-7B89E9ACC9D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078130" y="995819"/>
            <a:ext cx="5113870" cy="5865356"/>
          </a:xfrm>
          <a:custGeom>
            <a:avLst/>
            <a:gdLst>
              <a:gd name="connsiteX0" fmla="*/ 852329 w 5113870"/>
              <a:gd name="connsiteY0" fmla="*/ 0 h 5862181"/>
              <a:gd name="connsiteX1" fmla="*/ 4261541 w 5113870"/>
              <a:gd name="connsiteY1" fmla="*/ 0 h 5862181"/>
              <a:gd name="connsiteX2" fmla="*/ 5113870 w 5113870"/>
              <a:gd name="connsiteY2" fmla="*/ 852329 h 5862181"/>
              <a:gd name="connsiteX3" fmla="*/ 5113870 w 5113870"/>
              <a:gd name="connsiteY3" fmla="*/ 5862181 h 5862181"/>
              <a:gd name="connsiteX4" fmla="*/ 5113870 w 5113870"/>
              <a:gd name="connsiteY4" fmla="*/ 5862181 h 5862181"/>
              <a:gd name="connsiteX5" fmla="*/ 0 w 5113870"/>
              <a:gd name="connsiteY5" fmla="*/ 5862181 h 5862181"/>
              <a:gd name="connsiteX6" fmla="*/ 0 w 5113870"/>
              <a:gd name="connsiteY6" fmla="*/ 5862181 h 5862181"/>
              <a:gd name="connsiteX7" fmla="*/ 0 w 5113870"/>
              <a:gd name="connsiteY7" fmla="*/ 852329 h 5862181"/>
              <a:gd name="connsiteX8" fmla="*/ 852329 w 5113870"/>
              <a:gd name="connsiteY8" fmla="*/ 0 h 5862181"/>
              <a:gd name="connsiteX0" fmla="*/ 852329 w 5294317"/>
              <a:gd name="connsiteY0" fmla="*/ 0 h 5862181"/>
              <a:gd name="connsiteX1" fmla="*/ 5074341 w 5294317"/>
              <a:gd name="connsiteY1" fmla="*/ 12700 h 5862181"/>
              <a:gd name="connsiteX2" fmla="*/ 5113870 w 5294317"/>
              <a:gd name="connsiteY2" fmla="*/ 852329 h 5862181"/>
              <a:gd name="connsiteX3" fmla="*/ 5113870 w 5294317"/>
              <a:gd name="connsiteY3" fmla="*/ 5862181 h 5862181"/>
              <a:gd name="connsiteX4" fmla="*/ 5113870 w 5294317"/>
              <a:gd name="connsiteY4" fmla="*/ 5862181 h 5862181"/>
              <a:gd name="connsiteX5" fmla="*/ 0 w 5294317"/>
              <a:gd name="connsiteY5" fmla="*/ 5862181 h 5862181"/>
              <a:gd name="connsiteX6" fmla="*/ 0 w 5294317"/>
              <a:gd name="connsiteY6" fmla="*/ 5862181 h 5862181"/>
              <a:gd name="connsiteX7" fmla="*/ 0 w 5294317"/>
              <a:gd name="connsiteY7" fmla="*/ 852329 h 5862181"/>
              <a:gd name="connsiteX8" fmla="*/ 852329 w 5294317"/>
              <a:gd name="connsiteY8" fmla="*/ 0 h 5862181"/>
              <a:gd name="connsiteX0" fmla="*/ 852329 w 5317339"/>
              <a:gd name="connsiteY0" fmla="*/ 0 h 5862181"/>
              <a:gd name="connsiteX1" fmla="*/ 5106091 w 5317339"/>
              <a:gd name="connsiteY1" fmla="*/ 15875 h 5862181"/>
              <a:gd name="connsiteX2" fmla="*/ 5113870 w 5317339"/>
              <a:gd name="connsiteY2" fmla="*/ 852329 h 5862181"/>
              <a:gd name="connsiteX3" fmla="*/ 5113870 w 5317339"/>
              <a:gd name="connsiteY3" fmla="*/ 5862181 h 5862181"/>
              <a:gd name="connsiteX4" fmla="*/ 5113870 w 5317339"/>
              <a:gd name="connsiteY4" fmla="*/ 5862181 h 5862181"/>
              <a:gd name="connsiteX5" fmla="*/ 0 w 5317339"/>
              <a:gd name="connsiteY5" fmla="*/ 5862181 h 5862181"/>
              <a:gd name="connsiteX6" fmla="*/ 0 w 5317339"/>
              <a:gd name="connsiteY6" fmla="*/ 5862181 h 5862181"/>
              <a:gd name="connsiteX7" fmla="*/ 0 w 5317339"/>
              <a:gd name="connsiteY7" fmla="*/ 852329 h 5862181"/>
              <a:gd name="connsiteX8" fmla="*/ 852329 w 5317339"/>
              <a:gd name="connsiteY8" fmla="*/ 0 h 5862181"/>
              <a:gd name="connsiteX0" fmla="*/ 852329 w 5118831"/>
              <a:gd name="connsiteY0" fmla="*/ 0 h 5862181"/>
              <a:gd name="connsiteX1" fmla="*/ 5106091 w 5118831"/>
              <a:gd name="connsiteY1" fmla="*/ 158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7043"/>
              <a:gd name="connsiteY0" fmla="*/ 6350 h 5868531"/>
              <a:gd name="connsiteX1" fmla="*/ 5102916 w 5117043"/>
              <a:gd name="connsiteY1" fmla="*/ 0 h 5868531"/>
              <a:gd name="connsiteX2" fmla="*/ 5113870 w 5117043"/>
              <a:gd name="connsiteY2" fmla="*/ 858679 h 5868531"/>
              <a:gd name="connsiteX3" fmla="*/ 5113870 w 5117043"/>
              <a:gd name="connsiteY3" fmla="*/ 5868531 h 5868531"/>
              <a:gd name="connsiteX4" fmla="*/ 5113870 w 5117043"/>
              <a:gd name="connsiteY4" fmla="*/ 5868531 h 5868531"/>
              <a:gd name="connsiteX5" fmla="*/ 0 w 5117043"/>
              <a:gd name="connsiteY5" fmla="*/ 5868531 h 5868531"/>
              <a:gd name="connsiteX6" fmla="*/ 0 w 5117043"/>
              <a:gd name="connsiteY6" fmla="*/ 5868531 h 5868531"/>
              <a:gd name="connsiteX7" fmla="*/ 0 w 5117043"/>
              <a:gd name="connsiteY7" fmla="*/ 858679 h 5868531"/>
              <a:gd name="connsiteX8" fmla="*/ 852329 w 5117043"/>
              <a:gd name="connsiteY8" fmla="*/ 6350 h 5868531"/>
              <a:gd name="connsiteX0" fmla="*/ 852329 w 5118831"/>
              <a:gd name="connsiteY0" fmla="*/ 0 h 5862181"/>
              <a:gd name="connsiteX1" fmla="*/ 5106091 w 5118831"/>
              <a:gd name="connsiteY1" fmla="*/ 3175 h 5862181"/>
              <a:gd name="connsiteX2" fmla="*/ 5113870 w 5118831"/>
              <a:gd name="connsiteY2" fmla="*/ 852329 h 5862181"/>
              <a:gd name="connsiteX3" fmla="*/ 5113870 w 5118831"/>
              <a:gd name="connsiteY3" fmla="*/ 5862181 h 5862181"/>
              <a:gd name="connsiteX4" fmla="*/ 5113870 w 5118831"/>
              <a:gd name="connsiteY4" fmla="*/ 5862181 h 5862181"/>
              <a:gd name="connsiteX5" fmla="*/ 0 w 5118831"/>
              <a:gd name="connsiteY5" fmla="*/ 5862181 h 5862181"/>
              <a:gd name="connsiteX6" fmla="*/ 0 w 5118831"/>
              <a:gd name="connsiteY6" fmla="*/ 5862181 h 5862181"/>
              <a:gd name="connsiteX7" fmla="*/ 0 w 5118831"/>
              <a:gd name="connsiteY7" fmla="*/ 852329 h 5862181"/>
              <a:gd name="connsiteX8" fmla="*/ 852329 w 5118831"/>
              <a:gd name="connsiteY8" fmla="*/ 0 h 5862181"/>
              <a:gd name="connsiteX0" fmla="*/ 852329 w 5113955"/>
              <a:gd name="connsiteY0" fmla="*/ 6350 h 5868531"/>
              <a:gd name="connsiteX1" fmla="*/ 5093391 w 5113955"/>
              <a:gd name="connsiteY1" fmla="*/ 0 h 5868531"/>
              <a:gd name="connsiteX2" fmla="*/ 5113870 w 5113955"/>
              <a:gd name="connsiteY2" fmla="*/ 858679 h 5868531"/>
              <a:gd name="connsiteX3" fmla="*/ 5113870 w 5113955"/>
              <a:gd name="connsiteY3" fmla="*/ 5868531 h 5868531"/>
              <a:gd name="connsiteX4" fmla="*/ 5113870 w 5113955"/>
              <a:gd name="connsiteY4" fmla="*/ 5868531 h 5868531"/>
              <a:gd name="connsiteX5" fmla="*/ 0 w 5113955"/>
              <a:gd name="connsiteY5" fmla="*/ 5868531 h 5868531"/>
              <a:gd name="connsiteX6" fmla="*/ 0 w 5113955"/>
              <a:gd name="connsiteY6" fmla="*/ 5868531 h 5868531"/>
              <a:gd name="connsiteX7" fmla="*/ 0 w 5113955"/>
              <a:gd name="connsiteY7" fmla="*/ 858679 h 5868531"/>
              <a:gd name="connsiteX8" fmla="*/ 852329 w 5113955"/>
              <a:gd name="connsiteY8" fmla="*/ 6350 h 5868531"/>
              <a:gd name="connsiteX0" fmla="*/ 852329 w 5117043"/>
              <a:gd name="connsiteY0" fmla="*/ 3175 h 5865356"/>
              <a:gd name="connsiteX1" fmla="*/ 5102916 w 5117043"/>
              <a:gd name="connsiteY1" fmla="*/ 0 h 5865356"/>
              <a:gd name="connsiteX2" fmla="*/ 5113870 w 5117043"/>
              <a:gd name="connsiteY2" fmla="*/ 855504 h 5865356"/>
              <a:gd name="connsiteX3" fmla="*/ 5113870 w 5117043"/>
              <a:gd name="connsiteY3" fmla="*/ 5865356 h 5865356"/>
              <a:gd name="connsiteX4" fmla="*/ 5113870 w 5117043"/>
              <a:gd name="connsiteY4" fmla="*/ 5865356 h 5865356"/>
              <a:gd name="connsiteX5" fmla="*/ 0 w 5117043"/>
              <a:gd name="connsiteY5" fmla="*/ 5865356 h 5865356"/>
              <a:gd name="connsiteX6" fmla="*/ 0 w 5117043"/>
              <a:gd name="connsiteY6" fmla="*/ 5865356 h 5865356"/>
              <a:gd name="connsiteX7" fmla="*/ 0 w 5117043"/>
              <a:gd name="connsiteY7" fmla="*/ 855504 h 5865356"/>
              <a:gd name="connsiteX8" fmla="*/ 852329 w 5117043"/>
              <a:gd name="connsiteY8" fmla="*/ 3175 h 5865356"/>
              <a:gd name="connsiteX0" fmla="*/ 852329 w 5421039"/>
              <a:gd name="connsiteY0" fmla="*/ 3175 h 5865356"/>
              <a:gd name="connsiteX1" fmla="*/ 5102916 w 5421039"/>
              <a:gd name="connsiteY1" fmla="*/ 0 h 5865356"/>
              <a:gd name="connsiteX2" fmla="*/ 5113870 w 5421039"/>
              <a:gd name="connsiteY2" fmla="*/ 5865356 h 5865356"/>
              <a:gd name="connsiteX3" fmla="*/ 5113870 w 5421039"/>
              <a:gd name="connsiteY3" fmla="*/ 5865356 h 5865356"/>
              <a:gd name="connsiteX4" fmla="*/ 0 w 5421039"/>
              <a:gd name="connsiteY4" fmla="*/ 5865356 h 5865356"/>
              <a:gd name="connsiteX5" fmla="*/ 0 w 5421039"/>
              <a:gd name="connsiteY5" fmla="*/ 5865356 h 5865356"/>
              <a:gd name="connsiteX6" fmla="*/ 0 w 5421039"/>
              <a:gd name="connsiteY6" fmla="*/ 855504 h 5865356"/>
              <a:gd name="connsiteX7" fmla="*/ 852329 w 5421039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642211"/>
              <a:gd name="connsiteY0" fmla="*/ 3175 h 5865356"/>
              <a:gd name="connsiteX1" fmla="*/ 5102916 w 5642211"/>
              <a:gd name="connsiteY1" fmla="*/ 0 h 5865356"/>
              <a:gd name="connsiteX2" fmla="*/ 5113870 w 5642211"/>
              <a:gd name="connsiteY2" fmla="*/ 5865356 h 5865356"/>
              <a:gd name="connsiteX3" fmla="*/ 5113870 w 5642211"/>
              <a:gd name="connsiteY3" fmla="*/ 5865356 h 5865356"/>
              <a:gd name="connsiteX4" fmla="*/ 0 w 5642211"/>
              <a:gd name="connsiteY4" fmla="*/ 5865356 h 5865356"/>
              <a:gd name="connsiteX5" fmla="*/ 0 w 5642211"/>
              <a:gd name="connsiteY5" fmla="*/ 5865356 h 5865356"/>
              <a:gd name="connsiteX6" fmla="*/ 0 w 5642211"/>
              <a:gd name="connsiteY6" fmla="*/ 855504 h 5865356"/>
              <a:gd name="connsiteX7" fmla="*/ 852329 w 5642211"/>
              <a:gd name="connsiteY7" fmla="*/ 3175 h 5865356"/>
              <a:gd name="connsiteX0" fmla="*/ 852329 w 5113870"/>
              <a:gd name="connsiteY0" fmla="*/ 3175 h 5865356"/>
              <a:gd name="connsiteX1" fmla="*/ 5102916 w 5113870"/>
              <a:gd name="connsiteY1" fmla="*/ 0 h 5865356"/>
              <a:gd name="connsiteX2" fmla="*/ 5113870 w 5113870"/>
              <a:gd name="connsiteY2" fmla="*/ 5865356 h 5865356"/>
              <a:gd name="connsiteX3" fmla="*/ 5113870 w 5113870"/>
              <a:gd name="connsiteY3" fmla="*/ 5865356 h 5865356"/>
              <a:gd name="connsiteX4" fmla="*/ 0 w 5113870"/>
              <a:gd name="connsiteY4" fmla="*/ 5865356 h 5865356"/>
              <a:gd name="connsiteX5" fmla="*/ 0 w 5113870"/>
              <a:gd name="connsiteY5" fmla="*/ 5865356 h 5865356"/>
              <a:gd name="connsiteX6" fmla="*/ 0 w 5113870"/>
              <a:gd name="connsiteY6" fmla="*/ 855504 h 5865356"/>
              <a:gd name="connsiteX7" fmla="*/ 852329 w 5113870"/>
              <a:gd name="connsiteY7" fmla="*/ 3175 h 5865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13870" h="5865356">
                <a:moveTo>
                  <a:pt x="852329" y="3175"/>
                </a:moveTo>
                <a:lnTo>
                  <a:pt x="5102916" y="0"/>
                </a:lnTo>
                <a:cubicBezTo>
                  <a:pt x="5108393" y="2932678"/>
                  <a:pt x="5112044" y="4887797"/>
                  <a:pt x="5113870" y="5865356"/>
                </a:cubicBezTo>
                <a:lnTo>
                  <a:pt x="5113870" y="5865356"/>
                </a:lnTo>
                <a:lnTo>
                  <a:pt x="0" y="5865356"/>
                </a:lnTo>
                <a:lnTo>
                  <a:pt x="0" y="5865356"/>
                </a:lnTo>
                <a:lnTo>
                  <a:pt x="0" y="855504"/>
                </a:lnTo>
                <a:cubicBezTo>
                  <a:pt x="0" y="384776"/>
                  <a:pt x="381601" y="3175"/>
                  <a:pt x="852329" y="317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4248912" cy="590931"/>
          </a:xfrm>
        </p:spPr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" y="2185416"/>
            <a:ext cx="4248912" cy="3968249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B5C5C905-1363-CB7F-9ECC-3A39DC2A853F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16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02598" cy="590931"/>
          </a:xfrm>
        </p:spPr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7" y="2185416"/>
            <a:ext cx="5002599" cy="3597867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B5C5C905-1363-CB7F-9ECC-3A39DC2A853F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3084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02598" cy="590931"/>
          </a:xfrm>
        </p:spPr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7" y="2185416"/>
            <a:ext cx="5002599" cy="350286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8327CCF-CC89-7D38-F98E-C5D8A88A080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622476" y="1"/>
            <a:ext cx="5569523" cy="6858000"/>
          </a:xfrm>
          <a:prstGeom prst="round1Rect">
            <a:avLst>
              <a:gd name="adj" fmla="val 0"/>
            </a:avLst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A7223-1327-D9D0-49C7-C84344680B92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85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hree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4248912" cy="590931"/>
          </a:xfrm>
        </p:spPr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" y="2185416"/>
            <a:ext cx="4248912" cy="3968249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0CAA554F-B37C-9E47-B5E4-82235D4EC6CD}"/>
              </a:ext>
            </a:extLst>
          </p:cNvPr>
          <p:cNvSpPr>
            <a:spLocks noGrp="1" noChangeAspect="1"/>
          </p:cNvSpPr>
          <p:nvPr>
            <p:ph type="pic" idx="13" hasCustomPrompt="1"/>
          </p:nvPr>
        </p:nvSpPr>
        <p:spPr>
          <a:xfrm>
            <a:off x="5114631" y="0"/>
            <a:ext cx="7077369" cy="34267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 i="0">
                <a:solidFill>
                  <a:srgbClr val="13294B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dirty="0"/>
              <a:t>picture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9F5FDDA2-E7AF-294B-ACDF-BDB5997277BC}"/>
              </a:ext>
            </a:extLst>
          </p:cNvPr>
          <p:cNvSpPr>
            <a:spLocks noGrp="1" noChangeAspect="1"/>
          </p:cNvSpPr>
          <p:nvPr>
            <p:ph type="pic" idx="14" hasCustomPrompt="1"/>
          </p:nvPr>
        </p:nvSpPr>
        <p:spPr>
          <a:xfrm>
            <a:off x="5114631" y="3429000"/>
            <a:ext cx="3602522" cy="34267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 i="0">
                <a:solidFill>
                  <a:srgbClr val="13294B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dirty="0"/>
              <a:t>picture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2499D1A-BF4E-8444-BF94-86863CA11648}"/>
              </a:ext>
            </a:extLst>
          </p:cNvPr>
          <p:cNvSpPr>
            <a:spLocks noGrp="1" noChangeAspect="1"/>
          </p:cNvSpPr>
          <p:nvPr>
            <p:ph type="pic" idx="15" hasCustomPrompt="1"/>
          </p:nvPr>
        </p:nvSpPr>
        <p:spPr>
          <a:xfrm>
            <a:off x="8701089" y="3429000"/>
            <a:ext cx="3490912" cy="34267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 i="0">
                <a:solidFill>
                  <a:srgbClr val="13294B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dirty="0"/>
              <a:t>picture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0D82571D-624C-0CD3-7EA6-4B172E81E94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851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Wid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5CF08B-6B2E-BD2E-C155-A10108B2C48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725391" y="6356350"/>
            <a:ext cx="309357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Office or unit name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78354-9A54-F5BC-FBE0-56151889C9E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D947F2-B572-1341-97A2-03F799FC1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21EA68-2B0A-7648-9710-0081FFDD7D68}"/>
              </a:ext>
            </a:extLst>
          </p:cNvPr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 i="0">
                <a:solidFill>
                  <a:srgbClr val="13294B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 dirty="0"/>
          </a:p>
          <a:p>
            <a:r>
              <a:rPr lang="en-US" dirty="0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2760458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2049F-7F34-5D48-8F72-755B85F3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4248912" cy="590931"/>
          </a:xfrm>
        </p:spPr>
        <p:txBody>
          <a:bodyPr/>
          <a:lstStyle/>
          <a:p>
            <a:r>
              <a:rPr lang="en-US" dirty="0"/>
              <a:t>Click to 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6810-DD61-C649-9461-59FA66CD21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" y="2185416"/>
            <a:ext cx="4248912" cy="3968249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hart Placeholder 2">
            <a:extLst>
              <a:ext uri="{FF2B5EF4-FFF2-40B4-BE49-F238E27FC236}">
                <a16:creationId xmlns:a16="http://schemas.microsoft.com/office/drawing/2014/main" id="{7B782143-2792-E14B-AE51-0FFA9028EB8A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5161935" y="1976285"/>
            <a:ext cx="6325152" cy="396731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none"/>
        </p:style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aseline="0">
                <a:solidFill>
                  <a:srgbClr val="13294B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  <a:p>
            <a:r>
              <a:rPr lang="en-US" dirty="0"/>
              <a:t>Drag chart to placeholder or click icon to add chart</a:t>
            </a:r>
          </a:p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25044782-6AB9-7686-BADD-5BCA3E9E3BD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BAF65E9F-5E40-4D44-8234-C4D848A1872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494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1614BA-85C5-BA49-A402-F7BCCCDB2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11037884" cy="590931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66ADF-AEA5-DC4B-841D-168372B89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928" y="2185416"/>
            <a:ext cx="11037884" cy="39682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 descr="A orange letter on a blue background&#10;&#10;Description automatically generated">
            <a:extLst>
              <a:ext uri="{FF2B5EF4-FFF2-40B4-BE49-F238E27FC236}">
                <a16:creationId xmlns:a16="http://schemas.microsoft.com/office/drawing/2014/main" id="{AEC98D1C-C106-80CF-E3E0-21B4E70BF5F4}"/>
              </a:ext>
            </a:extLst>
          </p:cNvPr>
          <p:cNvPicPr>
            <a:picLocks noChangeAspect="1"/>
          </p:cNvPicPr>
          <p:nvPr userDrawn="1"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831" y="0"/>
            <a:ext cx="549831" cy="683623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C99DD88-293F-B174-9B69-932022C7B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4478" y="6354827"/>
            <a:ext cx="372217" cy="276999"/>
          </a:xfrm>
          <a:prstGeom prst="rect">
            <a:avLst/>
          </a:prstGeom>
          <a:solidFill>
            <a:schemeClr val="bg1"/>
          </a:solidFill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sz="1200">
                <a:solidFill>
                  <a:srgbClr val="13294B"/>
                </a:solidFill>
              </a:defRPr>
            </a:lvl1pPr>
          </a:lstStyle>
          <a:p>
            <a:fld id="{BAF65E9F-5E40-4D44-8234-C4D848A1872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AD49D1-1A6E-3C2B-1EF5-C646347F4817}"/>
              </a:ext>
            </a:extLst>
          </p:cNvPr>
          <p:cNvPicPr>
            <a:picLocks noChangeAspect="1"/>
          </p:cNvPicPr>
          <p:nvPr userDrawn="1"/>
        </p:nvPicPr>
        <p:blipFill>
          <a:blip r:embed="rId26"/>
          <a:stretch>
            <a:fillRect/>
          </a:stretch>
        </p:blipFill>
        <p:spPr>
          <a:xfrm>
            <a:off x="446751" y="6384863"/>
            <a:ext cx="3754859" cy="29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7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4" r:id="rId2"/>
    <p:sldLayoutId id="2147483672" r:id="rId3"/>
    <p:sldLayoutId id="2147483673" r:id="rId4"/>
    <p:sldLayoutId id="2147483671" r:id="rId5"/>
    <p:sldLayoutId id="2147483681" r:id="rId6"/>
    <p:sldLayoutId id="2147483675" r:id="rId7"/>
    <p:sldLayoutId id="2147483670" r:id="rId8"/>
    <p:sldLayoutId id="2147483676" r:id="rId9"/>
    <p:sldLayoutId id="2147483650" r:id="rId10"/>
    <p:sldLayoutId id="2147483679" r:id="rId11"/>
    <p:sldLayoutId id="2147483680" r:id="rId12"/>
    <p:sldLayoutId id="2147483652" r:id="rId13"/>
    <p:sldLayoutId id="2147483653" r:id="rId14"/>
    <p:sldLayoutId id="2147483654" r:id="rId15"/>
    <p:sldLayoutId id="2147483677" r:id="rId16"/>
    <p:sldLayoutId id="2147483665" r:id="rId17"/>
    <p:sldLayoutId id="2147483678" r:id="rId18"/>
    <p:sldLayoutId id="2147483669" r:id="rId19"/>
    <p:sldLayoutId id="2147483666" r:id="rId20"/>
    <p:sldLayoutId id="2147483660" r:id="rId21"/>
    <p:sldLayoutId id="2147483667" r:id="rId2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rgbClr val="FF5F05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30000"/>
        </a:lnSpc>
        <a:spcBef>
          <a:spcPts val="600"/>
        </a:spcBef>
        <a:buClr>
          <a:srgbClr val="FF5F05"/>
        </a:buClr>
        <a:buSzPct val="120000"/>
        <a:buFont typeface="Arial" panose="020B0604020202020204" pitchFamily="34" charset="0"/>
        <a:buNone/>
        <a:defRPr sz="1800" kern="1200">
          <a:solidFill>
            <a:srgbClr val="13294B"/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130000"/>
        </a:lnSpc>
        <a:spcBef>
          <a:spcPts val="600"/>
        </a:spcBef>
        <a:buClr>
          <a:srgbClr val="FF5F05"/>
        </a:buClr>
        <a:buSzPct val="120000"/>
        <a:buFont typeface="System Font Regular"/>
        <a:buChar char="-"/>
        <a:defRPr sz="1800" kern="1200">
          <a:solidFill>
            <a:srgbClr val="13294B"/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130000"/>
        </a:lnSpc>
        <a:spcBef>
          <a:spcPts val="600"/>
        </a:spcBef>
        <a:buClr>
          <a:srgbClr val="FF5F05"/>
        </a:buClr>
        <a:buSzPct val="120000"/>
        <a:buFont typeface="System Font Regular"/>
        <a:buChar char="-"/>
        <a:defRPr sz="1800" kern="1200">
          <a:solidFill>
            <a:srgbClr val="13294B"/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130000"/>
        </a:lnSpc>
        <a:spcBef>
          <a:spcPts val="600"/>
        </a:spcBef>
        <a:buClr>
          <a:srgbClr val="FF5F05"/>
        </a:buClr>
        <a:buSzPct val="120000"/>
        <a:buFont typeface="System Font Regular"/>
        <a:buChar char="-"/>
        <a:defRPr sz="1800" kern="1200">
          <a:solidFill>
            <a:srgbClr val="13294B"/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130000"/>
        </a:lnSpc>
        <a:spcBef>
          <a:spcPts val="600"/>
        </a:spcBef>
        <a:buClr>
          <a:srgbClr val="FF5F05"/>
        </a:buClr>
        <a:buSzPct val="120000"/>
        <a:buFont typeface="System Font Regular"/>
        <a:buChar char="-"/>
        <a:defRPr sz="1800" kern="1200">
          <a:solidFill>
            <a:srgbClr val="13294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1F373-EA66-9750-6DD3-F175854C7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erial view of the University of Illinois Campus">
            <a:extLst>
              <a:ext uri="{FF2B5EF4-FFF2-40B4-BE49-F238E27FC236}">
                <a16:creationId xmlns:a16="http://schemas.microsoft.com/office/drawing/2014/main" id="{4CA7046F-2592-63CC-4518-32E4B7FF50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Illinois Leads Strategic Plan">
            <a:extLst>
              <a:ext uri="{FF2B5EF4-FFF2-40B4-BE49-F238E27FC236}">
                <a16:creationId xmlns:a16="http://schemas.microsoft.com/office/drawing/2014/main" id="{B15550EC-FBEB-2C0A-57D2-A4EDCB1196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3963" b="22279"/>
          <a:stretch>
            <a:fillRect/>
          </a:stretch>
        </p:blipFill>
        <p:spPr>
          <a:xfrm>
            <a:off x="1313215" y="2231240"/>
            <a:ext cx="9338117" cy="1945342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D0EEC0F-5AE6-C637-64F3-48A6DAA080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02551" y="4523041"/>
            <a:ext cx="2430684" cy="84495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resentation Title">
            <a:extLst>
              <a:ext uri="{FF2B5EF4-FFF2-40B4-BE49-F238E27FC236}">
                <a16:creationId xmlns:a16="http://schemas.microsoft.com/office/drawing/2014/main" id="{76B638BD-A0C3-151D-88A3-D399069CE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02552" y="4523041"/>
            <a:ext cx="2430684" cy="734759"/>
          </a:xfrm>
        </p:spPr>
        <p:txBody>
          <a:bodyPr anchor="ctr"/>
          <a:lstStyle/>
          <a:p>
            <a:pPr algn="ctr"/>
            <a:r>
              <a:rPr lang="en-US" sz="3600" dirty="0">
                <a:solidFill>
                  <a:srgbClr val="13294B"/>
                </a:solidFill>
              </a:rPr>
              <a:t>Launch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F2AD21-2F9C-1206-7AFD-0BAC8A6968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76" y="0"/>
            <a:ext cx="552090" cy="6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54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6EFFE0B3-6566-3F48-9291-A6A8E30E2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2578425"/>
            <a:ext cx="5044163" cy="590931"/>
          </a:xfrm>
        </p:spPr>
        <p:txBody>
          <a:bodyPr/>
          <a:lstStyle/>
          <a:p>
            <a:r>
              <a:rPr lang="en-US" dirty="0"/>
              <a:t>Why Illinois Leads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C69252C7-A6C4-2849-AD0F-63A6BD9AF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3120335"/>
            <a:ext cx="5044162" cy="932377"/>
          </a:xfrm>
        </p:spPr>
        <p:txBody>
          <a:bodyPr/>
          <a:lstStyle/>
          <a:p>
            <a:r>
              <a:rPr lang="en-US" sz="2000" dirty="0">
                <a:ea typeface="Source Sans Pro"/>
                <a:cs typeface="Arial"/>
              </a:rPr>
              <a:t>This plan is about leading together, serving the public good, and being good ancestors.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5" descr="Student performing research in a lab.">
            <a:extLst>
              <a:ext uri="{FF2B5EF4-FFF2-40B4-BE49-F238E27FC236}">
                <a16:creationId xmlns:a16="http://schemas.microsoft.com/office/drawing/2014/main" id="{21AF4AEE-AC08-92A4-CD85-987B6F2458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A63C53-767F-736A-4B57-B27806E9A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5774" y="6354827"/>
            <a:ext cx="269625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2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806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C509D-5A42-97F0-DCC8-DCDC53BAB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5859B244-A513-4222-3EAD-BEC1A7058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2578425"/>
            <a:ext cx="5044163" cy="590931"/>
          </a:xfrm>
        </p:spPr>
        <p:txBody>
          <a:bodyPr/>
          <a:lstStyle/>
          <a:p>
            <a:r>
              <a:rPr lang="en-US" dirty="0"/>
              <a:t>How Illinois Leads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60B06ADD-0581-39E5-F2BE-119A01C22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3120336"/>
            <a:ext cx="4906772" cy="758118"/>
          </a:xfrm>
        </p:spPr>
        <p:txBody>
          <a:bodyPr/>
          <a:lstStyle/>
          <a:p>
            <a:r>
              <a:rPr lang="en-US" sz="2000" dirty="0">
                <a:ea typeface="Source Sans Pro"/>
                <a:cs typeface="Arial"/>
              </a:rPr>
              <a:t>This plan helps us to match limited resources with a shared vision.</a:t>
            </a: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5" descr="Students walking to class on the quad.">
            <a:extLst>
              <a:ext uri="{FF2B5EF4-FFF2-40B4-BE49-F238E27FC236}">
                <a16:creationId xmlns:a16="http://schemas.microsoft.com/office/drawing/2014/main" id="{27535D37-D04F-3C0A-A3EA-A9EB1E88D6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F0290C-1C7D-710F-E192-CC7028D0E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5774" y="6354827"/>
            <a:ext cx="269625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49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37DA3-002E-7284-E0B2-30810C52C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8F1791C2-3174-475B-E288-FC5FA4DFF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091" y="2578424"/>
            <a:ext cx="5044163" cy="590931"/>
          </a:xfrm>
        </p:spPr>
        <p:txBody>
          <a:bodyPr/>
          <a:lstStyle/>
          <a:p>
            <a:r>
              <a:rPr lang="en-US" dirty="0"/>
              <a:t>What Illinois Leads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A9993E7C-EE06-05EF-68D1-DFCBC1B06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0090" y="3120335"/>
            <a:ext cx="5525910" cy="1387474"/>
          </a:xfrm>
        </p:spPr>
        <p:txBody>
          <a:bodyPr/>
          <a:lstStyle/>
          <a:p>
            <a:r>
              <a:rPr lang="en-US" sz="2000" dirty="0">
                <a:ea typeface="Source Sans Pro"/>
                <a:cs typeface="Arial"/>
              </a:rPr>
              <a:t>Illinois will lead by influencing every important political, social, and technological decision in the world.</a:t>
            </a:r>
          </a:p>
          <a:p>
            <a:endParaRPr lang="en-US" dirty="0">
              <a:ea typeface="Source Sans Pro"/>
              <a:cs typeface="Arial"/>
            </a:endParaRP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5" descr="Interior view of the McFarland Memorial Bell Tower.">
            <a:extLst>
              <a:ext uri="{FF2B5EF4-FFF2-40B4-BE49-F238E27FC236}">
                <a16:creationId xmlns:a16="http://schemas.microsoft.com/office/drawing/2014/main" id="{124B7FA7-19CC-40CC-02B2-A2835C30E0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9D3E9A-D49A-573C-C382-58A2B181C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5774" y="6354827"/>
            <a:ext cx="269625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4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500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87F35-279C-6280-4ABB-D21C30235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9E6F7A8E-4018-55C3-9A22-B46CECFB5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936746"/>
            <a:ext cx="5044163" cy="590931"/>
          </a:xfrm>
        </p:spPr>
        <p:txBody>
          <a:bodyPr/>
          <a:lstStyle/>
          <a:p>
            <a:r>
              <a:rPr lang="en-US" dirty="0"/>
              <a:t>Developing the plan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AD5C0428-ECBE-FE72-FA78-0E30FFC58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478657"/>
            <a:ext cx="5044163" cy="265778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Source Sans Pro"/>
                <a:cs typeface="Arial"/>
              </a:rPr>
              <a:t>Understanding the higher ed landscape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Source Sans Pro"/>
                <a:cs typeface="Arial"/>
              </a:rPr>
              <a:t>Bringing people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Source Sans Pro"/>
                <a:cs typeface="Arial"/>
              </a:rPr>
              <a:t>Listening to those we serve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Source Sans Pro"/>
                <a:cs typeface="Arial"/>
              </a:rPr>
              <a:t>Shaping insights to lead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Source Sans Pro"/>
                <a:cs typeface="Arial"/>
              </a:rPr>
              <a:t>Lives within the larger Illinois public ecosystems</a:t>
            </a:r>
          </a:p>
          <a:p>
            <a:endParaRPr lang="en-US" dirty="0">
              <a:ea typeface="Source Sans Pro"/>
              <a:cs typeface="Arial"/>
            </a:endParaRP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5" descr="Students studying in the university library.">
            <a:extLst>
              <a:ext uri="{FF2B5EF4-FFF2-40B4-BE49-F238E27FC236}">
                <a16:creationId xmlns:a16="http://schemas.microsoft.com/office/drawing/2014/main" id="{4DE577F4-53E6-133C-2B3D-860C7AE191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5190C5-E4B1-0B99-8D48-C5FCE59DD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5774" y="6354827"/>
            <a:ext cx="269625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5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877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18A8B-B769-BF35-E1E0-08325E21B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allene Gateway.">
            <a:extLst>
              <a:ext uri="{FF2B5EF4-FFF2-40B4-BE49-F238E27FC236}">
                <a16:creationId xmlns:a16="http://schemas.microsoft.com/office/drawing/2014/main" id="{A8869D79-3E82-8AF9-A114-E7893F8105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Illinois Leads Strategic Plan">
            <a:extLst>
              <a:ext uri="{FF2B5EF4-FFF2-40B4-BE49-F238E27FC236}">
                <a16:creationId xmlns:a16="http://schemas.microsoft.com/office/drawing/2014/main" id="{05C80992-FACC-4FC6-9982-645D7FDA7CF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3963" b="22279"/>
          <a:stretch>
            <a:fillRect/>
          </a:stretch>
        </p:blipFill>
        <p:spPr>
          <a:xfrm>
            <a:off x="1313215" y="2231240"/>
            <a:ext cx="9338117" cy="1945342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C7A37079-6CA1-C145-66DF-8FE40F6BB3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01924" y="4523041"/>
            <a:ext cx="3020992" cy="84495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resentation Title">
            <a:extLst>
              <a:ext uri="{FF2B5EF4-FFF2-40B4-BE49-F238E27FC236}">
                <a16:creationId xmlns:a16="http://schemas.microsoft.com/office/drawing/2014/main" id="{B6560C28-163C-0267-9293-701D13392F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1382" y="4523041"/>
            <a:ext cx="4842076" cy="755016"/>
          </a:xfrm>
        </p:spPr>
        <p:txBody>
          <a:bodyPr anchor="ctr"/>
          <a:lstStyle/>
          <a:p>
            <a:pPr algn="ctr"/>
            <a:r>
              <a:rPr lang="en-US" sz="3600" dirty="0">
                <a:solidFill>
                  <a:srgbClr val="13294B"/>
                </a:solidFill>
              </a:rPr>
              <a:t>The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E28A1-59C0-C321-7C61-D69E31789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76" y="0"/>
            <a:ext cx="552090" cy="6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68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B8855-A6C9-2009-BA47-76E71B14B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BB50A9AD-CDD6-1BE8-83C6-E0433F28D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44163" cy="590931"/>
          </a:xfrm>
        </p:spPr>
        <p:txBody>
          <a:bodyPr/>
          <a:lstStyle/>
          <a:p>
            <a:r>
              <a:rPr lang="en-US" dirty="0"/>
              <a:t>Goal 1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17952691-333D-9369-F061-F5D84E692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041526"/>
            <a:ext cx="4838449" cy="3876171"/>
          </a:xfrm>
        </p:spPr>
        <p:txBody>
          <a:bodyPr/>
          <a:lstStyle/>
          <a:p>
            <a:r>
              <a:rPr lang="en-US" dirty="0">
                <a:ea typeface="Source Sans Pro"/>
                <a:cs typeface="Arial"/>
              </a:rPr>
              <a:t>Illinois leads by preparing future leaders.</a:t>
            </a: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45E7C29-A0A0-6E5E-5D12-02BAEEFDB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65E9F-5E40-4D44-8234-C4D848A18724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Picture 6" descr="flowchart with first step highlighted: &quot;Preparing future leaders&quot; ">
            <a:extLst>
              <a:ext uri="{FF2B5EF4-FFF2-40B4-BE49-F238E27FC236}">
                <a16:creationId xmlns:a16="http://schemas.microsoft.com/office/drawing/2014/main" id="{A9F8ACA1-5094-9EA9-650C-ED79C73467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8551" y="2632457"/>
            <a:ext cx="11212987" cy="244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33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33D63-E433-28FC-00BB-11EC99A4A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1A922F26-D797-230D-1E21-A8DC587C3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44163" cy="590931"/>
          </a:xfrm>
        </p:spPr>
        <p:txBody>
          <a:bodyPr/>
          <a:lstStyle/>
          <a:p>
            <a:r>
              <a:rPr lang="en-US" dirty="0"/>
              <a:t>Goal 2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3B841120-2FB0-8634-EEE2-0F1511062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041526"/>
            <a:ext cx="5529073" cy="3876171"/>
          </a:xfrm>
        </p:spPr>
        <p:txBody>
          <a:bodyPr/>
          <a:lstStyle/>
          <a:p>
            <a:r>
              <a:rPr lang="en-US" dirty="0">
                <a:ea typeface="Source Sans Pro"/>
                <a:cs typeface="Arial"/>
              </a:rPr>
              <a:t>Illinois leads by shaping the future with research.</a:t>
            </a:r>
          </a:p>
          <a:p>
            <a:endParaRPr lang="en-US" dirty="0">
              <a:ea typeface="Source Sans Pro"/>
              <a:cs typeface="Arial"/>
            </a:endParaRP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1F1E76-C000-20C0-5A39-2DBA27F95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65E9F-5E40-4D44-8234-C4D848A18724}" type="slidenum">
              <a:rPr lang="en-US" smtClean="0"/>
              <a:t>8</a:t>
            </a:fld>
            <a:endParaRPr lang="en-US" dirty="0"/>
          </a:p>
        </p:txBody>
      </p:sp>
      <p:pic>
        <p:nvPicPr>
          <p:cNvPr id="4" name="Picture 3" descr="flowchart with second step highlighted: &quot;Shaping the future research&quot; ">
            <a:extLst>
              <a:ext uri="{FF2B5EF4-FFF2-40B4-BE49-F238E27FC236}">
                <a16:creationId xmlns:a16="http://schemas.microsoft.com/office/drawing/2014/main" id="{EDD24C5F-E90B-AF56-6D4C-8A4A169DAA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8551" y="2632457"/>
            <a:ext cx="11212987" cy="244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990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E985D-00AF-EC64-0EA8-899D69795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8834D265-458D-E0D5-DC0C-ABA709040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44163" cy="590931"/>
          </a:xfrm>
        </p:spPr>
        <p:txBody>
          <a:bodyPr/>
          <a:lstStyle/>
          <a:p>
            <a:r>
              <a:rPr lang="en-US" dirty="0"/>
              <a:t>Goal 3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793C4CBE-D991-1BAF-1A19-3606A26FE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041526"/>
            <a:ext cx="4838449" cy="3876171"/>
          </a:xfrm>
        </p:spPr>
        <p:txBody>
          <a:bodyPr/>
          <a:lstStyle/>
          <a:p>
            <a:r>
              <a:rPr lang="en-US" dirty="0">
                <a:ea typeface="Source Sans Pro"/>
                <a:cs typeface="Arial"/>
              </a:rPr>
              <a:t>Illinois leads by serving the public.</a:t>
            </a:r>
          </a:p>
          <a:p>
            <a:endParaRPr lang="en-US" dirty="0">
              <a:ea typeface="Source Sans Pro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88027EC-28A3-33DB-6D25-E5AD1D4C2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65E9F-5E40-4D44-8234-C4D848A18724}" type="slidenum">
              <a:rPr lang="en-US" smtClean="0"/>
              <a:t>9</a:t>
            </a:fld>
            <a:endParaRPr lang="en-US" dirty="0"/>
          </a:p>
        </p:txBody>
      </p:sp>
      <p:pic>
        <p:nvPicPr>
          <p:cNvPr id="4" name="Picture 3" descr="flowchart with third step highlighted: &quot;Serving the public&quot; ">
            <a:extLst>
              <a:ext uri="{FF2B5EF4-FFF2-40B4-BE49-F238E27FC236}">
                <a16:creationId xmlns:a16="http://schemas.microsoft.com/office/drawing/2014/main" id="{6FACEE9A-8785-F3C8-25BA-FB79019171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8553" y="2632457"/>
            <a:ext cx="11212983" cy="244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73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89888-4774-1EC9-9025-3E0F9E015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C185A193-DAC2-36B9-E8D2-E26CF0B0A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44163" cy="590931"/>
          </a:xfrm>
        </p:spPr>
        <p:txBody>
          <a:bodyPr/>
          <a:lstStyle/>
          <a:p>
            <a:r>
              <a:rPr lang="en-US" dirty="0"/>
              <a:t>Goal 4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3D870E1B-0279-3302-D989-73EA6BCA9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041526"/>
            <a:ext cx="4838449" cy="3876171"/>
          </a:xfrm>
        </p:spPr>
        <p:txBody>
          <a:bodyPr/>
          <a:lstStyle/>
          <a:p>
            <a:r>
              <a:rPr lang="en-US" dirty="0">
                <a:ea typeface="Source Sans Pro"/>
                <a:cs typeface="Arial"/>
              </a:rPr>
              <a:t>Illinois leads by developing economies.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4D0460-5DC2-FD62-5CD3-A8A022F75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65E9F-5E40-4D44-8234-C4D848A18724}" type="slidenum">
              <a:rPr lang="en-US" smtClean="0"/>
              <a:t>10</a:t>
            </a:fld>
            <a:endParaRPr lang="en-US" dirty="0"/>
          </a:p>
        </p:txBody>
      </p:sp>
      <p:pic>
        <p:nvPicPr>
          <p:cNvPr id="4" name="Picture 3" descr="flowchart with fourth step highlighted: &quot;Developing economies&quot; ">
            <a:extLst>
              <a:ext uri="{FF2B5EF4-FFF2-40B4-BE49-F238E27FC236}">
                <a16:creationId xmlns:a16="http://schemas.microsoft.com/office/drawing/2014/main" id="{834E04D4-A823-B583-DC38-91E684BCD9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8552" y="2632457"/>
            <a:ext cx="11212983" cy="244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12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DBAA1-4072-D8A9-E736-458858432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D8263757-0EB6-7AE7-2B9B-4E7F8AA89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1499616"/>
            <a:ext cx="5044163" cy="590931"/>
          </a:xfrm>
        </p:spPr>
        <p:txBody>
          <a:bodyPr/>
          <a:lstStyle/>
          <a:p>
            <a:r>
              <a:rPr lang="en-US" dirty="0"/>
              <a:t>Goal 5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9FEF4998-C1FA-EFA2-A258-F7B315066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2041526"/>
            <a:ext cx="4838449" cy="3876171"/>
          </a:xfrm>
        </p:spPr>
        <p:txBody>
          <a:bodyPr/>
          <a:lstStyle/>
          <a:p>
            <a:r>
              <a:rPr lang="en-US" dirty="0">
                <a:ea typeface="Source Sans Pro"/>
                <a:cs typeface="Arial"/>
              </a:rPr>
              <a:t>Illinois leads by working together.</a:t>
            </a:r>
          </a:p>
          <a:p>
            <a:endParaRPr lang="en-US" dirty="0">
              <a:ea typeface="Source Sans Pro"/>
              <a:cs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77F5EC-75FD-65D0-5396-65228F2B1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F65E9F-5E40-4D44-8234-C4D848A18724}" type="slidenum">
              <a:rPr lang="en-US" smtClean="0"/>
              <a:t>11</a:t>
            </a:fld>
            <a:endParaRPr lang="en-US" dirty="0"/>
          </a:p>
        </p:txBody>
      </p:sp>
      <p:pic>
        <p:nvPicPr>
          <p:cNvPr id="4" name="Picture 3" descr="flowchart with fifth step highlighted: &quot;Working together&quot; ">
            <a:extLst>
              <a:ext uri="{FF2B5EF4-FFF2-40B4-BE49-F238E27FC236}">
                <a16:creationId xmlns:a16="http://schemas.microsoft.com/office/drawing/2014/main" id="{E25313B0-4179-5855-F9DB-1F504CEED52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8552" y="2632457"/>
            <a:ext cx="11212983" cy="244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796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541CE-5140-D76E-A944-8FA4BFA87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tudents gathering in graduation regalia">
            <a:extLst>
              <a:ext uri="{FF2B5EF4-FFF2-40B4-BE49-F238E27FC236}">
                <a16:creationId xmlns:a16="http://schemas.microsoft.com/office/drawing/2014/main" id="{697E8C45-1E01-6A85-68D9-ABD7E2B7F8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Illinois Leads Strategic Plan">
            <a:extLst>
              <a:ext uri="{FF2B5EF4-FFF2-40B4-BE49-F238E27FC236}">
                <a16:creationId xmlns:a16="http://schemas.microsoft.com/office/drawing/2014/main" id="{58403D7B-2E29-6447-BE29-B44A411A0AC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3963" b="22279"/>
          <a:stretch>
            <a:fillRect/>
          </a:stretch>
        </p:blipFill>
        <p:spPr>
          <a:xfrm>
            <a:off x="1313215" y="2231240"/>
            <a:ext cx="9338117" cy="1945342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29E56FF-6018-10EB-0120-F6A6F6AF5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503270" y="4523041"/>
            <a:ext cx="4541136" cy="84495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resentation Title">
            <a:extLst>
              <a:ext uri="{FF2B5EF4-FFF2-40B4-BE49-F238E27FC236}">
                <a16:creationId xmlns:a16="http://schemas.microsoft.com/office/drawing/2014/main" id="{99F045AD-F709-776D-CD79-C2D4CC0E73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1382" y="4523041"/>
            <a:ext cx="4842076" cy="755016"/>
          </a:xfrm>
        </p:spPr>
        <p:txBody>
          <a:bodyPr anchor="ctr"/>
          <a:lstStyle/>
          <a:p>
            <a:pPr algn="ctr"/>
            <a:r>
              <a:rPr lang="en-US" sz="3600" dirty="0">
                <a:solidFill>
                  <a:srgbClr val="13294B"/>
                </a:solidFill>
              </a:rPr>
              <a:t>Implementation</a:t>
            </a:r>
            <a:endParaRPr lang="en-US" sz="4000" dirty="0">
              <a:solidFill>
                <a:srgbClr val="13294B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907A41-EF9A-A38B-5AC5-CBF092684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76" y="0"/>
            <a:ext cx="552090" cy="6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75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ayer 0 - Foundational Systems">
            <a:extLst>
              <a:ext uri="{FF2B5EF4-FFF2-40B4-BE49-F238E27FC236}">
                <a16:creationId xmlns:a16="http://schemas.microsoft.com/office/drawing/2014/main" id="{5228EF4B-34B0-3727-B0EF-74E718DE39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0079" y="3253413"/>
            <a:ext cx="5279570" cy="2918787"/>
          </a:xfrm>
          <a:prstGeom prst="rect">
            <a:avLst/>
          </a:prstGeom>
        </p:spPr>
      </p:pic>
      <p:pic>
        <p:nvPicPr>
          <p:cNvPr id="5" name="Picture 4" descr="Layer 1 - Goals">
            <a:extLst>
              <a:ext uri="{FF2B5EF4-FFF2-40B4-BE49-F238E27FC236}">
                <a16:creationId xmlns:a16="http://schemas.microsoft.com/office/drawing/2014/main" id="{440CBEE5-B6AF-FA89-4629-D66FCF0941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40080" y="2339013"/>
            <a:ext cx="5279568" cy="2918786"/>
          </a:xfrm>
          <a:prstGeom prst="rect">
            <a:avLst/>
          </a:prstGeom>
          <a:effectLst>
            <a:outerShdw blurRad="100900" dist="468242" dir="5400000" sx="86000" sy="86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Layer 2 - People">
            <a:extLst>
              <a:ext uri="{FF2B5EF4-FFF2-40B4-BE49-F238E27FC236}">
                <a16:creationId xmlns:a16="http://schemas.microsoft.com/office/drawing/2014/main" id="{776FCAEB-8D51-2A55-A839-0F83F2269B8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40079" y="1424613"/>
            <a:ext cx="5279570" cy="2918786"/>
          </a:xfrm>
          <a:prstGeom prst="rect">
            <a:avLst/>
          </a:prstGeom>
          <a:effectLst>
            <a:outerShdw blurRad="88900" dist="457200" dir="5400000" sx="86000" sy="86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Layer 3 - Impact">
            <a:extLst>
              <a:ext uri="{FF2B5EF4-FFF2-40B4-BE49-F238E27FC236}">
                <a16:creationId xmlns:a16="http://schemas.microsoft.com/office/drawing/2014/main" id="{AFE176F0-21AA-C633-D02E-82F5F24D094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40079" y="510213"/>
            <a:ext cx="5279570" cy="2918786"/>
          </a:xfrm>
          <a:prstGeom prst="rect">
            <a:avLst/>
          </a:prstGeom>
          <a:effectLst>
            <a:outerShdw blurRad="88900" dist="457200" dir="5400000" sx="86300" sy="863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Text 2">
            <a:extLst>
              <a:ext uri="{FF2B5EF4-FFF2-40B4-BE49-F238E27FC236}">
                <a16:creationId xmlns:a16="http://schemas.microsoft.com/office/drawing/2014/main" id="{F8D2BE83-1930-22CC-616E-DA1305DEC1E5}"/>
              </a:ext>
            </a:extLst>
          </p:cNvPr>
          <p:cNvSpPr/>
          <p:nvPr/>
        </p:nvSpPr>
        <p:spPr>
          <a:xfrm>
            <a:off x="6095999" y="4760791"/>
            <a:ext cx="5012575" cy="11070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ct val="115000"/>
              </a:lnSpc>
              <a:buClr>
                <a:srgbClr val="FF552E"/>
              </a:buCl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Layer 0</a:t>
            </a:r>
          </a:p>
          <a:p>
            <a:pPr marL="285750" indent="-285750">
              <a:lnSpc>
                <a:spcPct val="100000"/>
              </a:lnSpc>
              <a:buClr>
                <a:srgbClr val="FF552E"/>
              </a:buClr>
              <a:buFont typeface="System Font Regular"/>
              <a:buChar char="-"/>
            </a:pPr>
            <a:r>
              <a:rPr lang="en-US" sz="1600" b="1" dirty="0">
                <a:solidFill>
                  <a:srgbClr val="13294B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Foundational Systems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infrastructure that supports the work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E90D6DB5-EFD3-44B5-64C2-3F7E35AFC320}"/>
              </a:ext>
            </a:extLst>
          </p:cNvPr>
          <p:cNvSpPr/>
          <p:nvPr/>
        </p:nvSpPr>
        <p:spPr>
          <a:xfrm>
            <a:off x="6095999" y="3756121"/>
            <a:ext cx="5279569" cy="11070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ct val="115000"/>
              </a:lnSpc>
              <a:buClr>
                <a:srgbClr val="FF552E"/>
              </a:buCl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Layer 1</a:t>
            </a:r>
          </a:p>
          <a:p>
            <a:pPr marL="285750" indent="-285750">
              <a:lnSpc>
                <a:spcPct val="100000"/>
              </a:lnSpc>
              <a:buClr>
                <a:srgbClr val="FF552E"/>
              </a:buClr>
              <a:buFont typeface="System Font Regular"/>
              <a:buChar char="-"/>
            </a:pPr>
            <a:r>
              <a:rPr lang="en-US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Goals, Strategies, Tactics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substance of the plan, from intent to action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43585312-8786-3BB9-CDDC-B253DC704CCB}"/>
              </a:ext>
            </a:extLst>
          </p:cNvPr>
          <p:cNvSpPr/>
          <p:nvPr/>
        </p:nvSpPr>
        <p:spPr>
          <a:xfrm>
            <a:off x="6095999" y="2751451"/>
            <a:ext cx="5455921" cy="11070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ct val="115000"/>
              </a:lnSpc>
              <a:buClr>
                <a:srgbClr val="FF552E"/>
              </a:buCl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Layer 2</a:t>
            </a:r>
          </a:p>
          <a:p>
            <a:pPr marL="285750" indent="-285750">
              <a:lnSpc>
                <a:spcPct val="100000"/>
              </a:lnSpc>
              <a:buClr>
                <a:srgbClr val="FF552E"/>
              </a:buClr>
              <a:buFont typeface="System Font Regular"/>
              <a:buChar char="-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People, Coordination, and Belonging:</a:t>
            </a:r>
            <a:b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ownership and collaboration that advance the work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8DB80B5B-8133-8520-A480-9CAD74D610C0}"/>
              </a:ext>
            </a:extLst>
          </p:cNvPr>
          <p:cNvSpPr/>
          <p:nvPr/>
        </p:nvSpPr>
        <p:spPr>
          <a:xfrm>
            <a:off x="6095998" y="1575005"/>
            <a:ext cx="5760720" cy="11070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>
              <a:lnSpc>
                <a:spcPct val="115000"/>
              </a:lnSpc>
              <a:buClr>
                <a:srgbClr val="FF552E"/>
              </a:buCl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Layer 3</a:t>
            </a:r>
          </a:p>
          <a:p>
            <a:pPr marL="285750" indent="-285750">
              <a:lnSpc>
                <a:spcPct val="100000"/>
              </a:lnSpc>
              <a:buClr>
                <a:srgbClr val="FF552E"/>
              </a:buClr>
              <a:buFont typeface="System Font Regular"/>
              <a:buChar char="-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Measurement, Storytelling, and Thought Leadership</a:t>
            </a:r>
            <a:b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evidence of progress and the account the university gives of it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55331C95-3656-CF7B-E0BE-EACE32CC5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416107"/>
            <a:ext cx="5760720" cy="1089529"/>
          </a:xfrm>
        </p:spPr>
        <p:txBody>
          <a:bodyPr/>
          <a:lstStyle/>
          <a:p>
            <a:r>
              <a:rPr lang="en-US" dirty="0"/>
              <a:t>Implementation Framework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ED71308E-02D3-4C7F-68AE-54B9313F2DC6}"/>
              </a:ext>
            </a:extLst>
          </p:cNvPr>
          <p:cNvSpPr txBox="1">
            <a:spLocks/>
          </p:cNvSpPr>
          <p:nvPr/>
        </p:nvSpPr>
        <p:spPr>
          <a:xfrm>
            <a:off x="11285774" y="6441893"/>
            <a:ext cx="396710" cy="189933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AF65E9F-5E40-4D44-8234-C4D848A18724}" type="slidenum">
              <a:rPr lang="en-US" sz="1200" smtClean="0">
                <a:solidFill>
                  <a:srgbClr val="13294B"/>
                </a:solidFill>
              </a:rPr>
              <a:pPr/>
              <a:t>13</a:t>
            </a:fld>
            <a:endParaRPr lang="en-US" sz="1200" dirty="0">
              <a:solidFill>
                <a:srgbClr val="13294B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0E5B405-48FE-F91B-059E-53DC5BA22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5619" y="2827076"/>
            <a:ext cx="626938" cy="3250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41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6AC07-F808-2627-7791-A3C1768BE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706C5B2D-2168-A036-DDAC-1042F4A69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2583350"/>
            <a:ext cx="5044163" cy="590931"/>
          </a:xfrm>
        </p:spPr>
        <p:txBody>
          <a:bodyPr/>
          <a:lstStyle/>
          <a:p>
            <a:r>
              <a:rPr lang="en-US" dirty="0"/>
              <a:t>Steering groups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CBA6D44C-3389-DD43-F27A-183387ACA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3125260"/>
            <a:ext cx="4323728" cy="972607"/>
          </a:xfrm>
        </p:spPr>
        <p:txBody>
          <a:bodyPr/>
          <a:lstStyle/>
          <a:p>
            <a:r>
              <a:rPr lang="en-US" sz="2000" dirty="0">
                <a:ea typeface="Source Sans Pro"/>
                <a:cs typeface="Arial"/>
              </a:rPr>
              <a:t>Inclusion, accountability, and responsiveness are central.</a:t>
            </a:r>
          </a:p>
          <a:p>
            <a:endParaRPr lang="en-US" dirty="0">
              <a:ea typeface="Source Sans Pro"/>
              <a:cs typeface="Arial"/>
            </a:endParaRPr>
          </a:p>
          <a:p>
            <a:endParaRPr lang="en-US" dirty="0">
              <a:ea typeface="Source Sans Pro"/>
              <a:cs typeface="Arial"/>
            </a:endParaRPr>
          </a:p>
        </p:txBody>
      </p:sp>
      <p:pic>
        <p:nvPicPr>
          <p:cNvPr id="6" name="Picture 5" descr="Foellinger Auditorium">
            <a:extLst>
              <a:ext uri="{FF2B5EF4-FFF2-40B4-BE49-F238E27FC236}">
                <a16:creationId xmlns:a16="http://schemas.microsoft.com/office/drawing/2014/main" id="{71578B3F-9A73-13CB-363C-9FBD2433F1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B6FAFC-A080-C098-F115-7D3BEC736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43294" y="6354827"/>
            <a:ext cx="354584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14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80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6E888-D065-161E-EDCF-A3982443F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>
            <a:extLst>
              <a:ext uri="{FF2B5EF4-FFF2-40B4-BE49-F238E27FC236}">
                <a16:creationId xmlns:a16="http://schemas.microsoft.com/office/drawing/2014/main" id="{4CF5FE2C-A65F-FDE3-853A-994EB5FCC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2583350"/>
            <a:ext cx="5044163" cy="590931"/>
          </a:xfrm>
        </p:spPr>
        <p:txBody>
          <a:bodyPr/>
          <a:lstStyle/>
          <a:p>
            <a:r>
              <a:rPr lang="en-US" dirty="0"/>
              <a:t>Unit guidance</a:t>
            </a:r>
          </a:p>
        </p:txBody>
      </p:sp>
      <p:sp>
        <p:nvSpPr>
          <p:cNvPr id="5" name="Slide Text">
            <a:extLst>
              <a:ext uri="{FF2B5EF4-FFF2-40B4-BE49-F238E27FC236}">
                <a16:creationId xmlns:a16="http://schemas.microsoft.com/office/drawing/2014/main" id="{8079D410-9F63-E205-8F98-C4EAE0546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7" y="3173386"/>
            <a:ext cx="4297173" cy="1493975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US" sz="2000" dirty="0">
                <a:ea typeface="Source Sans Pro"/>
                <a:cs typeface="Arial"/>
              </a:rPr>
              <a:t>We want every member of the university community to see themselves in the plan.</a:t>
            </a:r>
          </a:p>
          <a:p>
            <a:endParaRPr lang="en-US" dirty="0">
              <a:ea typeface="Source Sans Pro"/>
              <a:cs typeface="Arial"/>
            </a:endParaRPr>
          </a:p>
        </p:txBody>
      </p:sp>
      <p:pic>
        <p:nvPicPr>
          <p:cNvPr id="6" name="Picture 5" descr="Alma Mater statue">
            <a:extLst>
              <a:ext uri="{FF2B5EF4-FFF2-40B4-BE49-F238E27FC236}">
                <a16:creationId xmlns:a16="http://schemas.microsoft.com/office/drawing/2014/main" id="{E68F1DB5-65EE-2D08-0647-768BE9377D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992" r="25992"/>
          <a:stretch/>
        </p:blipFill>
        <p:spPr>
          <a:xfrm>
            <a:off x="6337854" y="-1"/>
            <a:ext cx="5854146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40781D-C9D0-A643-4C77-C975D2259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43294" y="6354827"/>
            <a:ext cx="354584" cy="276999"/>
          </a:xfrm>
          <a:noFill/>
        </p:spPr>
        <p:txBody>
          <a:bodyPr/>
          <a:lstStyle/>
          <a:p>
            <a:fld id="{BAF65E9F-5E40-4D44-8234-C4D848A18724}" type="slidenum">
              <a:rPr lang="en-US" smtClean="0">
                <a:solidFill>
                  <a:schemeClr val="bg1"/>
                </a:solidFill>
              </a:rPr>
              <a:t>15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499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1CE5A-B547-F7C0-035E-CE61C23FF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llini Union building">
            <a:extLst>
              <a:ext uri="{FF2B5EF4-FFF2-40B4-BE49-F238E27FC236}">
                <a16:creationId xmlns:a16="http://schemas.microsoft.com/office/drawing/2014/main" id="{CF88AA03-3728-D205-2AF5-4C1EB31B35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 descr="Illinois Leads Strategic Plan">
            <a:extLst>
              <a:ext uri="{FF2B5EF4-FFF2-40B4-BE49-F238E27FC236}">
                <a16:creationId xmlns:a16="http://schemas.microsoft.com/office/drawing/2014/main" id="{705B25E1-999D-8D6D-4600-F71F305616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3963" b="22279"/>
          <a:stretch>
            <a:fillRect/>
          </a:stretch>
        </p:blipFill>
        <p:spPr>
          <a:xfrm>
            <a:off x="1313215" y="2231240"/>
            <a:ext cx="9338117" cy="1945342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37C5930-863D-DFAB-CE16-FD46E39B2D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45755" y="4546191"/>
            <a:ext cx="5879940" cy="148422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Presentation Title">
            <a:extLst>
              <a:ext uri="{FF2B5EF4-FFF2-40B4-BE49-F238E27FC236}">
                <a16:creationId xmlns:a16="http://schemas.microsoft.com/office/drawing/2014/main" id="{89B211FC-4727-2130-38AF-93FD2789CF73}"/>
              </a:ext>
            </a:extLst>
          </p:cNvPr>
          <p:cNvSpPr txBox="1">
            <a:spLocks/>
          </p:cNvSpPr>
          <p:nvPr/>
        </p:nvSpPr>
        <p:spPr>
          <a:xfrm>
            <a:off x="2272587" y="4543530"/>
            <a:ext cx="7419372" cy="755015"/>
          </a:xfrm>
          <a:prstGeom prst="rect">
            <a:avLst/>
          </a:prstGeom>
          <a:ln>
            <a:noFill/>
          </a:ln>
        </p:spPr>
        <p:txBody>
          <a:bodyPr vert="horz" wrap="square" lIns="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6000" b="1" i="0" kern="1200" cap="none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algn="ctr"/>
            <a:r>
              <a:rPr lang="en-US" sz="3600" dirty="0">
                <a:solidFill>
                  <a:srgbClr val="13294B"/>
                </a:solidFill>
              </a:rPr>
              <a:t>Access the Plan</a:t>
            </a:r>
          </a:p>
        </p:txBody>
      </p:sp>
      <p:sp>
        <p:nvSpPr>
          <p:cNvPr id="6" name="Presentation Title">
            <a:extLst>
              <a:ext uri="{FF2B5EF4-FFF2-40B4-BE49-F238E27FC236}">
                <a16:creationId xmlns:a16="http://schemas.microsoft.com/office/drawing/2014/main" id="{44DA83A7-58FE-957E-025B-4BBD0EBFB7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23279" y="5139783"/>
            <a:ext cx="6724893" cy="638717"/>
          </a:xfrm>
        </p:spPr>
        <p:txBody>
          <a:bodyPr anchor="ctr"/>
          <a:lstStyle/>
          <a:p>
            <a:pPr algn="ctr"/>
            <a:r>
              <a:rPr lang="en-US" sz="3200" b="0" i="1" dirty="0">
                <a:solidFill>
                  <a:srgbClr val="13294B"/>
                </a:solidFill>
              </a:rPr>
              <a:t>strategicplan.illinois.edu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D3EC4A-CF6B-BF37-9732-9FAD57F22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76" y="0"/>
            <a:ext cx="552090" cy="69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957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llinois">
      <a:dk1>
        <a:srgbClr val="12284B"/>
      </a:dk1>
      <a:lt1>
        <a:srgbClr val="FFFFFF"/>
      </a:lt1>
      <a:dk2>
        <a:srgbClr val="FF542E"/>
      </a:dk2>
      <a:lt2>
        <a:srgbClr val="FFFFFF"/>
      </a:lt2>
      <a:accent1>
        <a:srgbClr val="FF542E"/>
      </a:accent1>
      <a:accent2>
        <a:srgbClr val="12284B"/>
      </a:accent2>
      <a:accent3>
        <a:srgbClr val="FCB316"/>
      </a:accent3>
      <a:accent4>
        <a:srgbClr val="006130"/>
      </a:accent4>
      <a:accent5>
        <a:srgbClr val="007E8E"/>
      </a:accent5>
      <a:accent6>
        <a:srgbClr val="5C0E41"/>
      </a:accent6>
      <a:hlink>
        <a:srgbClr val="1D58A7"/>
      </a:hlink>
      <a:folHlink>
        <a:srgbClr val="C8411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11170</TotalTime>
  <Words>270</Words>
  <Application>Microsoft Office PowerPoint</Application>
  <PresentationFormat>Widescreen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Source Sans Pro</vt:lpstr>
      <vt:lpstr>System Font Regular</vt:lpstr>
      <vt:lpstr>Office Theme</vt:lpstr>
      <vt:lpstr>Launch</vt:lpstr>
      <vt:lpstr>Why Illinois Leads</vt:lpstr>
      <vt:lpstr>How Illinois Leads</vt:lpstr>
      <vt:lpstr>What Illinois Leads</vt:lpstr>
      <vt:lpstr>Developing the plan</vt:lpstr>
      <vt:lpstr>The Plan</vt:lpstr>
      <vt:lpstr>Goal 1</vt:lpstr>
      <vt:lpstr>Goal 2</vt:lpstr>
      <vt:lpstr>Goal 3</vt:lpstr>
      <vt:lpstr>Goal 4</vt:lpstr>
      <vt:lpstr>Goal 5</vt:lpstr>
      <vt:lpstr>Implementation</vt:lpstr>
      <vt:lpstr>Implementation Framework</vt:lpstr>
      <vt:lpstr>Steering groups</vt:lpstr>
      <vt:lpstr>Unit guidance</vt:lpstr>
      <vt:lpstr>strategicplan.illinois.edu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(primary logo)</dc:title>
  <dc:subject/>
  <dc:creator>Wade, Patrick C</dc:creator>
  <cp:keywords/>
  <dc:description/>
  <cp:lastModifiedBy>Kanekal, Dhruv (Student Worker)</cp:lastModifiedBy>
  <cp:revision>125</cp:revision>
  <dcterms:created xsi:type="dcterms:W3CDTF">2019-04-04T19:20:28Z</dcterms:created>
  <dcterms:modified xsi:type="dcterms:W3CDTF">2026-09-09T19:05:15Z</dcterms:modified>
  <cp:category/>
</cp:coreProperties>
</file>