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58" r:id="rId3"/>
    <p:sldId id="273" r:id="rId4"/>
    <p:sldId id="260" r:id="rId5"/>
    <p:sldId id="274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01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76"/>
  </p:normalViewPr>
  <p:slideViewPr>
    <p:cSldViewPr snapToGrid="0" showGuides="1">
      <p:cViewPr varScale="1">
        <p:scale>
          <a:sx n="78" d="100"/>
          <a:sy n="78" d="100"/>
        </p:scale>
        <p:origin x="13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6AEF-2C3E-6644-B4E6-12C9E4F66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E27EC-7216-8145-9E93-D9B977BE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0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57D8-FF07-D8A7-13BC-4F5ACD90A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4777D-F9E6-FED4-F3A6-9EDE0ADED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10FEE-B6AD-A9B5-9693-76C7C6F6A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982C9-4F77-AF0C-DC18-2F52A31D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B207-F9FF-256E-A65C-1357614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4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498D-496E-C4B9-927B-84565414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9D404-DDC8-608E-E0FB-CBD4A134D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9F4E2-750F-AB9D-58B1-5D6D1A9E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92CC-3099-23DE-293A-64887BFC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B69C-6648-9D89-71B6-D6AD45D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583F-D5BD-BD43-1071-3D8CFF707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34AC1-CD17-5911-53A2-C6809492D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4C058-7660-5D58-7F38-E0BD3E0E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7C33-430B-A337-0778-C0DE0153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28E2D-CDD3-C3ED-967D-0762EF2C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3149-F825-CF95-37E7-A2614A41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6326-AE9F-78D5-B035-A2FF4C68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2666-4722-A278-49D3-17A33482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FEB5-C396-1057-BD17-0B7C1EE0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E41E-4076-295C-9C04-7C54CE56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7075-1AD3-D5ED-6637-6A307888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17730-7F20-B176-DCBF-34D9BB2ED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9C3B5-CBFB-3C56-6777-4D32042F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7C3E-1286-8CB1-8AF0-9F6AE7DA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4C1F-7012-EC55-331E-63684113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C8D5-3232-9064-91DF-A3C9F4D8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3F1E-7D6E-EFC4-4589-4FEA297BF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37DF4-11A4-66DB-6FB7-76E8200B1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2865C-F44F-DF22-A49D-D349E24F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BD905-B780-A946-3C70-37DDCF47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90E34-ADD0-9D49-F568-A92FB3A6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A114-519B-10C1-14E9-DE16814C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96F73-2D4D-2963-BACB-7D95FC583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50887-80C0-60B0-27EB-8743047F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67C29-2162-511F-CC51-B6DB372DC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4B0FF-3583-E27B-D6F4-3C58BB822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D36FA-F0B4-3BE5-8C0F-7429AC07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BB3E3-61D2-8859-D5E0-4252BEF5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D2261-4802-7F09-BEA8-51B9B115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70FB-6110-C3D5-F0FD-DAB65F8C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A02B1-81FE-1D2D-30DD-0B9A0BB5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03A2B-358D-E4AF-B7A4-5419DC5A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AD864-70BA-B83D-FA75-15215801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77DF5-C9DA-F14A-3975-2C55B98C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EE563-F8DA-3158-D522-B125A181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A5EC-AAB9-0B7A-AA99-1CBB7607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F291-4E48-B904-9947-3A15CA61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452D7-FB74-CA9E-53AC-EB5FEE1C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7BE7E-9442-D558-AE26-9F981E3EC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4324-A6FA-FE9D-E88C-AE88AFDA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B4D8-BC6B-2FE5-339E-25C1FB41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21204-AB7D-5163-7ECA-E033F61C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FBFE-C8AC-3E22-0903-56846042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BA76C-ADA8-5EE2-FE1A-D2B403317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4A410-4EDF-34EE-B36E-30A54A494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A5EBA-88C9-A39D-9DDF-03B2B7D9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0029A-4873-4F40-8E6A-5C9330708D12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38BE7-BA23-664B-84FE-FF5B274E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BDF8B-2BCB-9924-F1DA-949B1508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CA8F4D-C310-6242-A55A-F31FA98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5346E-EC3F-786C-E75B-74187404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62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D25DC-C7AC-B8E5-7960-92D1EA189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orange letter on a blue background&#10;&#10;Description automatically generated">
            <a:extLst>
              <a:ext uri="{FF2B5EF4-FFF2-40B4-BE49-F238E27FC236}">
                <a16:creationId xmlns:a16="http://schemas.microsoft.com/office/drawing/2014/main" id="{9A5F6C49-9DC9-155A-6778-E2927E55387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0"/>
            <a:ext cx="756424" cy="9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6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CC14-DE58-57C8-CF76-2CBF4087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56" y="0"/>
            <a:ext cx="4783494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Welcome</a:t>
            </a:r>
            <a:br>
              <a:rPr lang="en-US" sz="4800" dirty="0"/>
            </a:br>
            <a:r>
              <a:rPr lang="en-US" sz="4800" dirty="0"/>
              <a:t>to Urbana </a:t>
            </a:r>
          </a:p>
        </p:txBody>
      </p:sp>
      <p:pic>
        <p:nvPicPr>
          <p:cNvPr id="7" name="Picture 6" descr="UIUC Main Quad&#10;">
            <a:extLst>
              <a:ext uri="{FF2B5EF4-FFF2-40B4-BE49-F238E27FC236}">
                <a16:creationId xmlns:a16="http://schemas.microsoft.com/office/drawing/2014/main" id="{89F28FF1-C82E-8E40-9118-E84C176F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8942" y="0"/>
            <a:ext cx="6090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4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CC14-DE58-57C8-CF76-2CBF4087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56" y="0"/>
            <a:ext cx="4783494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Our</a:t>
            </a:r>
            <a:br>
              <a:rPr lang="en-US" sz="4800" dirty="0"/>
            </a:br>
            <a:r>
              <a:rPr lang="en-US" sz="4800" dirty="0"/>
              <a:t>Newest Graduates</a:t>
            </a:r>
          </a:p>
        </p:txBody>
      </p:sp>
      <p:pic>
        <p:nvPicPr>
          <p:cNvPr id="7" name="Picture 6" descr="A group of people in graduation gowns and caps&#10;&#10;">
            <a:extLst>
              <a:ext uri="{FF2B5EF4-FFF2-40B4-BE49-F238E27FC236}">
                <a16:creationId xmlns:a16="http://schemas.microsoft.com/office/drawing/2014/main" id="{E63B0C07-9F7E-6517-9F1E-8DE5D2EB7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CC14-DE58-57C8-CF76-2CBF4087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56" y="0"/>
            <a:ext cx="4783494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Another Record Year for Applications</a:t>
            </a:r>
          </a:p>
        </p:txBody>
      </p:sp>
      <p:pic>
        <p:nvPicPr>
          <p:cNvPr id="7" name="Picture 6" descr="Crowd of students in stands wearing an orange tshirt&#10;">
            <a:extLst>
              <a:ext uri="{FF2B5EF4-FFF2-40B4-BE49-F238E27FC236}">
                <a16:creationId xmlns:a16="http://schemas.microsoft.com/office/drawing/2014/main" id="{89F28FF1-C82E-8E40-9118-E84C176F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8942" y="0"/>
            <a:ext cx="6090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CC14-DE58-57C8-CF76-2CBF4087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96000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Boldly Driving Discovery and Innovation</a:t>
            </a:r>
          </a:p>
        </p:txBody>
      </p:sp>
      <p:pic>
        <p:nvPicPr>
          <p:cNvPr id="7" name="Picture 6" descr="People working in a huge chemical plant">
            <a:extLst>
              <a:ext uri="{FF2B5EF4-FFF2-40B4-BE49-F238E27FC236}">
                <a16:creationId xmlns:a16="http://schemas.microsoft.com/office/drawing/2014/main" id="{89F28FF1-C82E-8E40-9118-E84C176F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8942" y="0"/>
            <a:ext cx="6090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7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CC14-DE58-57C8-CF76-2CBF4087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96000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Reconnecting International Partners</a:t>
            </a:r>
          </a:p>
        </p:txBody>
      </p:sp>
      <p:pic>
        <p:nvPicPr>
          <p:cNvPr id="8" name="Picture 7" descr="Chancellor Jones with Vishnu Vardhan, Founder and CEO of Vizzhy Inc. at an event India">
            <a:extLst>
              <a:ext uri="{FF2B5EF4-FFF2-40B4-BE49-F238E27FC236}">
                <a16:creationId xmlns:a16="http://schemas.microsoft.com/office/drawing/2014/main" id="{37A40FEE-95CA-2B5E-6BD9-401AA62F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3313"/>
            <a:ext cx="6096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A3F24F-5D32-B1D9-4944-40A210844863}"/>
              </a:ext>
            </a:extLst>
          </p:cNvPr>
          <p:cNvSpPr txBox="1">
            <a:spLocks/>
          </p:cNvSpPr>
          <p:nvPr/>
        </p:nvSpPr>
        <p:spPr>
          <a:xfrm>
            <a:off x="6522022" y="3945763"/>
            <a:ext cx="2518117" cy="71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/>
              <a:t>India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644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CC14-DE58-57C8-CF76-2CBF4087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56" y="0"/>
            <a:ext cx="4783494" cy="6858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Welcome</a:t>
            </a:r>
            <a:br>
              <a:rPr lang="en-US" sz="4800" dirty="0"/>
            </a:br>
            <a:r>
              <a:rPr lang="en-US" sz="4800" dirty="0"/>
              <a:t>to Urbana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28FF1-C82E-8E40-9118-E84C176F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6252</TotalTime>
  <Words>26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Welcome to Urbana </vt:lpstr>
      <vt:lpstr>Our Newest Graduates</vt:lpstr>
      <vt:lpstr>Another Record Year for Applications</vt:lpstr>
      <vt:lpstr>Boldly Driving Discovery and Innovation</vt:lpstr>
      <vt:lpstr>Reconnecting International Partners</vt:lpstr>
      <vt:lpstr>Welcome to Urbana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Urbana</dc:title>
  <dc:creator>Vincent, Michael B</dc:creator>
  <cp:lastModifiedBy>Harsh</cp:lastModifiedBy>
  <cp:revision>19</cp:revision>
  <dcterms:created xsi:type="dcterms:W3CDTF">2023-09-01T19:22:59Z</dcterms:created>
  <dcterms:modified xsi:type="dcterms:W3CDTF">2024-01-17T01:02:54Z</dcterms:modified>
</cp:coreProperties>
</file>