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rawings/drawing1.xml" ContentType="application/vnd.openxmlformats-officedocument.drawingml.chartshapes+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rawings/drawing2.xml" ContentType="application/vnd.openxmlformats-officedocument.drawingml.chartshape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7" r:id="rId2"/>
    <p:sldMasterId id="2147483692" r:id="rId3"/>
  </p:sldMasterIdLst>
  <p:notesMasterIdLst>
    <p:notesMasterId r:id="rId25"/>
  </p:notesMasterIdLst>
  <p:handoutMasterIdLst>
    <p:handoutMasterId r:id="rId26"/>
  </p:handoutMasterIdLst>
  <p:sldIdLst>
    <p:sldId id="326" r:id="rId4"/>
    <p:sldId id="323" r:id="rId5"/>
    <p:sldId id="314" r:id="rId6"/>
    <p:sldId id="822" r:id="rId7"/>
    <p:sldId id="396" r:id="rId8"/>
    <p:sldId id="828" r:id="rId9"/>
    <p:sldId id="829" r:id="rId10"/>
    <p:sldId id="824" r:id="rId11"/>
    <p:sldId id="830" r:id="rId12"/>
    <p:sldId id="781" r:id="rId13"/>
    <p:sldId id="826" r:id="rId14"/>
    <p:sldId id="832" r:id="rId15"/>
    <p:sldId id="825" r:id="rId16"/>
    <p:sldId id="834" r:id="rId17"/>
    <p:sldId id="827" r:id="rId18"/>
    <p:sldId id="269" r:id="rId19"/>
    <p:sldId id="833" r:id="rId20"/>
    <p:sldId id="284" r:id="rId21"/>
    <p:sldId id="275" r:id="rId22"/>
    <p:sldId id="823" r:id="rId23"/>
    <p:sldId id="33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56A5"/>
    <a:srgbClr val="1329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01" autoAdjust="0"/>
    <p:restoredTop sz="82055" autoAdjust="0"/>
  </p:normalViewPr>
  <p:slideViewPr>
    <p:cSldViewPr snapToGrid="0" showGuides="1">
      <p:cViewPr varScale="1">
        <p:scale>
          <a:sx n="91" d="100"/>
          <a:sy n="91" d="100"/>
        </p:scale>
        <p:origin x="1392" y="184"/>
      </p:cViewPr>
      <p:guideLst>
        <p:guide orient="horz" pos="2160"/>
        <p:guide pos="3840"/>
      </p:guideLst>
    </p:cSldViewPr>
  </p:slideViewPr>
  <p:notesTextViewPr>
    <p:cViewPr>
      <p:scale>
        <a:sx n="1" d="1"/>
        <a:sy n="1" d="1"/>
      </p:scale>
      <p:origin x="0" y="0"/>
    </p:cViewPr>
  </p:notesTextViewPr>
  <p:notesViewPr>
    <p:cSldViewPr snapToGrid="0" showGuides="1">
      <p:cViewPr varScale="1">
        <p:scale>
          <a:sx n="86" d="100"/>
          <a:sy n="86" d="100"/>
        </p:scale>
        <p:origin x="2755" y="6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pellinge\Box\%23ActiveWork\JanBOTFInancials\FY21_BOT_Presentation_Data_122020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pellinge\Box\%23ActiveWork\JanBOTFInancials\FY21_BOT_Presentation_Data_122020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pellinge\Box\%23ActiveWork\JanBOTFInancials\FY21_BOT_Presentation_Data_122020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4.xml"/><Relationship Id="rId1" Type="http://schemas.microsoft.com/office/2011/relationships/chartStyle" Target="style4.xml"/><Relationship Id="rId4" Type="http://schemas.openxmlformats.org/officeDocument/2006/relationships/chartUserShapes" Target="../drawings/drawing1.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5.xml"/><Relationship Id="rId1" Type="http://schemas.microsoft.com/office/2011/relationships/chartStyle" Target="style5.xml"/><Relationship Id="rId4" Type="http://schemas.openxmlformats.org/officeDocument/2006/relationships/chartUserShapes" Target="../drawings/drawing2.xml"/></Relationships>
</file>

<file path=ppt/charts/_rels/chart6.xml.rels><?xml version="1.0" encoding="UTF-8" standalone="yes"?>
<Relationships xmlns="http://schemas.openxmlformats.org/package/2006/relationships"><Relationship Id="rId3" Type="http://schemas.openxmlformats.org/officeDocument/2006/relationships/oleObject" Target="file:///C:\Users\pellinge\Box\%23ActiveWork\JanBOTFInancials\FY21_BOT_Presentation_Data_1220201.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accent1">
                <a:lumMod val="75000"/>
              </a:schemeClr>
            </a:solidFill>
            <a:ln w="9525" cap="flat" cmpd="sng" algn="ctr">
              <a:solidFill>
                <a:schemeClr val="lt1">
                  <a:alpha val="50000"/>
                </a:schemeClr>
              </a:solidFill>
              <a:round/>
            </a:ln>
            <a:effectLst/>
          </c:spPr>
          <c:invertIfNegative val="0"/>
          <c:dLbls>
            <c:dLbl>
              <c:idx val="2"/>
              <c:tx>
                <c:rich>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r>
                      <a:rPr lang="en-US" dirty="0">
                        <a:solidFill>
                          <a:schemeClr val="bg1"/>
                        </a:solidFill>
                      </a:rPr>
                      <a:t>-</a:t>
                    </a:r>
                    <a:fld id="{2D3FEFB8-C527-421F-9A14-B6A1F4E35704}" type="VALUE">
                      <a:rPr lang="en-US" smtClean="0">
                        <a:solidFill>
                          <a:schemeClr val="bg1"/>
                        </a:solidFill>
                      </a:rPr>
                      <a:pPr>
                        <a:defRPr sz="1600">
                          <a:solidFill>
                            <a:schemeClr val="bg1"/>
                          </a:solidFill>
                        </a:defRPr>
                      </a:pPr>
                      <a:t>[VALUE]</a:t>
                    </a:fld>
                    <a:endParaRPr lang="en-US" dirty="0">
                      <a:solidFill>
                        <a:schemeClr val="bg1"/>
                      </a:solidFill>
                    </a:endParaRPr>
                  </a:p>
                </c:rich>
              </c:tx>
              <c:numFmt formatCode="#,##0;[Red]#,##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bg1"/>
                      </a:solidFill>
                      <a:latin typeface="+mn-lt"/>
                      <a:ea typeface="+mn-ea"/>
                      <a:cs typeface="+mn-cs"/>
                    </a:defRPr>
                  </a:pPr>
                  <a:endParaRPr lang="en-US"/>
                </a:p>
              </c:txPr>
              <c:dLblPos val="inEnd"/>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07D0-452B-A9D4-06B5DA3B2CDB}"/>
                </c:ext>
              </c:extLst>
            </c:dLbl>
            <c:dLbl>
              <c:idx val="3"/>
              <c:layout>
                <c:manualLayout>
                  <c:x val="-5.8405689117562519E-2"/>
                  <c:y val="-1.0250822747606723E-2"/>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5.5270480317136148E-2"/>
                      <c:h val="5.7738327416519027E-2"/>
                    </c:manualLayout>
                  </c15:layout>
                </c:ext>
                <c:ext xmlns:c16="http://schemas.microsoft.com/office/drawing/2014/chart" uri="{C3380CC4-5D6E-409C-BE32-E72D297353CC}">
                  <c16:uniqueId val="{00000002-AE73-4C3C-A6E8-9F6DA8319435}"/>
                </c:ext>
              </c:extLst>
            </c:dLbl>
            <c:numFmt formatCode="#,##0;[Red]#,##0" sourceLinked="0"/>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lt1"/>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'Change in net position'!$C$4:$J$4</c:f>
              <c:strCache>
                <c:ptCount val="8"/>
                <c:pt idx="0">
                  <c:v>FY14</c:v>
                </c:pt>
                <c:pt idx="1">
                  <c:v>FY15</c:v>
                </c:pt>
                <c:pt idx="2">
                  <c:v>FY16</c:v>
                </c:pt>
                <c:pt idx="3">
                  <c:v>FY17</c:v>
                </c:pt>
                <c:pt idx="4">
                  <c:v>FY18</c:v>
                </c:pt>
                <c:pt idx="5">
                  <c:v>FY19</c:v>
                </c:pt>
                <c:pt idx="6">
                  <c:v>FY20</c:v>
                </c:pt>
                <c:pt idx="7">
                  <c:v>FY21</c:v>
                </c:pt>
              </c:strCache>
            </c:strRef>
          </c:cat>
          <c:val>
            <c:numRef>
              <c:f>'Change in net position'!$C$8:$J$8</c:f>
              <c:numCache>
                <c:formatCode>_("$"* #,##0_);_("$"* \(#,##0\);_("$"* "-"??_);_(@_)</c:formatCode>
                <c:ptCount val="8"/>
                <c:pt idx="0">
                  <c:v>307</c:v>
                </c:pt>
                <c:pt idx="1">
                  <c:v>115</c:v>
                </c:pt>
                <c:pt idx="2">
                  <c:v>-276</c:v>
                </c:pt>
                <c:pt idx="3">
                  <c:v>53</c:v>
                </c:pt>
                <c:pt idx="4">
                  <c:v>638</c:v>
                </c:pt>
                <c:pt idx="5">
                  <c:v>378</c:v>
                </c:pt>
                <c:pt idx="6">
                  <c:v>442</c:v>
                </c:pt>
                <c:pt idx="7">
                  <c:v>470</c:v>
                </c:pt>
              </c:numCache>
            </c:numRef>
          </c:val>
          <c:extLst>
            <c:ext xmlns:c16="http://schemas.microsoft.com/office/drawing/2014/chart" uri="{C3380CC4-5D6E-409C-BE32-E72D297353CC}">
              <c16:uniqueId val="{00000000-AE73-4C3C-A6E8-9F6DA8319435}"/>
            </c:ext>
          </c:extLst>
        </c:ser>
        <c:dLbls>
          <c:dLblPos val="inEnd"/>
          <c:showLegendKey val="0"/>
          <c:showVal val="1"/>
          <c:showCatName val="0"/>
          <c:showSerName val="0"/>
          <c:showPercent val="0"/>
          <c:showBubbleSize val="0"/>
        </c:dLbls>
        <c:gapWidth val="65"/>
        <c:axId val="1386217648"/>
        <c:axId val="1271424328"/>
      </c:barChart>
      <c:catAx>
        <c:axId val="1386217648"/>
        <c:scaling>
          <c:orientation val="minMax"/>
        </c:scaling>
        <c:delete val="0"/>
        <c:axPos val="l"/>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600" b="0" i="0" u="none" strike="noStrike" kern="1200" cap="all" baseline="0">
                <a:solidFill>
                  <a:schemeClr val="dk1">
                    <a:lumMod val="75000"/>
                    <a:lumOff val="25000"/>
                  </a:schemeClr>
                </a:solidFill>
                <a:latin typeface="+mn-lt"/>
                <a:ea typeface="+mn-ea"/>
                <a:cs typeface="+mn-cs"/>
              </a:defRPr>
            </a:pPr>
            <a:endParaRPr lang="en-US"/>
          </a:p>
        </c:txPr>
        <c:crossAx val="1271424328"/>
        <c:crosses val="autoZero"/>
        <c:auto val="1"/>
        <c:lblAlgn val="ctr"/>
        <c:lblOffset val="100"/>
        <c:noMultiLvlLbl val="0"/>
      </c:catAx>
      <c:valAx>
        <c:axId val="1271424328"/>
        <c:scaling>
          <c:orientation val="minMax"/>
        </c:scaling>
        <c:delete val="0"/>
        <c:axPos val="b"/>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dk1">
                    <a:lumMod val="75000"/>
                    <a:lumOff val="25000"/>
                  </a:schemeClr>
                </a:solidFill>
                <a:latin typeface="+mn-lt"/>
                <a:ea typeface="+mn-ea"/>
                <a:cs typeface="+mn-cs"/>
              </a:defRPr>
            </a:pPr>
            <a:endParaRPr lang="en-US"/>
          </a:p>
        </c:txPr>
        <c:crossAx val="1386217648"/>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autoTitleDeleted val="1"/>
    <c:plotArea>
      <c:layout>
        <c:manualLayout>
          <c:layoutTarget val="inner"/>
          <c:xMode val="edge"/>
          <c:yMode val="edge"/>
          <c:x val="0.1547154094721255"/>
          <c:y val="8.5564513814958124E-2"/>
          <c:w val="0.70638210052223105"/>
          <c:h val="0.82425805598627599"/>
        </c:manualLayout>
      </c:layout>
      <c:doughnutChart>
        <c:varyColors val="1"/>
        <c:ser>
          <c:idx val="0"/>
          <c:order val="0"/>
          <c:dPt>
            <c:idx val="0"/>
            <c:bubble3D val="0"/>
            <c:spPr>
              <a:solidFill>
                <a:schemeClr val="accent6">
                  <a:tint val="43000"/>
                </a:schemeClr>
              </a:solidFill>
              <a:ln w="19050">
                <a:solidFill>
                  <a:schemeClr val="lt1"/>
                </a:solidFill>
              </a:ln>
              <a:effectLst/>
            </c:spPr>
            <c:extLst>
              <c:ext xmlns:c16="http://schemas.microsoft.com/office/drawing/2014/chart" uri="{C3380CC4-5D6E-409C-BE32-E72D297353CC}">
                <c16:uniqueId val="{00000001-5390-4E5A-A9B6-8164453A6DFC}"/>
              </c:ext>
            </c:extLst>
          </c:dPt>
          <c:dPt>
            <c:idx val="1"/>
            <c:bubble3D val="0"/>
            <c:spPr>
              <a:solidFill>
                <a:schemeClr val="accent6">
                  <a:tint val="56000"/>
                </a:schemeClr>
              </a:solidFill>
              <a:ln w="19050">
                <a:solidFill>
                  <a:schemeClr val="lt1"/>
                </a:solidFill>
              </a:ln>
              <a:effectLst/>
            </c:spPr>
            <c:extLst>
              <c:ext xmlns:c16="http://schemas.microsoft.com/office/drawing/2014/chart" uri="{C3380CC4-5D6E-409C-BE32-E72D297353CC}">
                <c16:uniqueId val="{00000003-5390-4E5A-A9B6-8164453A6DFC}"/>
              </c:ext>
            </c:extLst>
          </c:dPt>
          <c:dPt>
            <c:idx val="2"/>
            <c:bubble3D val="0"/>
            <c:spPr>
              <a:solidFill>
                <a:schemeClr val="accent6">
                  <a:tint val="69000"/>
                </a:schemeClr>
              </a:solidFill>
              <a:ln w="19050">
                <a:solidFill>
                  <a:schemeClr val="lt1"/>
                </a:solidFill>
              </a:ln>
              <a:effectLst/>
            </c:spPr>
            <c:extLst>
              <c:ext xmlns:c16="http://schemas.microsoft.com/office/drawing/2014/chart" uri="{C3380CC4-5D6E-409C-BE32-E72D297353CC}">
                <c16:uniqueId val="{00000005-5390-4E5A-A9B6-8164453A6DFC}"/>
              </c:ext>
            </c:extLst>
          </c:dPt>
          <c:dPt>
            <c:idx val="3"/>
            <c:bubble3D val="0"/>
            <c:spPr>
              <a:solidFill>
                <a:schemeClr val="accent6">
                  <a:tint val="81000"/>
                </a:schemeClr>
              </a:solidFill>
              <a:ln w="19050">
                <a:solidFill>
                  <a:schemeClr val="lt1"/>
                </a:solidFill>
              </a:ln>
              <a:effectLst/>
            </c:spPr>
            <c:extLst>
              <c:ext xmlns:c16="http://schemas.microsoft.com/office/drawing/2014/chart" uri="{C3380CC4-5D6E-409C-BE32-E72D297353CC}">
                <c16:uniqueId val="{00000007-5390-4E5A-A9B6-8164453A6DFC}"/>
              </c:ext>
            </c:extLst>
          </c:dPt>
          <c:dPt>
            <c:idx val="4"/>
            <c:bubble3D val="0"/>
            <c:spPr>
              <a:solidFill>
                <a:schemeClr val="accent6">
                  <a:tint val="94000"/>
                </a:schemeClr>
              </a:solidFill>
              <a:ln w="19050">
                <a:solidFill>
                  <a:schemeClr val="lt1"/>
                </a:solidFill>
              </a:ln>
              <a:effectLst/>
            </c:spPr>
            <c:extLst>
              <c:ext xmlns:c16="http://schemas.microsoft.com/office/drawing/2014/chart" uri="{C3380CC4-5D6E-409C-BE32-E72D297353CC}">
                <c16:uniqueId val="{00000009-5390-4E5A-A9B6-8164453A6DFC}"/>
              </c:ext>
            </c:extLst>
          </c:dPt>
          <c:dPt>
            <c:idx val="5"/>
            <c:bubble3D val="0"/>
            <c:spPr>
              <a:solidFill>
                <a:schemeClr val="accent6">
                  <a:shade val="93000"/>
                </a:schemeClr>
              </a:solidFill>
              <a:ln w="19050">
                <a:solidFill>
                  <a:schemeClr val="lt1"/>
                </a:solidFill>
              </a:ln>
              <a:effectLst/>
            </c:spPr>
            <c:extLst>
              <c:ext xmlns:c16="http://schemas.microsoft.com/office/drawing/2014/chart" uri="{C3380CC4-5D6E-409C-BE32-E72D297353CC}">
                <c16:uniqueId val="{0000000B-5390-4E5A-A9B6-8164453A6DFC}"/>
              </c:ext>
            </c:extLst>
          </c:dPt>
          <c:dPt>
            <c:idx val="6"/>
            <c:bubble3D val="0"/>
            <c:spPr>
              <a:solidFill>
                <a:schemeClr val="accent6">
                  <a:shade val="80000"/>
                </a:schemeClr>
              </a:solidFill>
              <a:ln w="19050">
                <a:solidFill>
                  <a:schemeClr val="lt1"/>
                </a:solidFill>
              </a:ln>
              <a:effectLst/>
            </c:spPr>
            <c:extLst>
              <c:ext xmlns:c16="http://schemas.microsoft.com/office/drawing/2014/chart" uri="{C3380CC4-5D6E-409C-BE32-E72D297353CC}">
                <c16:uniqueId val="{0000000D-5390-4E5A-A9B6-8164453A6DFC}"/>
              </c:ext>
            </c:extLst>
          </c:dPt>
          <c:dPt>
            <c:idx val="7"/>
            <c:bubble3D val="0"/>
            <c:spPr>
              <a:solidFill>
                <a:schemeClr val="accent6">
                  <a:shade val="68000"/>
                </a:schemeClr>
              </a:solidFill>
              <a:ln w="19050">
                <a:solidFill>
                  <a:schemeClr val="lt1"/>
                </a:solidFill>
              </a:ln>
              <a:effectLst/>
            </c:spPr>
            <c:extLst>
              <c:ext xmlns:c16="http://schemas.microsoft.com/office/drawing/2014/chart" uri="{C3380CC4-5D6E-409C-BE32-E72D297353CC}">
                <c16:uniqueId val="{0000000F-5390-4E5A-A9B6-8164453A6DFC}"/>
              </c:ext>
            </c:extLst>
          </c:dPt>
          <c:dPt>
            <c:idx val="8"/>
            <c:bubble3D val="0"/>
            <c:spPr>
              <a:solidFill>
                <a:schemeClr val="accent6">
                  <a:shade val="55000"/>
                </a:schemeClr>
              </a:solidFill>
              <a:ln w="19050">
                <a:solidFill>
                  <a:schemeClr val="lt1"/>
                </a:solidFill>
              </a:ln>
              <a:effectLst/>
            </c:spPr>
            <c:extLst>
              <c:ext xmlns:c16="http://schemas.microsoft.com/office/drawing/2014/chart" uri="{C3380CC4-5D6E-409C-BE32-E72D297353CC}">
                <c16:uniqueId val="{00000011-5390-4E5A-A9B6-8164453A6DFC}"/>
              </c:ext>
            </c:extLst>
          </c:dPt>
          <c:dPt>
            <c:idx val="9"/>
            <c:bubble3D val="0"/>
            <c:spPr>
              <a:solidFill>
                <a:schemeClr val="accent6">
                  <a:shade val="42000"/>
                </a:schemeClr>
              </a:solidFill>
              <a:ln w="19050">
                <a:solidFill>
                  <a:schemeClr val="lt1"/>
                </a:solidFill>
              </a:ln>
              <a:effectLst/>
            </c:spPr>
            <c:extLst>
              <c:ext xmlns:c16="http://schemas.microsoft.com/office/drawing/2014/chart" uri="{C3380CC4-5D6E-409C-BE32-E72D297353CC}">
                <c16:uniqueId val="{00000013-5390-4E5A-A9B6-8164453A6DFC}"/>
              </c:ext>
            </c:extLst>
          </c:dPt>
          <c:dLbls>
            <c:dLbl>
              <c:idx val="0"/>
              <c:layout>
                <c:manualLayout>
                  <c:x val="0.15833333333333333"/>
                  <c:y val="-7.8703703703703706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5390-4E5A-A9B6-8164453A6DFC}"/>
                </c:ext>
              </c:extLst>
            </c:dLbl>
            <c:dLbl>
              <c:idx val="1"/>
              <c:layout>
                <c:manualLayout>
                  <c:x val="0.16629972196871601"/>
                  <c:y val="8.6329061808450416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5390-4E5A-A9B6-8164453A6DFC}"/>
                </c:ext>
              </c:extLst>
            </c:dLbl>
            <c:dLbl>
              <c:idx val="2"/>
              <c:layout>
                <c:manualLayout>
                  <c:x val="9.8794528948728489E-4"/>
                  <c:y val="0.1384155959970288"/>
                </c:manualLayout>
              </c:layout>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26740643302637418"/>
                      <c:h val="9.0616131603936556E-2"/>
                    </c:manualLayout>
                  </c15:layout>
                </c:ext>
                <c:ext xmlns:c16="http://schemas.microsoft.com/office/drawing/2014/chart" uri="{C3380CC4-5D6E-409C-BE32-E72D297353CC}">
                  <c16:uniqueId val="{00000005-5390-4E5A-A9B6-8164453A6DFC}"/>
                </c:ext>
              </c:extLst>
            </c:dLbl>
            <c:dLbl>
              <c:idx val="3"/>
              <c:layout>
                <c:manualLayout>
                  <c:x val="-0.1388888888888889"/>
                  <c:y val="0.1111111111111110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5390-4E5A-A9B6-8164453A6DFC}"/>
                </c:ext>
              </c:extLst>
            </c:dLbl>
            <c:dLbl>
              <c:idx val="4"/>
              <c:layout>
                <c:manualLayout>
                  <c:x val="-0.16388888888888889"/>
                  <c:y val="2.3148148148148147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9-5390-4E5A-A9B6-8164453A6DFC}"/>
                </c:ext>
              </c:extLst>
            </c:dLbl>
            <c:dLbl>
              <c:idx val="5"/>
              <c:layout>
                <c:manualLayout>
                  <c:x val="-0.15408787314054231"/>
                  <c:y val="-8.0926444324097013E-2"/>
                </c:manualLayout>
              </c:layout>
              <c:spPr>
                <a:noFill/>
                <a:ln>
                  <a:noFill/>
                </a:ln>
                <a:effectLst/>
              </c:spPr>
              <c:txPr>
                <a:bodyPr rot="0" spcFirstLastPara="1" vertOverflow="ellipsis" vert="horz" wrap="square" lIns="38100" tIns="19050" rIns="38100" bIns="19050" anchor="ctr" anchorCtr="1">
                  <a:no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extLst>
                <c:ext xmlns:c15="http://schemas.microsoft.com/office/drawing/2012/chart" uri="{CE6537A1-D6FC-4f65-9D91-7224C49458BB}">
                  <c15:layout>
                    <c:manualLayout>
                      <c:w val="0.16548251349467699"/>
                      <c:h val="0.17571778976651739"/>
                    </c:manualLayout>
                  </c15:layout>
                </c:ext>
                <c:ext xmlns:c16="http://schemas.microsoft.com/office/drawing/2014/chart" uri="{C3380CC4-5D6E-409C-BE32-E72D297353CC}">
                  <c16:uniqueId val="{0000000B-5390-4E5A-A9B6-8164453A6DFC}"/>
                </c:ext>
              </c:extLst>
            </c:dLbl>
            <c:dLbl>
              <c:idx val="6"/>
              <c:layout>
                <c:manualLayout>
                  <c:x val="-0.1111111111111111"/>
                  <c:y val="-0.13425925925925927"/>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D-5390-4E5A-A9B6-8164453A6DFC}"/>
                </c:ext>
              </c:extLst>
            </c:dLbl>
            <c:dLbl>
              <c:idx val="7"/>
              <c:layout>
                <c:manualLayout>
                  <c:x val="-4.1666666666666664E-2"/>
                  <c:y val="-0.16666666666666666"/>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F-5390-4E5A-A9B6-8164453A6DFC}"/>
                </c:ext>
              </c:extLst>
            </c:dLbl>
            <c:dLbl>
              <c:idx val="8"/>
              <c:layout>
                <c:manualLayout>
                  <c:x val="-9.1718912494428758E-3"/>
                  <c:y val="-0.16773197467963563"/>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11-5390-4E5A-A9B6-8164453A6DFC}"/>
                </c:ext>
              </c:extLst>
            </c:dLbl>
            <c:dLbl>
              <c:idx val="9"/>
              <c:layout>
                <c:manualLayout>
                  <c:x val="0.1631842530352465"/>
                  <c:y val="-0.12834499234069879"/>
                </c:manualLayout>
              </c:layout>
              <c:showLegendKey val="0"/>
              <c:showVal val="0"/>
              <c:showCatName val="1"/>
              <c:showSerName val="0"/>
              <c:showPercent val="1"/>
              <c:showBubbleSize val="0"/>
              <c:extLst>
                <c:ext xmlns:c15="http://schemas.microsoft.com/office/drawing/2012/chart" uri="{CE6537A1-D6FC-4f65-9D91-7224C49458BB}">
                  <c15:layout>
                    <c:manualLayout>
                      <c:w val="0.18301194628282488"/>
                      <c:h val="0.11720720518492517"/>
                    </c:manualLayout>
                  </c15:layout>
                </c:ext>
                <c:ext xmlns:c16="http://schemas.microsoft.com/office/drawing/2014/chart" uri="{C3380CC4-5D6E-409C-BE32-E72D297353CC}">
                  <c16:uniqueId val="{00000013-5390-4E5A-A9B6-8164453A6DFC}"/>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1"/>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'Revenue trend'!$A$17:$A$26</c:f>
              <c:strCache>
                <c:ptCount val="10"/>
                <c:pt idx="0">
                  <c:v>Tuition and Fees</c:v>
                </c:pt>
                <c:pt idx="1">
                  <c:v>Sponsored Programs</c:v>
                </c:pt>
                <c:pt idx="2">
                  <c:v>Patient Care (Hospital)</c:v>
                </c:pt>
                <c:pt idx="3">
                  <c:v>State Appropriations</c:v>
                </c:pt>
                <c:pt idx="4">
                  <c:v>Grants, Nonoperating</c:v>
                </c:pt>
                <c:pt idx="5">
                  <c:v>Educational Activities</c:v>
                </c:pt>
                <c:pt idx="6">
                  <c:v>Auxiliary Enterprises</c:v>
                </c:pt>
                <c:pt idx="7">
                  <c:v>Patient Care </c:v>
                </c:pt>
                <c:pt idx="8">
                  <c:v>Private Gifts</c:v>
                </c:pt>
                <c:pt idx="9">
                  <c:v>Investment Income</c:v>
                </c:pt>
              </c:strCache>
            </c:strRef>
          </c:cat>
          <c:val>
            <c:numRef>
              <c:f>'Revenue trend'!$L$17:$L$26</c:f>
              <c:numCache>
                <c:formatCode>#,##0.0_);[Red]\(#,##0.0\)</c:formatCode>
                <c:ptCount val="10"/>
                <c:pt idx="0">
                  <c:v>1232</c:v>
                </c:pt>
                <c:pt idx="1">
                  <c:v>1019</c:v>
                </c:pt>
                <c:pt idx="2">
                  <c:v>864.3</c:v>
                </c:pt>
                <c:pt idx="3">
                  <c:v>628.5</c:v>
                </c:pt>
                <c:pt idx="4">
                  <c:v>412</c:v>
                </c:pt>
                <c:pt idx="5">
                  <c:v>362.8</c:v>
                </c:pt>
                <c:pt idx="6">
                  <c:v>291.60000000000002</c:v>
                </c:pt>
                <c:pt idx="7">
                  <c:v>265.39999999999998</c:v>
                </c:pt>
                <c:pt idx="8">
                  <c:v>250</c:v>
                </c:pt>
                <c:pt idx="9">
                  <c:v>57.5</c:v>
                </c:pt>
              </c:numCache>
            </c:numRef>
          </c:val>
          <c:extLst>
            <c:ext xmlns:c16="http://schemas.microsoft.com/office/drawing/2014/chart" uri="{C3380CC4-5D6E-409C-BE32-E72D297353CC}">
              <c16:uniqueId val="{00000014-5390-4E5A-A9B6-8164453A6DFC}"/>
            </c:ext>
          </c:extLst>
        </c:ser>
        <c:dLbls>
          <c:showLegendKey val="0"/>
          <c:showVal val="0"/>
          <c:showCatName val="1"/>
          <c:showSerName val="0"/>
          <c:showPercent val="1"/>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dPt>
            <c:idx val="0"/>
            <c:bubble3D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extLst>
              <c:ext xmlns:c16="http://schemas.microsoft.com/office/drawing/2014/chart" uri="{C3380CC4-5D6E-409C-BE32-E72D297353CC}">
                <c16:uniqueId val="{00000001-AA59-4901-8BDD-DBDA42327C72}"/>
              </c:ext>
            </c:extLst>
          </c:dPt>
          <c:dPt>
            <c:idx val="1"/>
            <c:bubble3D val="0"/>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extLst>
              <c:ext xmlns:c16="http://schemas.microsoft.com/office/drawing/2014/chart" uri="{C3380CC4-5D6E-409C-BE32-E72D297353CC}">
                <c16:uniqueId val="{00000003-AA59-4901-8BDD-DBDA42327C72}"/>
              </c:ext>
            </c:extLst>
          </c:dPt>
          <c:dPt>
            <c:idx val="2"/>
            <c:bubble3D val="0"/>
            <c:spPr>
              <a:gradFill rotWithShape="1">
                <a:gsLst>
                  <a:gs pos="0">
                    <a:schemeClr val="accent5">
                      <a:satMod val="103000"/>
                      <a:lumMod val="102000"/>
                      <a:tint val="94000"/>
                    </a:schemeClr>
                  </a:gs>
                  <a:gs pos="50000">
                    <a:schemeClr val="accent5">
                      <a:satMod val="110000"/>
                      <a:lumMod val="100000"/>
                      <a:shade val="100000"/>
                    </a:schemeClr>
                  </a:gs>
                  <a:gs pos="100000">
                    <a:schemeClr val="accent5">
                      <a:lumMod val="99000"/>
                      <a:satMod val="120000"/>
                      <a:shade val="78000"/>
                    </a:schemeClr>
                  </a:gs>
                </a:gsLst>
                <a:lin ang="5400000" scaled="0"/>
              </a:gradFill>
              <a:ln>
                <a:noFill/>
              </a:ln>
              <a:effectLst/>
            </c:spPr>
            <c:extLst>
              <c:ext xmlns:c16="http://schemas.microsoft.com/office/drawing/2014/chart" uri="{C3380CC4-5D6E-409C-BE32-E72D297353CC}">
                <c16:uniqueId val="{00000005-AA59-4901-8BDD-DBDA42327C72}"/>
              </c:ext>
            </c:extLst>
          </c:dPt>
          <c:dPt>
            <c:idx val="3"/>
            <c:bubble3D val="0"/>
            <c:spPr>
              <a:gradFill rotWithShape="1">
                <a:gsLst>
                  <a:gs pos="0">
                    <a:schemeClr val="accent1">
                      <a:lumMod val="60000"/>
                      <a:satMod val="103000"/>
                      <a:lumMod val="102000"/>
                      <a:tint val="94000"/>
                    </a:schemeClr>
                  </a:gs>
                  <a:gs pos="50000">
                    <a:schemeClr val="accent1">
                      <a:lumMod val="60000"/>
                      <a:satMod val="110000"/>
                      <a:lumMod val="100000"/>
                      <a:shade val="100000"/>
                    </a:schemeClr>
                  </a:gs>
                  <a:gs pos="100000">
                    <a:schemeClr val="accent1">
                      <a:lumMod val="60000"/>
                      <a:lumMod val="99000"/>
                      <a:satMod val="120000"/>
                      <a:shade val="78000"/>
                    </a:schemeClr>
                  </a:gs>
                </a:gsLst>
                <a:lin ang="5400000" scaled="0"/>
              </a:gradFill>
              <a:ln>
                <a:noFill/>
              </a:ln>
              <a:effectLst/>
            </c:spPr>
            <c:extLst>
              <c:ext xmlns:c16="http://schemas.microsoft.com/office/drawing/2014/chart" uri="{C3380CC4-5D6E-409C-BE32-E72D297353CC}">
                <c16:uniqueId val="{00000007-AA59-4901-8BDD-DBDA42327C72}"/>
              </c:ext>
            </c:extLst>
          </c:dPt>
          <c:dLbls>
            <c:dLbl>
              <c:idx val="0"/>
              <c:layout>
                <c:manualLayout>
                  <c:x val="0.15833333333333333"/>
                  <c:y val="1.8518518518518517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1-AA59-4901-8BDD-DBDA42327C72}"/>
                </c:ext>
              </c:extLst>
            </c:dLbl>
            <c:dLbl>
              <c:idx val="1"/>
              <c:layout>
                <c:manualLayout>
                  <c:x val="-0.15190060228169203"/>
                  <c:y val="9.6003898635477578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3-AA59-4901-8BDD-DBDA42327C72}"/>
                </c:ext>
              </c:extLst>
            </c:dLbl>
            <c:dLbl>
              <c:idx val="2"/>
              <c:layout>
                <c:manualLayout>
                  <c:x val="-0.10555555555555556"/>
                  <c:y val="-8.3333333333333356E-2"/>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5-AA59-4901-8BDD-DBDA42327C72}"/>
                </c:ext>
              </c:extLst>
            </c:dLbl>
            <c:dLbl>
              <c:idx val="3"/>
              <c:layout>
                <c:manualLayout>
                  <c:x val="-9.4452513520803232E-3"/>
                  <c:y val="-0.14547966024430548"/>
                </c:manualLayout>
              </c:layout>
              <c:showLegendKey val="0"/>
              <c:showVal val="0"/>
              <c:showCatName val="1"/>
              <c:showSerName val="0"/>
              <c:showPercent val="1"/>
              <c:showBubbleSize val="0"/>
              <c:extLst>
                <c:ext xmlns:c15="http://schemas.microsoft.com/office/drawing/2012/chart" uri="{CE6537A1-D6FC-4f65-9D91-7224C49458BB}"/>
                <c:ext xmlns:c16="http://schemas.microsoft.com/office/drawing/2014/chart" uri="{C3380CC4-5D6E-409C-BE32-E72D297353CC}">
                  <c16:uniqueId val="{00000007-AA59-4901-8BDD-DBDA42327C72}"/>
                </c:ext>
              </c:extLst>
            </c:dLbl>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2"/>
                    </a:solidFill>
                    <a:latin typeface="+mn-lt"/>
                    <a:ea typeface="+mn-ea"/>
                    <a:cs typeface="+mn-cs"/>
                  </a:defRPr>
                </a:pPr>
                <a:endParaRPr lang="en-US"/>
              </a:p>
            </c:txPr>
            <c:showLegendKey val="0"/>
            <c:showVal val="0"/>
            <c:showCatName val="1"/>
            <c:showSerName val="0"/>
            <c:showPercent val="1"/>
            <c:showBubbleSize val="0"/>
            <c:showLeaderLines val="1"/>
            <c:leaderLines>
              <c:spPr>
                <a:ln w="9525">
                  <a:solidFill>
                    <a:schemeClr val="tx2">
                      <a:lumMod val="35000"/>
                      <a:lumOff val="65000"/>
                    </a:schemeClr>
                  </a:solidFill>
                </a:ln>
                <a:effectLst/>
              </c:spPr>
            </c:leaderLines>
            <c:extLst>
              <c:ext xmlns:c15="http://schemas.microsoft.com/office/drawing/2012/chart" uri="{CE6537A1-D6FC-4f65-9D91-7224C49458BB}"/>
            </c:extLst>
          </c:dLbls>
          <c:cat>
            <c:strRef>
              <c:f>'Expense trends'!$A$9:$A$12</c:f>
              <c:strCache>
                <c:ptCount val="4"/>
                <c:pt idx="0">
                  <c:v>Compensation and benefits</c:v>
                </c:pt>
                <c:pt idx="1">
                  <c:v>Supplies and services</c:v>
                </c:pt>
                <c:pt idx="2">
                  <c:v>Student aid</c:v>
                </c:pt>
                <c:pt idx="3">
                  <c:v>Depreciation</c:v>
                </c:pt>
              </c:strCache>
            </c:strRef>
          </c:cat>
          <c:val>
            <c:numRef>
              <c:f>'Expense trends'!$F$9:$F$12</c:f>
              <c:numCache>
                <c:formatCode>_(* #,##0.0_);_(* \(#,##0.0\);_(* "-"?_);_(@_)</c:formatCode>
                <c:ptCount val="4"/>
                <c:pt idx="0" formatCode="_(&quot;$&quot;* #,##0.0_);_(&quot;$&quot;* \(#,##0.0\);_(&quot;$&quot;* &quot;-&quot;?_);_(@_)">
                  <c:v>3019.8999999999996</c:v>
                </c:pt>
                <c:pt idx="1">
                  <c:v>1686.2</c:v>
                </c:pt>
                <c:pt idx="2">
                  <c:v>196.4</c:v>
                </c:pt>
                <c:pt idx="3">
                  <c:v>270.10000000000002</c:v>
                </c:pt>
              </c:numCache>
            </c:numRef>
          </c:val>
          <c:extLst>
            <c:ext xmlns:c16="http://schemas.microsoft.com/office/drawing/2014/chart" uri="{C3380CC4-5D6E-409C-BE32-E72D297353CC}">
              <c16:uniqueId val="{00000008-AA59-4901-8BDD-DBDA42327C72}"/>
            </c:ext>
          </c:extLst>
        </c:ser>
        <c:dLbls>
          <c:showLegendKey val="0"/>
          <c:showVal val="0"/>
          <c:showCatName val="0"/>
          <c:showSerName val="0"/>
          <c:showPercent val="1"/>
          <c:showBubbleSize val="0"/>
          <c:showLeaderLines val="1"/>
        </c:dLbls>
        <c:firstSliceAng val="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dirty="0"/>
              <a:t>Tuition and Fees </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'REV-EXP (millions)'!$H$9</c:f>
              <c:strCache>
                <c:ptCount val="1"/>
                <c:pt idx="0">
                  <c:v>URBANA-CHAMPAIGN</c:v>
                </c:pt>
              </c:strCache>
            </c:strRef>
          </c:tx>
          <c:spPr>
            <a:solidFill>
              <a:schemeClr val="accent1">
                <a:lumMod val="50000"/>
              </a:schemeClr>
            </a:solidFill>
            <a:ln>
              <a:noFill/>
            </a:ln>
            <a:effectLst/>
          </c:spPr>
          <c:invertIfNegative val="0"/>
          <c:cat>
            <c:strRef>
              <c:f>'REV-EXP (millions)'!$B$6:$F$6</c:f>
              <c:strCache>
                <c:ptCount val="5"/>
                <c:pt idx="0">
                  <c:v> FY2017 </c:v>
                </c:pt>
                <c:pt idx="1">
                  <c:v> FY2018 </c:v>
                </c:pt>
                <c:pt idx="2">
                  <c:v> FY2019 </c:v>
                </c:pt>
                <c:pt idx="3">
                  <c:v> FY2020 </c:v>
                </c:pt>
                <c:pt idx="4">
                  <c:v> FY2021 </c:v>
                </c:pt>
              </c:strCache>
            </c:strRef>
          </c:cat>
          <c:val>
            <c:numRef>
              <c:f>'REV-EXP (millions)'!$I$9:$M$9</c:f>
              <c:numCache>
                <c:formatCode>#,##0</c:formatCode>
                <c:ptCount val="5"/>
                <c:pt idx="0">
                  <c:v>763.3</c:v>
                </c:pt>
                <c:pt idx="1">
                  <c:v>787.2</c:v>
                </c:pt>
                <c:pt idx="2">
                  <c:v>794.9</c:v>
                </c:pt>
                <c:pt idx="3">
                  <c:v>819.2</c:v>
                </c:pt>
                <c:pt idx="4">
                  <c:v>812.2</c:v>
                </c:pt>
              </c:numCache>
            </c:numRef>
          </c:val>
          <c:extLst>
            <c:ext xmlns:c16="http://schemas.microsoft.com/office/drawing/2014/chart" uri="{C3380CC4-5D6E-409C-BE32-E72D297353CC}">
              <c16:uniqueId val="{00000000-319E-4616-890B-A4490D142C17}"/>
            </c:ext>
          </c:extLst>
        </c:ser>
        <c:ser>
          <c:idx val="1"/>
          <c:order val="1"/>
          <c:tx>
            <c:strRef>
              <c:f>'REV-EXP (millions)'!$H$10</c:f>
              <c:strCache>
                <c:ptCount val="1"/>
                <c:pt idx="0">
                  <c:v>CHICAGO</c:v>
                </c:pt>
              </c:strCache>
            </c:strRef>
          </c:tx>
          <c:spPr>
            <a:solidFill>
              <a:schemeClr val="accent1">
                <a:lumMod val="40000"/>
                <a:lumOff val="60000"/>
              </a:schemeClr>
            </a:solidFill>
            <a:ln>
              <a:noFill/>
            </a:ln>
            <a:effectLst/>
          </c:spPr>
          <c:invertIfNegative val="0"/>
          <c:cat>
            <c:strRef>
              <c:f>'REV-EXP (millions)'!$B$6:$F$6</c:f>
              <c:strCache>
                <c:ptCount val="5"/>
                <c:pt idx="0">
                  <c:v> FY2017 </c:v>
                </c:pt>
                <c:pt idx="1">
                  <c:v> FY2018 </c:v>
                </c:pt>
                <c:pt idx="2">
                  <c:v> FY2019 </c:v>
                </c:pt>
                <c:pt idx="3">
                  <c:v> FY2020 </c:v>
                </c:pt>
                <c:pt idx="4">
                  <c:v> FY2021 </c:v>
                </c:pt>
              </c:strCache>
            </c:strRef>
          </c:cat>
          <c:val>
            <c:numRef>
              <c:f>'REV-EXP (millions)'!$I$10:$M$10</c:f>
              <c:numCache>
                <c:formatCode>#,##0</c:formatCode>
                <c:ptCount val="5"/>
                <c:pt idx="0">
                  <c:v>366.4</c:v>
                </c:pt>
                <c:pt idx="1">
                  <c:v>377.6</c:v>
                </c:pt>
                <c:pt idx="2">
                  <c:v>374.7</c:v>
                </c:pt>
                <c:pt idx="3">
                  <c:v>392.6</c:v>
                </c:pt>
                <c:pt idx="4">
                  <c:v>399.5</c:v>
                </c:pt>
              </c:numCache>
            </c:numRef>
          </c:val>
          <c:extLst>
            <c:ext xmlns:c16="http://schemas.microsoft.com/office/drawing/2014/chart" uri="{C3380CC4-5D6E-409C-BE32-E72D297353CC}">
              <c16:uniqueId val="{00000001-319E-4616-890B-A4490D142C17}"/>
            </c:ext>
          </c:extLst>
        </c:ser>
        <c:ser>
          <c:idx val="2"/>
          <c:order val="2"/>
          <c:tx>
            <c:strRef>
              <c:f>'REV-EXP (millions)'!$H$11</c:f>
              <c:strCache>
                <c:ptCount val="1"/>
                <c:pt idx="0">
                  <c:v>SPRINGFIELD</c:v>
                </c:pt>
              </c:strCache>
            </c:strRef>
          </c:tx>
          <c:spPr>
            <a:solidFill>
              <a:schemeClr val="tx2">
                <a:lumMod val="50000"/>
              </a:schemeClr>
            </a:solidFill>
            <a:ln>
              <a:noFill/>
            </a:ln>
            <a:effectLst/>
          </c:spPr>
          <c:invertIfNegative val="0"/>
          <c:cat>
            <c:strRef>
              <c:f>'REV-EXP (millions)'!$B$6:$F$6</c:f>
              <c:strCache>
                <c:ptCount val="5"/>
                <c:pt idx="0">
                  <c:v> FY2017 </c:v>
                </c:pt>
                <c:pt idx="1">
                  <c:v> FY2018 </c:v>
                </c:pt>
                <c:pt idx="2">
                  <c:v> FY2019 </c:v>
                </c:pt>
                <c:pt idx="3">
                  <c:v> FY2020 </c:v>
                </c:pt>
                <c:pt idx="4">
                  <c:v> FY2021 </c:v>
                </c:pt>
              </c:strCache>
            </c:strRef>
          </c:cat>
          <c:val>
            <c:numRef>
              <c:f>'REV-EXP (millions)'!$I$11:$M$11</c:f>
              <c:numCache>
                <c:formatCode>#,##0</c:formatCode>
                <c:ptCount val="5"/>
                <c:pt idx="0">
                  <c:v>38.200000000000003</c:v>
                </c:pt>
                <c:pt idx="1">
                  <c:v>28.5</c:v>
                </c:pt>
                <c:pt idx="2">
                  <c:v>23.8</c:v>
                </c:pt>
                <c:pt idx="3">
                  <c:v>21.9</c:v>
                </c:pt>
                <c:pt idx="4">
                  <c:v>21</c:v>
                </c:pt>
              </c:numCache>
            </c:numRef>
          </c:val>
          <c:extLst>
            <c:ext xmlns:c16="http://schemas.microsoft.com/office/drawing/2014/chart" uri="{C3380CC4-5D6E-409C-BE32-E72D297353CC}">
              <c16:uniqueId val="{00000002-319E-4616-890B-A4490D142C17}"/>
            </c:ext>
          </c:extLst>
        </c:ser>
        <c:dLbls>
          <c:showLegendKey val="0"/>
          <c:showVal val="0"/>
          <c:showCatName val="0"/>
          <c:showSerName val="0"/>
          <c:showPercent val="0"/>
          <c:showBubbleSize val="0"/>
        </c:dLbls>
        <c:gapWidth val="95"/>
        <c:overlap val="100"/>
        <c:axId val="772356664"/>
        <c:axId val="772356336"/>
      </c:barChart>
      <c:catAx>
        <c:axId val="772356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772356336"/>
        <c:crosses val="autoZero"/>
        <c:auto val="1"/>
        <c:lblAlgn val="ctr"/>
        <c:lblOffset val="100"/>
        <c:noMultiLvlLbl val="0"/>
      </c:catAx>
      <c:valAx>
        <c:axId val="77235633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r>
                  <a:rPr lang="en-US" sz="1300" dirty="0"/>
                  <a:t>Tuition and Fees ($millions)</a:t>
                </a:r>
              </a:p>
            </c:rich>
          </c:tx>
          <c:overlay val="0"/>
          <c:spPr>
            <a:noFill/>
            <a:ln>
              <a:noFill/>
            </a:ln>
            <a:effectLst/>
          </c:spPr>
          <c:txPr>
            <a:bodyPr rot="-54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300" b="0" i="0" u="none" strike="noStrike" kern="1200" baseline="0">
                <a:solidFill>
                  <a:schemeClr val="tx1">
                    <a:lumMod val="65000"/>
                    <a:lumOff val="35000"/>
                  </a:schemeClr>
                </a:solidFill>
                <a:latin typeface="+mn-lt"/>
                <a:ea typeface="+mn-ea"/>
                <a:cs typeface="+mn-cs"/>
              </a:defRPr>
            </a:pPr>
            <a:endParaRPr lang="en-US"/>
          </a:p>
        </c:txPr>
        <c:crossAx val="77235666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300" b="0" i="0" u="none" strike="noStrike" kern="1200" baseline="0">
                <a:solidFill>
                  <a:schemeClr val="tx1"/>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r>
              <a:rPr lang="en-US" b="1" dirty="0"/>
              <a:t>Financial Aid</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solidFill>
              <a:latin typeface="+mn-lt"/>
              <a:ea typeface="+mn-ea"/>
              <a:cs typeface="+mn-cs"/>
            </a:defRPr>
          </a:pPr>
          <a:endParaRPr lang="en-US"/>
        </a:p>
      </c:txPr>
    </c:title>
    <c:autoTitleDeleted val="0"/>
    <c:plotArea>
      <c:layout/>
      <c:barChart>
        <c:barDir val="col"/>
        <c:grouping val="stacked"/>
        <c:varyColors val="0"/>
        <c:ser>
          <c:idx val="0"/>
          <c:order val="0"/>
          <c:tx>
            <c:strRef>
              <c:f>'REV-EXP (millions)'!$H$9</c:f>
              <c:strCache>
                <c:ptCount val="1"/>
                <c:pt idx="0">
                  <c:v>URBANA-CHAMPAIGN</c:v>
                </c:pt>
              </c:strCache>
            </c:strRef>
          </c:tx>
          <c:spPr>
            <a:solidFill>
              <a:schemeClr val="accent1">
                <a:lumMod val="50000"/>
              </a:schemeClr>
            </a:solidFill>
            <a:ln>
              <a:noFill/>
            </a:ln>
            <a:effectLst/>
          </c:spPr>
          <c:invertIfNegative val="0"/>
          <c:cat>
            <c:strRef>
              <c:f>'REV-EXP (millions)'!$B$6:$F$6</c:f>
              <c:strCache>
                <c:ptCount val="5"/>
                <c:pt idx="0">
                  <c:v> FY2017 </c:v>
                </c:pt>
                <c:pt idx="1">
                  <c:v> FY2018 </c:v>
                </c:pt>
                <c:pt idx="2">
                  <c:v> FY2019 </c:v>
                </c:pt>
                <c:pt idx="3">
                  <c:v> FY2020 </c:v>
                </c:pt>
                <c:pt idx="4">
                  <c:v> FY2021 </c:v>
                </c:pt>
              </c:strCache>
            </c:strRef>
          </c:cat>
          <c:val>
            <c:numRef>
              <c:f>'REV-EXP (millions)'!$I$13:$M$13</c:f>
              <c:numCache>
                <c:formatCode>#,##0</c:formatCode>
                <c:ptCount val="5"/>
                <c:pt idx="0">
                  <c:v>73.900000000000006</c:v>
                </c:pt>
                <c:pt idx="1">
                  <c:v>78.8</c:v>
                </c:pt>
                <c:pt idx="2">
                  <c:v>80</c:v>
                </c:pt>
                <c:pt idx="3">
                  <c:v>110.6</c:v>
                </c:pt>
                <c:pt idx="4">
                  <c:v>122.7</c:v>
                </c:pt>
              </c:numCache>
            </c:numRef>
          </c:val>
          <c:extLst>
            <c:ext xmlns:c16="http://schemas.microsoft.com/office/drawing/2014/chart" uri="{C3380CC4-5D6E-409C-BE32-E72D297353CC}">
              <c16:uniqueId val="{00000000-E046-4523-BB92-EC8FD1A571BD}"/>
            </c:ext>
          </c:extLst>
        </c:ser>
        <c:ser>
          <c:idx val="1"/>
          <c:order val="1"/>
          <c:tx>
            <c:strRef>
              <c:f>'REV-EXP (millions)'!$H$10</c:f>
              <c:strCache>
                <c:ptCount val="1"/>
                <c:pt idx="0">
                  <c:v>CHICAGO</c:v>
                </c:pt>
              </c:strCache>
            </c:strRef>
          </c:tx>
          <c:spPr>
            <a:solidFill>
              <a:schemeClr val="accent1">
                <a:lumMod val="40000"/>
                <a:lumOff val="60000"/>
              </a:schemeClr>
            </a:solidFill>
            <a:ln>
              <a:noFill/>
            </a:ln>
            <a:effectLst/>
          </c:spPr>
          <c:invertIfNegative val="0"/>
          <c:cat>
            <c:strRef>
              <c:f>'REV-EXP (millions)'!$B$6:$F$6</c:f>
              <c:strCache>
                <c:ptCount val="5"/>
                <c:pt idx="0">
                  <c:v> FY2017 </c:v>
                </c:pt>
                <c:pt idx="1">
                  <c:v> FY2018 </c:v>
                </c:pt>
                <c:pt idx="2">
                  <c:v> FY2019 </c:v>
                </c:pt>
                <c:pt idx="3">
                  <c:v> FY2020 </c:v>
                </c:pt>
                <c:pt idx="4">
                  <c:v> FY2021 </c:v>
                </c:pt>
              </c:strCache>
            </c:strRef>
          </c:cat>
          <c:val>
            <c:numRef>
              <c:f>'REV-EXP (millions)'!$I$14:$M$14</c:f>
              <c:numCache>
                <c:formatCode>#,##0</c:formatCode>
                <c:ptCount val="5"/>
                <c:pt idx="0">
                  <c:v>34.9</c:v>
                </c:pt>
                <c:pt idx="1">
                  <c:v>35.700000000000003</c:v>
                </c:pt>
                <c:pt idx="2">
                  <c:v>35.200000000000003</c:v>
                </c:pt>
                <c:pt idx="3">
                  <c:v>55.4</c:v>
                </c:pt>
                <c:pt idx="4">
                  <c:v>69</c:v>
                </c:pt>
              </c:numCache>
            </c:numRef>
          </c:val>
          <c:extLst>
            <c:ext xmlns:c16="http://schemas.microsoft.com/office/drawing/2014/chart" uri="{C3380CC4-5D6E-409C-BE32-E72D297353CC}">
              <c16:uniqueId val="{00000001-E046-4523-BB92-EC8FD1A571BD}"/>
            </c:ext>
          </c:extLst>
        </c:ser>
        <c:ser>
          <c:idx val="2"/>
          <c:order val="2"/>
          <c:tx>
            <c:strRef>
              <c:f>'REV-EXP (millions)'!$H$11</c:f>
              <c:strCache>
                <c:ptCount val="1"/>
                <c:pt idx="0">
                  <c:v>SPRINGFIELD</c:v>
                </c:pt>
              </c:strCache>
            </c:strRef>
          </c:tx>
          <c:spPr>
            <a:solidFill>
              <a:schemeClr val="tx2">
                <a:lumMod val="50000"/>
              </a:schemeClr>
            </a:solidFill>
            <a:ln>
              <a:noFill/>
            </a:ln>
            <a:effectLst/>
          </c:spPr>
          <c:invertIfNegative val="0"/>
          <c:cat>
            <c:strRef>
              <c:f>'REV-EXP (millions)'!$B$6:$F$6</c:f>
              <c:strCache>
                <c:ptCount val="5"/>
                <c:pt idx="0">
                  <c:v> FY2017 </c:v>
                </c:pt>
                <c:pt idx="1">
                  <c:v> FY2018 </c:v>
                </c:pt>
                <c:pt idx="2">
                  <c:v> FY2019 </c:v>
                </c:pt>
                <c:pt idx="3">
                  <c:v> FY2020 </c:v>
                </c:pt>
                <c:pt idx="4">
                  <c:v> FY2021 </c:v>
                </c:pt>
              </c:strCache>
            </c:strRef>
          </c:cat>
          <c:val>
            <c:numRef>
              <c:f>'REV-EXP (millions)'!$I$15:$M$15</c:f>
              <c:numCache>
                <c:formatCode>#,##0</c:formatCode>
                <c:ptCount val="5"/>
                <c:pt idx="0">
                  <c:v>4.3</c:v>
                </c:pt>
                <c:pt idx="1">
                  <c:v>3.8</c:v>
                </c:pt>
                <c:pt idx="2">
                  <c:v>3.7</c:v>
                </c:pt>
                <c:pt idx="3">
                  <c:v>4.7</c:v>
                </c:pt>
                <c:pt idx="4">
                  <c:v>5.2</c:v>
                </c:pt>
              </c:numCache>
            </c:numRef>
          </c:val>
          <c:extLst>
            <c:ext xmlns:c16="http://schemas.microsoft.com/office/drawing/2014/chart" uri="{C3380CC4-5D6E-409C-BE32-E72D297353CC}">
              <c16:uniqueId val="{00000002-E046-4523-BB92-EC8FD1A571BD}"/>
            </c:ext>
          </c:extLst>
        </c:ser>
        <c:dLbls>
          <c:showLegendKey val="0"/>
          <c:showVal val="0"/>
          <c:showCatName val="0"/>
          <c:showSerName val="0"/>
          <c:showPercent val="0"/>
          <c:showBubbleSize val="0"/>
        </c:dLbls>
        <c:gapWidth val="95"/>
        <c:overlap val="100"/>
        <c:axId val="772356664"/>
        <c:axId val="772356336"/>
      </c:barChart>
      <c:catAx>
        <c:axId val="77235666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772356336"/>
        <c:crosses val="autoZero"/>
        <c:auto val="1"/>
        <c:lblAlgn val="ctr"/>
        <c:lblOffset val="100"/>
        <c:noMultiLvlLbl val="0"/>
      </c:catAx>
      <c:valAx>
        <c:axId val="77235633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300" b="0" i="0" u="none" strike="noStrike" kern="1200" baseline="0">
                    <a:solidFill>
                      <a:schemeClr val="tx1"/>
                    </a:solidFill>
                    <a:latin typeface="+mn-lt"/>
                    <a:ea typeface="+mn-ea"/>
                    <a:cs typeface="+mn-cs"/>
                  </a:defRPr>
                </a:pPr>
                <a:r>
                  <a:rPr lang="en-US" sz="1300" dirty="0"/>
                  <a:t>Financial Aid ($millions</a:t>
                </a:r>
                <a:r>
                  <a:rPr lang="en-US" sz="1300" baseline="0" dirty="0"/>
                  <a:t>)</a:t>
                </a:r>
                <a:endParaRPr lang="en-US" sz="1300" dirty="0"/>
              </a:p>
            </c:rich>
          </c:tx>
          <c:overlay val="0"/>
          <c:spPr>
            <a:noFill/>
            <a:ln>
              <a:noFill/>
            </a:ln>
            <a:effectLst/>
          </c:spPr>
          <c:txPr>
            <a:bodyPr rot="-5400000" spcFirstLastPara="1" vertOverflow="ellipsis" vert="horz" wrap="square" anchor="ctr" anchorCtr="1"/>
            <a:lstStyle/>
            <a:p>
              <a:pPr>
                <a:defRPr sz="1300" b="0" i="0" u="none" strike="noStrike" kern="1200" baseline="0">
                  <a:solidFill>
                    <a:schemeClr val="tx1"/>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300" b="0" i="0" u="none" strike="noStrike" kern="1200" baseline="0">
                <a:solidFill>
                  <a:schemeClr val="tx1"/>
                </a:solidFill>
                <a:latin typeface="+mn-lt"/>
                <a:ea typeface="+mn-ea"/>
                <a:cs typeface="+mn-cs"/>
              </a:defRPr>
            </a:pPr>
            <a:endParaRPr lang="en-US"/>
          </a:p>
        </c:txPr>
        <c:crossAx val="77235666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1300" b="0" i="0" u="none" strike="noStrike" kern="1200" baseline="0">
                <a:solidFill>
                  <a:schemeClr val="tx1"/>
                </a:solidFill>
                <a:latin typeface="+mn-lt"/>
                <a:ea typeface="+mn-ea"/>
                <a:cs typeface="+mn-cs"/>
              </a:defRPr>
            </a:pPr>
            <a:endParaRPr lang="en-US"/>
          </a:p>
        </c:txPr>
      </c:dTable>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1"/>
          </a:solidFill>
        </a:defRPr>
      </a:pPr>
      <a:endParaRPr lang="en-US"/>
    </a:p>
  </c:txPr>
  <c:externalData r:id="rId3">
    <c:autoUpdate val="0"/>
  </c:externalData>
  <c:userShapes r:id="rId4"/>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8A02-48C9-ABDA-97684D2EA360}"/>
              </c:ext>
            </c:extLst>
          </c:dPt>
          <c:dPt>
            <c:idx val="1"/>
            <c:bubble3D val="0"/>
            <c:spPr>
              <a:solidFill>
                <a:schemeClr val="accent3"/>
              </a:solidFill>
              <a:ln w="19050">
                <a:solidFill>
                  <a:schemeClr val="lt1"/>
                </a:solidFill>
              </a:ln>
              <a:effectLst/>
            </c:spPr>
            <c:extLst>
              <c:ext xmlns:c16="http://schemas.microsoft.com/office/drawing/2014/chart" uri="{C3380CC4-5D6E-409C-BE32-E72D297353CC}">
                <c16:uniqueId val="{00000003-8A02-48C9-ABDA-97684D2EA360}"/>
              </c:ext>
            </c:extLst>
          </c:dPt>
          <c:dPt>
            <c:idx val="2"/>
            <c:bubble3D val="0"/>
            <c:spPr>
              <a:solidFill>
                <a:schemeClr val="accent5"/>
              </a:solidFill>
              <a:ln w="19050">
                <a:solidFill>
                  <a:schemeClr val="lt1"/>
                </a:solidFill>
              </a:ln>
              <a:effectLst/>
            </c:spPr>
            <c:extLst>
              <c:ext xmlns:c16="http://schemas.microsoft.com/office/drawing/2014/chart" uri="{C3380CC4-5D6E-409C-BE32-E72D297353CC}">
                <c16:uniqueId val="{00000005-8A02-48C9-ABDA-97684D2EA360}"/>
              </c:ext>
            </c:extLst>
          </c:dPt>
          <c:dPt>
            <c:idx val="3"/>
            <c:bubble3D val="0"/>
            <c:spPr>
              <a:solidFill>
                <a:schemeClr val="accent1">
                  <a:lumMod val="60000"/>
                </a:schemeClr>
              </a:solidFill>
              <a:ln w="19050">
                <a:solidFill>
                  <a:schemeClr val="lt1"/>
                </a:solidFill>
              </a:ln>
              <a:effectLst/>
            </c:spPr>
            <c:extLst>
              <c:ext xmlns:c16="http://schemas.microsoft.com/office/drawing/2014/chart" uri="{C3380CC4-5D6E-409C-BE32-E72D297353CC}">
                <c16:uniqueId val="{00000007-8A02-48C9-ABDA-97684D2EA360}"/>
              </c:ext>
            </c:extLst>
          </c:dPt>
          <c:dPt>
            <c:idx val="4"/>
            <c:bubble3D val="0"/>
            <c:spPr>
              <a:solidFill>
                <a:schemeClr val="accent3">
                  <a:lumMod val="60000"/>
                </a:schemeClr>
              </a:solidFill>
              <a:ln w="19050">
                <a:solidFill>
                  <a:schemeClr val="lt1"/>
                </a:solidFill>
              </a:ln>
              <a:effectLst/>
            </c:spPr>
            <c:extLst>
              <c:ext xmlns:c16="http://schemas.microsoft.com/office/drawing/2014/chart" uri="{C3380CC4-5D6E-409C-BE32-E72D297353CC}">
                <c16:uniqueId val="{00000009-8A02-48C9-ABDA-97684D2EA360}"/>
              </c:ext>
            </c:extLst>
          </c:dPt>
          <c:dPt>
            <c:idx val="5"/>
            <c:bubble3D val="0"/>
            <c:spPr>
              <a:solidFill>
                <a:schemeClr val="accent5">
                  <a:lumMod val="60000"/>
                </a:schemeClr>
              </a:solidFill>
              <a:ln w="19050">
                <a:solidFill>
                  <a:schemeClr val="lt1"/>
                </a:solidFill>
              </a:ln>
              <a:effectLst/>
            </c:spPr>
            <c:extLst>
              <c:ext xmlns:c16="http://schemas.microsoft.com/office/drawing/2014/chart" uri="{C3380CC4-5D6E-409C-BE32-E72D297353CC}">
                <c16:uniqueId val="{0000000B-8A02-48C9-ABDA-97684D2EA360}"/>
              </c:ext>
            </c:extLst>
          </c:dPt>
          <c:dPt>
            <c:idx val="6"/>
            <c:bubble3D val="0"/>
            <c:spPr>
              <a:solidFill>
                <a:schemeClr val="accent1">
                  <a:lumMod val="80000"/>
                  <a:lumOff val="20000"/>
                </a:schemeClr>
              </a:solidFill>
              <a:ln w="19050">
                <a:solidFill>
                  <a:schemeClr val="lt1"/>
                </a:solidFill>
              </a:ln>
              <a:effectLst/>
            </c:spPr>
            <c:extLst>
              <c:ext xmlns:c16="http://schemas.microsoft.com/office/drawing/2014/chart" uri="{C3380CC4-5D6E-409C-BE32-E72D297353CC}">
                <c16:uniqueId val="{0000000D-8A02-48C9-ABDA-97684D2EA360}"/>
              </c:ext>
            </c:extLst>
          </c:dPt>
          <c:dLbls>
            <c:dLbl>
              <c:idx val="0"/>
              <c:layout>
                <c:manualLayout>
                  <c:x val="6.7297550254473662E-2"/>
                  <c:y val="6.1866212207913843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1-8A02-48C9-ABDA-97684D2EA360}"/>
                </c:ext>
              </c:extLst>
            </c:dLbl>
            <c:dLbl>
              <c:idx val="1"/>
              <c:layout>
                <c:manualLayout>
                  <c:x val="2.6923038746331285E-2"/>
                  <c:y val="-2.5983351605558161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3-8A02-48C9-ABDA-97684D2EA360}"/>
                </c:ext>
              </c:extLst>
            </c:dLbl>
            <c:dLbl>
              <c:idx val="2"/>
              <c:layout>
                <c:manualLayout>
                  <c:x val="-4.2901511941403538E-3"/>
                  <c:y val="-1.3996539585571454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5-8A02-48C9-ABDA-97684D2EA360}"/>
                </c:ext>
              </c:extLst>
            </c:dLbl>
            <c:dLbl>
              <c:idx val="3"/>
              <c:layout>
                <c:manualLayout>
                  <c:x val="2.5729109459715516E-2"/>
                  <c:y val="6.6714703601364445E-2"/>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7-8A02-48C9-ABDA-97684D2EA360}"/>
                </c:ext>
              </c:extLst>
            </c:dLbl>
            <c:dLbl>
              <c:idx val="5"/>
              <c:layout>
                <c:manualLayout>
                  <c:x val="-1.3309074499617102E-2"/>
                  <c:y val="5.9595563735338813E-3"/>
                </c:manualLayout>
              </c:layout>
              <c:showLegendKey val="0"/>
              <c:showVal val="1"/>
              <c:showCatName val="1"/>
              <c:showSerName val="0"/>
              <c:showPercent val="0"/>
              <c:showBubbleSize val="0"/>
              <c:extLst>
                <c:ext xmlns:c15="http://schemas.microsoft.com/office/drawing/2012/chart" uri="{CE6537A1-D6FC-4f65-9D91-7224C49458BB}"/>
                <c:ext xmlns:c16="http://schemas.microsoft.com/office/drawing/2014/chart" uri="{C3380CC4-5D6E-409C-BE32-E72D297353CC}">
                  <c16:uniqueId val="{0000000B-8A02-48C9-ABDA-97684D2EA36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'Federal Stimulus Program Funds'!$J$37:$J$43</c:f>
              <c:strCache>
                <c:ptCount val="7"/>
                <c:pt idx="0">
                  <c:v>Lost Revenues</c:v>
                </c:pt>
                <c:pt idx="1">
                  <c:v>Fee and Housing Refunds</c:v>
                </c:pt>
                <c:pt idx="2">
                  <c:v>COVID Campus Safety Related</c:v>
                </c:pt>
                <c:pt idx="3">
                  <c:v>Student Aid</c:v>
                </c:pt>
                <c:pt idx="4">
                  <c:v>Distance/Hybrid Learning Hardware &amp; Software</c:v>
                </c:pt>
                <c:pt idx="5">
                  <c:v>Other Uses</c:v>
                </c:pt>
                <c:pt idx="6">
                  <c:v>Faculty &amp; Staff Training</c:v>
                </c:pt>
              </c:strCache>
              <c:extLst/>
            </c:strRef>
          </c:cat>
          <c:val>
            <c:numRef>
              <c:f>'Federal Stimulus Program Funds'!$K$37:$K$43</c:f>
              <c:numCache>
                <c:formatCode>#,##0.0_);[Red]\(#,##0.0\)</c:formatCode>
                <c:ptCount val="7"/>
                <c:pt idx="0">
                  <c:v>43.634111700000005</c:v>
                </c:pt>
                <c:pt idx="1">
                  <c:v>33.295977800000003</c:v>
                </c:pt>
                <c:pt idx="2">
                  <c:v>10.84480465</c:v>
                </c:pt>
                <c:pt idx="3">
                  <c:v>6.0467190000000004</c:v>
                </c:pt>
                <c:pt idx="4">
                  <c:v>3.9993354300000004</c:v>
                </c:pt>
                <c:pt idx="5">
                  <c:v>3.8571272199999997</c:v>
                </c:pt>
                <c:pt idx="6">
                  <c:v>2.2191959299999997</c:v>
                </c:pt>
              </c:numCache>
              <c:extLst/>
            </c:numRef>
          </c:val>
          <c:extLst>
            <c:ext xmlns:c16="http://schemas.microsoft.com/office/drawing/2014/chart" uri="{C3380CC4-5D6E-409C-BE32-E72D297353CC}">
              <c16:uniqueId val="{0000000E-8A02-48C9-ABDA-97684D2EA360}"/>
            </c:ext>
          </c:extLst>
        </c:ser>
        <c:dLbls>
          <c:showLegendKey val="0"/>
          <c:showVal val="1"/>
          <c:showCatName val="1"/>
          <c:showSerName val="0"/>
          <c:showPercent val="0"/>
          <c:showBubbleSize val="0"/>
          <c:showLeaderLines val="1"/>
        </c:dLbls>
        <c:firstSliceAng val="302"/>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Reversed" id="26">
  <a:schemeClr val="accent6"/>
</cs:colorStyle>
</file>

<file path=ppt/charts/colors3.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8">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defRPr sz="90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900"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5">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1221875-6B93-456E-A156-F12A1C45D9E9}" type="doc">
      <dgm:prSet loTypeId="urn:microsoft.com/office/officeart/2008/layout/VerticalCurvedList" loCatId="list" qsTypeId="urn:microsoft.com/office/officeart/2005/8/quickstyle/simple1" qsCatId="simple" csTypeId="urn:microsoft.com/office/officeart/2005/8/colors/accent0_3" csCatId="mainScheme" phldr="1"/>
      <dgm:spPr/>
      <dgm:t>
        <a:bodyPr/>
        <a:lstStyle/>
        <a:p>
          <a:endParaRPr lang="en-US"/>
        </a:p>
      </dgm:t>
    </dgm:pt>
    <dgm:pt modelId="{AFF6B11F-7A95-40A5-ABFC-A6FC375F6773}">
      <dgm:prSet phldrT="[Text]"/>
      <dgm:spPr/>
      <dgm:t>
        <a:bodyPr/>
        <a:lstStyle/>
        <a:p>
          <a:r>
            <a:rPr lang="en-US" dirty="0"/>
            <a:t>FY2021 Financial Summary</a:t>
          </a:r>
        </a:p>
      </dgm:t>
    </dgm:pt>
    <dgm:pt modelId="{4CAC3FCB-5E13-4771-BBA2-900E847EA164}" type="parTrans" cxnId="{E7A6E5C0-230E-49A6-A852-56682BEC91EE}">
      <dgm:prSet/>
      <dgm:spPr/>
      <dgm:t>
        <a:bodyPr/>
        <a:lstStyle/>
        <a:p>
          <a:endParaRPr lang="en-US"/>
        </a:p>
      </dgm:t>
    </dgm:pt>
    <dgm:pt modelId="{522A6393-5BB8-4891-9EBC-A225A8AAD837}" type="sibTrans" cxnId="{E7A6E5C0-230E-49A6-A852-56682BEC91EE}">
      <dgm:prSet/>
      <dgm:spPr/>
      <dgm:t>
        <a:bodyPr/>
        <a:lstStyle/>
        <a:p>
          <a:endParaRPr lang="en-US"/>
        </a:p>
      </dgm:t>
    </dgm:pt>
    <dgm:pt modelId="{14DC19AA-4712-481F-8A70-656175D98787}">
      <dgm:prSet phldrT="[Text]"/>
      <dgm:spPr/>
      <dgm:t>
        <a:bodyPr/>
        <a:lstStyle/>
        <a:p>
          <a:r>
            <a:rPr lang="en-US" dirty="0"/>
            <a:t>Federal Funding Support for Higher Education </a:t>
          </a:r>
        </a:p>
      </dgm:t>
    </dgm:pt>
    <dgm:pt modelId="{6F8662B2-1916-4810-81E5-64A4F1BB26D0}" type="parTrans" cxnId="{6C18E4EF-D1B7-4862-8D12-5304B17ACD87}">
      <dgm:prSet/>
      <dgm:spPr/>
      <dgm:t>
        <a:bodyPr/>
        <a:lstStyle/>
        <a:p>
          <a:endParaRPr lang="en-US"/>
        </a:p>
      </dgm:t>
    </dgm:pt>
    <dgm:pt modelId="{1834F1D3-5A80-4E8A-8D90-9F8EA3044826}" type="sibTrans" cxnId="{6C18E4EF-D1B7-4862-8D12-5304B17ACD87}">
      <dgm:prSet/>
      <dgm:spPr/>
      <dgm:t>
        <a:bodyPr/>
        <a:lstStyle/>
        <a:p>
          <a:endParaRPr lang="en-US"/>
        </a:p>
      </dgm:t>
    </dgm:pt>
    <dgm:pt modelId="{2767C704-989B-4378-9D4C-197592903144}">
      <dgm:prSet phldrT="[Text]"/>
      <dgm:spPr/>
      <dgm:t>
        <a:bodyPr/>
        <a:lstStyle/>
        <a:p>
          <a:r>
            <a:rPr lang="en-US" dirty="0"/>
            <a:t>Bond Ratings Upgrade</a:t>
          </a:r>
        </a:p>
      </dgm:t>
    </dgm:pt>
    <dgm:pt modelId="{B0580EC4-561A-4C52-B303-EB7341485345}" type="parTrans" cxnId="{74DABBE7-CAF5-4FA0-B8BF-4C81C31967B8}">
      <dgm:prSet/>
      <dgm:spPr/>
      <dgm:t>
        <a:bodyPr/>
        <a:lstStyle/>
        <a:p>
          <a:endParaRPr lang="en-US"/>
        </a:p>
      </dgm:t>
    </dgm:pt>
    <dgm:pt modelId="{DC461657-3A6E-4A19-AC72-EA31E5478740}" type="sibTrans" cxnId="{74DABBE7-CAF5-4FA0-B8BF-4C81C31967B8}">
      <dgm:prSet/>
      <dgm:spPr/>
      <dgm:t>
        <a:bodyPr/>
        <a:lstStyle/>
        <a:p>
          <a:endParaRPr lang="en-US"/>
        </a:p>
      </dgm:t>
    </dgm:pt>
    <dgm:pt modelId="{CE20D5C6-D7EF-4C17-9848-43AFBDA7596F}" type="pres">
      <dgm:prSet presAssocID="{71221875-6B93-456E-A156-F12A1C45D9E9}" presName="Name0" presStyleCnt="0">
        <dgm:presLayoutVars>
          <dgm:chMax val="7"/>
          <dgm:chPref val="7"/>
          <dgm:dir/>
        </dgm:presLayoutVars>
      </dgm:prSet>
      <dgm:spPr/>
    </dgm:pt>
    <dgm:pt modelId="{D3A4449D-79C4-4745-B07C-57FD06C79151}" type="pres">
      <dgm:prSet presAssocID="{71221875-6B93-456E-A156-F12A1C45D9E9}" presName="Name1" presStyleCnt="0"/>
      <dgm:spPr/>
    </dgm:pt>
    <dgm:pt modelId="{F001B5AB-0EC4-4606-BE5A-82B7DA91DD52}" type="pres">
      <dgm:prSet presAssocID="{71221875-6B93-456E-A156-F12A1C45D9E9}" presName="cycle" presStyleCnt="0"/>
      <dgm:spPr/>
    </dgm:pt>
    <dgm:pt modelId="{19026AE1-5DCF-4FBB-95C6-A6FD535E5B74}" type="pres">
      <dgm:prSet presAssocID="{71221875-6B93-456E-A156-F12A1C45D9E9}" presName="srcNode" presStyleLbl="node1" presStyleIdx="0" presStyleCnt="3"/>
      <dgm:spPr/>
    </dgm:pt>
    <dgm:pt modelId="{C63FCD3A-AF0F-4EF6-8681-305B1CD5B777}" type="pres">
      <dgm:prSet presAssocID="{71221875-6B93-456E-A156-F12A1C45D9E9}" presName="conn" presStyleLbl="parChTrans1D2" presStyleIdx="0" presStyleCnt="1"/>
      <dgm:spPr/>
    </dgm:pt>
    <dgm:pt modelId="{5240BD53-0080-44AC-9583-40AC34FF6D60}" type="pres">
      <dgm:prSet presAssocID="{71221875-6B93-456E-A156-F12A1C45D9E9}" presName="extraNode" presStyleLbl="node1" presStyleIdx="0" presStyleCnt="3"/>
      <dgm:spPr/>
    </dgm:pt>
    <dgm:pt modelId="{94D331EE-AACD-481D-BF72-100EEC368F7E}" type="pres">
      <dgm:prSet presAssocID="{71221875-6B93-456E-A156-F12A1C45D9E9}" presName="dstNode" presStyleLbl="node1" presStyleIdx="0" presStyleCnt="3"/>
      <dgm:spPr/>
    </dgm:pt>
    <dgm:pt modelId="{155F513D-DB5B-464E-B427-36E1DC95812C}" type="pres">
      <dgm:prSet presAssocID="{AFF6B11F-7A95-40A5-ABFC-A6FC375F6773}" presName="text_1" presStyleLbl="node1" presStyleIdx="0" presStyleCnt="3">
        <dgm:presLayoutVars>
          <dgm:bulletEnabled val="1"/>
        </dgm:presLayoutVars>
      </dgm:prSet>
      <dgm:spPr/>
    </dgm:pt>
    <dgm:pt modelId="{9B89160D-2268-401C-B662-17D0D7EA88C5}" type="pres">
      <dgm:prSet presAssocID="{AFF6B11F-7A95-40A5-ABFC-A6FC375F6773}" presName="accent_1" presStyleCnt="0"/>
      <dgm:spPr/>
    </dgm:pt>
    <dgm:pt modelId="{2536616E-5915-40E8-9E45-5A35979DF00B}" type="pres">
      <dgm:prSet presAssocID="{AFF6B11F-7A95-40A5-ABFC-A6FC375F6773}" presName="accentRepeatNode" presStyleLbl="solidFgAcc1" presStyleIdx="0" presStyleCnt="3"/>
      <dgm:spPr/>
    </dgm:pt>
    <dgm:pt modelId="{D575D28A-4B5B-4208-851E-F069CE6971E3}" type="pres">
      <dgm:prSet presAssocID="{14DC19AA-4712-481F-8A70-656175D98787}" presName="text_2" presStyleLbl="node1" presStyleIdx="1" presStyleCnt="3" custLinFactNeighborX="-165" custLinFactNeighborY="519">
        <dgm:presLayoutVars>
          <dgm:bulletEnabled val="1"/>
        </dgm:presLayoutVars>
      </dgm:prSet>
      <dgm:spPr/>
    </dgm:pt>
    <dgm:pt modelId="{D035AF2A-A4D8-403C-89B2-E2575204D02F}" type="pres">
      <dgm:prSet presAssocID="{14DC19AA-4712-481F-8A70-656175D98787}" presName="accent_2" presStyleCnt="0"/>
      <dgm:spPr/>
    </dgm:pt>
    <dgm:pt modelId="{89EC86D5-568D-4E7D-A4A0-DC8BBA1699AE}" type="pres">
      <dgm:prSet presAssocID="{14DC19AA-4712-481F-8A70-656175D98787}" presName="accentRepeatNode" presStyleLbl="solidFgAcc1" presStyleIdx="1" presStyleCnt="3"/>
      <dgm:spPr/>
    </dgm:pt>
    <dgm:pt modelId="{7BF52CC0-7117-4F88-85E1-E79E3A4A2E50}" type="pres">
      <dgm:prSet presAssocID="{2767C704-989B-4378-9D4C-197592903144}" presName="text_3" presStyleLbl="node1" presStyleIdx="2" presStyleCnt="3">
        <dgm:presLayoutVars>
          <dgm:bulletEnabled val="1"/>
        </dgm:presLayoutVars>
      </dgm:prSet>
      <dgm:spPr/>
    </dgm:pt>
    <dgm:pt modelId="{7CE1CF59-9463-4E5B-9420-932494E7A51C}" type="pres">
      <dgm:prSet presAssocID="{2767C704-989B-4378-9D4C-197592903144}" presName="accent_3" presStyleCnt="0"/>
      <dgm:spPr/>
    </dgm:pt>
    <dgm:pt modelId="{8A5D4290-0DBC-4E4B-BD5C-39FA3F816153}" type="pres">
      <dgm:prSet presAssocID="{2767C704-989B-4378-9D4C-197592903144}" presName="accentRepeatNode" presStyleLbl="solidFgAcc1" presStyleIdx="2" presStyleCnt="3"/>
      <dgm:spPr/>
    </dgm:pt>
  </dgm:ptLst>
  <dgm:cxnLst>
    <dgm:cxn modelId="{CB58FE0D-F302-41EA-95AD-624684AE91A8}" type="presOf" srcId="{AFF6B11F-7A95-40A5-ABFC-A6FC375F6773}" destId="{155F513D-DB5B-464E-B427-36E1DC95812C}" srcOrd="0" destOrd="0" presId="urn:microsoft.com/office/officeart/2008/layout/VerticalCurvedList"/>
    <dgm:cxn modelId="{888F8223-B008-4AF1-A5BA-2AC749A3FE9F}" type="presOf" srcId="{2767C704-989B-4378-9D4C-197592903144}" destId="{7BF52CC0-7117-4F88-85E1-E79E3A4A2E50}" srcOrd="0" destOrd="0" presId="urn:microsoft.com/office/officeart/2008/layout/VerticalCurvedList"/>
    <dgm:cxn modelId="{8E978645-187F-4408-AB57-587E5A090908}" type="presOf" srcId="{14DC19AA-4712-481F-8A70-656175D98787}" destId="{D575D28A-4B5B-4208-851E-F069CE6971E3}" srcOrd="0" destOrd="0" presId="urn:microsoft.com/office/officeart/2008/layout/VerticalCurvedList"/>
    <dgm:cxn modelId="{7D458C6F-6E01-47FB-9201-DBD954056B3B}" type="presOf" srcId="{522A6393-5BB8-4891-9EBC-A225A8AAD837}" destId="{C63FCD3A-AF0F-4EF6-8681-305B1CD5B777}" srcOrd="0" destOrd="0" presId="urn:microsoft.com/office/officeart/2008/layout/VerticalCurvedList"/>
    <dgm:cxn modelId="{2B53ED9B-C38D-480E-A098-320D5AAAB78D}" type="presOf" srcId="{71221875-6B93-456E-A156-F12A1C45D9E9}" destId="{CE20D5C6-D7EF-4C17-9848-43AFBDA7596F}" srcOrd="0" destOrd="0" presId="urn:microsoft.com/office/officeart/2008/layout/VerticalCurvedList"/>
    <dgm:cxn modelId="{E7A6E5C0-230E-49A6-A852-56682BEC91EE}" srcId="{71221875-6B93-456E-A156-F12A1C45D9E9}" destId="{AFF6B11F-7A95-40A5-ABFC-A6FC375F6773}" srcOrd="0" destOrd="0" parTransId="{4CAC3FCB-5E13-4771-BBA2-900E847EA164}" sibTransId="{522A6393-5BB8-4891-9EBC-A225A8AAD837}"/>
    <dgm:cxn modelId="{74DABBE7-CAF5-4FA0-B8BF-4C81C31967B8}" srcId="{71221875-6B93-456E-A156-F12A1C45D9E9}" destId="{2767C704-989B-4378-9D4C-197592903144}" srcOrd="2" destOrd="0" parTransId="{B0580EC4-561A-4C52-B303-EB7341485345}" sibTransId="{DC461657-3A6E-4A19-AC72-EA31E5478740}"/>
    <dgm:cxn modelId="{6C18E4EF-D1B7-4862-8D12-5304B17ACD87}" srcId="{71221875-6B93-456E-A156-F12A1C45D9E9}" destId="{14DC19AA-4712-481F-8A70-656175D98787}" srcOrd="1" destOrd="0" parTransId="{6F8662B2-1916-4810-81E5-64A4F1BB26D0}" sibTransId="{1834F1D3-5A80-4E8A-8D90-9F8EA3044826}"/>
    <dgm:cxn modelId="{D6BF729F-1F89-45A5-984F-0B9774D31B48}" type="presParOf" srcId="{CE20D5C6-D7EF-4C17-9848-43AFBDA7596F}" destId="{D3A4449D-79C4-4745-B07C-57FD06C79151}" srcOrd="0" destOrd="0" presId="urn:microsoft.com/office/officeart/2008/layout/VerticalCurvedList"/>
    <dgm:cxn modelId="{76FD657B-2A8B-440E-93B2-6E054507B8BA}" type="presParOf" srcId="{D3A4449D-79C4-4745-B07C-57FD06C79151}" destId="{F001B5AB-0EC4-4606-BE5A-82B7DA91DD52}" srcOrd="0" destOrd="0" presId="urn:microsoft.com/office/officeart/2008/layout/VerticalCurvedList"/>
    <dgm:cxn modelId="{D9AEA77A-FDC2-40DB-BDA5-AF0721AF163D}" type="presParOf" srcId="{F001B5AB-0EC4-4606-BE5A-82B7DA91DD52}" destId="{19026AE1-5DCF-4FBB-95C6-A6FD535E5B74}" srcOrd="0" destOrd="0" presId="urn:microsoft.com/office/officeart/2008/layout/VerticalCurvedList"/>
    <dgm:cxn modelId="{86ECEBB5-C808-4CAB-851C-9AC493F65579}" type="presParOf" srcId="{F001B5AB-0EC4-4606-BE5A-82B7DA91DD52}" destId="{C63FCD3A-AF0F-4EF6-8681-305B1CD5B777}" srcOrd="1" destOrd="0" presId="urn:microsoft.com/office/officeart/2008/layout/VerticalCurvedList"/>
    <dgm:cxn modelId="{DA117631-E57B-410A-9A0E-21B1D519C454}" type="presParOf" srcId="{F001B5AB-0EC4-4606-BE5A-82B7DA91DD52}" destId="{5240BD53-0080-44AC-9583-40AC34FF6D60}" srcOrd="2" destOrd="0" presId="urn:microsoft.com/office/officeart/2008/layout/VerticalCurvedList"/>
    <dgm:cxn modelId="{DA6F2989-A8BC-42E0-A797-A437529080F7}" type="presParOf" srcId="{F001B5AB-0EC4-4606-BE5A-82B7DA91DD52}" destId="{94D331EE-AACD-481D-BF72-100EEC368F7E}" srcOrd="3" destOrd="0" presId="urn:microsoft.com/office/officeart/2008/layout/VerticalCurvedList"/>
    <dgm:cxn modelId="{B9028DE1-72AA-4CA5-A8E8-A457CA74BDE4}" type="presParOf" srcId="{D3A4449D-79C4-4745-B07C-57FD06C79151}" destId="{155F513D-DB5B-464E-B427-36E1DC95812C}" srcOrd="1" destOrd="0" presId="urn:microsoft.com/office/officeart/2008/layout/VerticalCurvedList"/>
    <dgm:cxn modelId="{C6C93C90-F2B3-4AF8-BBDF-045DD4EBD921}" type="presParOf" srcId="{D3A4449D-79C4-4745-B07C-57FD06C79151}" destId="{9B89160D-2268-401C-B662-17D0D7EA88C5}" srcOrd="2" destOrd="0" presId="urn:microsoft.com/office/officeart/2008/layout/VerticalCurvedList"/>
    <dgm:cxn modelId="{58914F71-5565-407E-8CFA-52BAA0B1BA65}" type="presParOf" srcId="{9B89160D-2268-401C-B662-17D0D7EA88C5}" destId="{2536616E-5915-40E8-9E45-5A35979DF00B}" srcOrd="0" destOrd="0" presId="urn:microsoft.com/office/officeart/2008/layout/VerticalCurvedList"/>
    <dgm:cxn modelId="{3DFC8D55-C49E-48DC-A6F7-AE6B510234D1}" type="presParOf" srcId="{D3A4449D-79C4-4745-B07C-57FD06C79151}" destId="{D575D28A-4B5B-4208-851E-F069CE6971E3}" srcOrd="3" destOrd="0" presId="urn:microsoft.com/office/officeart/2008/layout/VerticalCurvedList"/>
    <dgm:cxn modelId="{44AC6BC6-D714-4009-A891-12B77C5F773F}" type="presParOf" srcId="{D3A4449D-79C4-4745-B07C-57FD06C79151}" destId="{D035AF2A-A4D8-403C-89B2-E2575204D02F}" srcOrd="4" destOrd="0" presId="urn:microsoft.com/office/officeart/2008/layout/VerticalCurvedList"/>
    <dgm:cxn modelId="{FFF2C243-3B50-4271-B852-1758E2D8B8EF}" type="presParOf" srcId="{D035AF2A-A4D8-403C-89B2-E2575204D02F}" destId="{89EC86D5-568D-4E7D-A4A0-DC8BBA1699AE}" srcOrd="0" destOrd="0" presId="urn:microsoft.com/office/officeart/2008/layout/VerticalCurvedList"/>
    <dgm:cxn modelId="{82608227-70FA-468D-A2AC-F2E06C6E8523}" type="presParOf" srcId="{D3A4449D-79C4-4745-B07C-57FD06C79151}" destId="{7BF52CC0-7117-4F88-85E1-E79E3A4A2E50}" srcOrd="5" destOrd="0" presId="urn:microsoft.com/office/officeart/2008/layout/VerticalCurvedList"/>
    <dgm:cxn modelId="{70005CE0-E14C-4C69-ACE3-BFEF8D5D2453}" type="presParOf" srcId="{D3A4449D-79C4-4745-B07C-57FD06C79151}" destId="{7CE1CF59-9463-4E5B-9420-932494E7A51C}" srcOrd="6" destOrd="0" presId="urn:microsoft.com/office/officeart/2008/layout/VerticalCurvedList"/>
    <dgm:cxn modelId="{2343B49D-98E1-4F71-8FC0-EA316BCB8CCE}" type="presParOf" srcId="{7CE1CF59-9463-4E5B-9420-932494E7A51C}" destId="{8A5D4290-0DBC-4E4B-BD5C-39FA3F816153}"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2653C8-15D4-45C1-9FCA-33556C3348F7}"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5941A264-4DE3-4876-9131-F20BD2596519}">
      <dgm:prSet/>
      <dgm:spPr>
        <a:solidFill>
          <a:schemeClr val="bg1">
            <a:lumMod val="65000"/>
          </a:schemeClr>
        </a:solidFill>
      </dgm:spPr>
      <dgm:t>
        <a:bodyPr/>
        <a:lstStyle/>
        <a:p>
          <a:r>
            <a:rPr lang="en-US" dirty="0">
              <a:solidFill>
                <a:schemeClr val="tx1"/>
              </a:solidFill>
            </a:rPr>
            <a:t>Pandemic Uncertainties</a:t>
          </a:r>
        </a:p>
      </dgm:t>
    </dgm:pt>
    <dgm:pt modelId="{60988E92-7F99-466F-82FE-C66066EEBA63}" type="parTrans" cxnId="{6409BCE7-7F8C-432B-B530-F55460FDB243}">
      <dgm:prSet/>
      <dgm:spPr/>
      <dgm:t>
        <a:bodyPr/>
        <a:lstStyle/>
        <a:p>
          <a:endParaRPr lang="en-US"/>
        </a:p>
      </dgm:t>
    </dgm:pt>
    <dgm:pt modelId="{13804177-252C-4199-86F0-E31A388F8807}" type="sibTrans" cxnId="{6409BCE7-7F8C-432B-B530-F55460FDB243}">
      <dgm:prSet/>
      <dgm:spPr/>
      <dgm:t>
        <a:bodyPr/>
        <a:lstStyle/>
        <a:p>
          <a:endParaRPr lang="en-US"/>
        </a:p>
      </dgm:t>
    </dgm:pt>
    <dgm:pt modelId="{44E5A857-29DE-4960-8AB8-CE24DE8EBF35}">
      <dgm:prSet/>
      <dgm:spPr>
        <a:solidFill>
          <a:schemeClr val="bg1">
            <a:lumMod val="65000"/>
          </a:schemeClr>
        </a:solidFill>
      </dgm:spPr>
      <dgm:t>
        <a:bodyPr/>
        <a:lstStyle/>
        <a:p>
          <a:r>
            <a:rPr lang="en-US" dirty="0">
              <a:solidFill>
                <a:schemeClr val="tx1"/>
              </a:solidFill>
            </a:rPr>
            <a:t>Safety and Wellness Investments</a:t>
          </a:r>
        </a:p>
      </dgm:t>
    </dgm:pt>
    <dgm:pt modelId="{F1E19BCC-71DC-4784-B269-EB8DCE495A2D}" type="parTrans" cxnId="{AC5171A3-7FDE-420B-9102-5AB542FE549E}">
      <dgm:prSet/>
      <dgm:spPr/>
      <dgm:t>
        <a:bodyPr/>
        <a:lstStyle/>
        <a:p>
          <a:endParaRPr lang="en-US"/>
        </a:p>
      </dgm:t>
    </dgm:pt>
    <dgm:pt modelId="{3C778237-67C5-407F-9A46-A858DCB2417A}" type="sibTrans" cxnId="{AC5171A3-7FDE-420B-9102-5AB542FE549E}">
      <dgm:prSet/>
      <dgm:spPr/>
      <dgm:t>
        <a:bodyPr/>
        <a:lstStyle/>
        <a:p>
          <a:endParaRPr lang="en-US"/>
        </a:p>
      </dgm:t>
    </dgm:pt>
    <dgm:pt modelId="{9DED0DDB-107D-4A71-8794-54BE587F73D0}">
      <dgm:prSet/>
      <dgm:spPr>
        <a:solidFill>
          <a:schemeClr val="bg1">
            <a:lumMod val="65000"/>
          </a:schemeClr>
        </a:solidFill>
      </dgm:spPr>
      <dgm:t>
        <a:bodyPr/>
        <a:lstStyle/>
        <a:p>
          <a:r>
            <a:rPr lang="en-US" dirty="0">
              <a:solidFill>
                <a:schemeClr val="tx1"/>
              </a:solidFill>
            </a:rPr>
            <a:t>Hospital, Housing, and Auxiliaries </a:t>
          </a:r>
          <a:br>
            <a:rPr lang="en-US" dirty="0">
              <a:solidFill>
                <a:schemeClr val="tx1"/>
              </a:solidFill>
            </a:rPr>
          </a:br>
          <a:r>
            <a:rPr lang="en-US" dirty="0">
              <a:solidFill>
                <a:schemeClr val="tx1"/>
              </a:solidFill>
            </a:rPr>
            <a:t>   - Lost Revenues</a:t>
          </a:r>
          <a:br>
            <a:rPr lang="en-US" dirty="0">
              <a:solidFill>
                <a:schemeClr val="tx1"/>
              </a:solidFill>
            </a:rPr>
          </a:br>
          <a:r>
            <a:rPr lang="en-US" dirty="0">
              <a:solidFill>
                <a:schemeClr val="tx1"/>
              </a:solidFill>
            </a:rPr>
            <a:t>   - Return to Operations</a:t>
          </a:r>
        </a:p>
      </dgm:t>
    </dgm:pt>
    <dgm:pt modelId="{DD1C1089-BFFB-4AA5-83B7-60CEB7D19F18}" type="parTrans" cxnId="{10B37766-8C78-499A-9A82-FD8FE2CF3E0F}">
      <dgm:prSet/>
      <dgm:spPr/>
      <dgm:t>
        <a:bodyPr/>
        <a:lstStyle/>
        <a:p>
          <a:endParaRPr lang="en-US"/>
        </a:p>
      </dgm:t>
    </dgm:pt>
    <dgm:pt modelId="{AE934902-46DF-4CC8-B54F-7E123BA4C05C}" type="sibTrans" cxnId="{10B37766-8C78-499A-9A82-FD8FE2CF3E0F}">
      <dgm:prSet/>
      <dgm:spPr/>
      <dgm:t>
        <a:bodyPr/>
        <a:lstStyle/>
        <a:p>
          <a:endParaRPr lang="en-US"/>
        </a:p>
      </dgm:t>
    </dgm:pt>
    <dgm:pt modelId="{AB919928-0EF7-4789-BA1E-E4493478C7AF}">
      <dgm:prSet/>
      <dgm:spPr>
        <a:solidFill>
          <a:schemeClr val="bg1">
            <a:lumMod val="65000"/>
          </a:schemeClr>
        </a:solidFill>
      </dgm:spPr>
      <dgm:t>
        <a:bodyPr/>
        <a:lstStyle/>
        <a:p>
          <a:r>
            <a:rPr lang="en-US" dirty="0">
              <a:solidFill>
                <a:schemeClr val="tx1"/>
              </a:solidFill>
            </a:rPr>
            <a:t>Federal Program Support </a:t>
          </a:r>
        </a:p>
      </dgm:t>
    </dgm:pt>
    <dgm:pt modelId="{BDD7A314-D170-4DEB-AF3F-34B30FFE5ADE}" type="parTrans" cxnId="{E90E3303-AF2F-48D9-92CA-C4029BE7AC28}">
      <dgm:prSet/>
      <dgm:spPr/>
      <dgm:t>
        <a:bodyPr/>
        <a:lstStyle/>
        <a:p>
          <a:endParaRPr lang="en-US"/>
        </a:p>
      </dgm:t>
    </dgm:pt>
    <dgm:pt modelId="{08410124-7F91-4F2B-8112-FECA17F732C3}" type="sibTrans" cxnId="{E90E3303-AF2F-48D9-92CA-C4029BE7AC28}">
      <dgm:prSet/>
      <dgm:spPr/>
      <dgm:t>
        <a:bodyPr/>
        <a:lstStyle/>
        <a:p>
          <a:endParaRPr lang="en-US"/>
        </a:p>
      </dgm:t>
    </dgm:pt>
    <dgm:pt modelId="{61C391B0-6DE3-4110-ABEA-AAFB4F76D2E2}">
      <dgm:prSet/>
      <dgm:spPr>
        <a:solidFill>
          <a:schemeClr val="bg1">
            <a:lumMod val="65000"/>
          </a:schemeClr>
        </a:solidFill>
      </dgm:spPr>
      <dgm:t>
        <a:bodyPr/>
        <a:lstStyle/>
        <a:p>
          <a:r>
            <a:rPr lang="en-US" dirty="0">
              <a:solidFill>
                <a:schemeClr val="tx1"/>
              </a:solidFill>
            </a:rPr>
            <a:t>Hybrid and In-class Learning</a:t>
          </a:r>
        </a:p>
      </dgm:t>
    </dgm:pt>
    <dgm:pt modelId="{6EB38BBE-F5F2-4305-B438-FC43EEF13F73}" type="parTrans" cxnId="{31ABA61A-CDB4-4C27-A82A-997AB1701175}">
      <dgm:prSet/>
      <dgm:spPr/>
      <dgm:t>
        <a:bodyPr/>
        <a:lstStyle/>
        <a:p>
          <a:endParaRPr lang="en-US"/>
        </a:p>
      </dgm:t>
    </dgm:pt>
    <dgm:pt modelId="{8DED5FFC-0D48-4644-8E46-92D775798A68}" type="sibTrans" cxnId="{31ABA61A-CDB4-4C27-A82A-997AB1701175}">
      <dgm:prSet/>
      <dgm:spPr/>
      <dgm:t>
        <a:bodyPr/>
        <a:lstStyle/>
        <a:p>
          <a:endParaRPr lang="en-US"/>
        </a:p>
      </dgm:t>
    </dgm:pt>
    <dgm:pt modelId="{B4EFEE57-1360-48CC-ADED-C3202E1AC65A}">
      <dgm:prSet/>
      <dgm:spPr>
        <a:solidFill>
          <a:schemeClr val="bg1">
            <a:lumMod val="65000"/>
          </a:schemeClr>
        </a:solidFill>
      </dgm:spPr>
      <dgm:t>
        <a:bodyPr/>
        <a:lstStyle/>
        <a:p>
          <a:r>
            <a:rPr lang="en-US" dirty="0">
              <a:solidFill>
                <a:schemeClr val="tx1"/>
              </a:solidFill>
            </a:rPr>
            <a:t>SHIELD Testing Programs</a:t>
          </a:r>
        </a:p>
      </dgm:t>
    </dgm:pt>
    <dgm:pt modelId="{AAF6C4B9-8AC2-42CA-A88E-7A7F9684A7D5}" type="parTrans" cxnId="{C22F7E33-3F25-40C0-948F-E8BCA0BE3D33}">
      <dgm:prSet/>
      <dgm:spPr/>
      <dgm:t>
        <a:bodyPr/>
        <a:lstStyle/>
        <a:p>
          <a:endParaRPr lang="en-US"/>
        </a:p>
      </dgm:t>
    </dgm:pt>
    <dgm:pt modelId="{09AED4F9-515A-43CB-8E3F-E322E4237BDC}" type="sibTrans" cxnId="{C22F7E33-3F25-40C0-948F-E8BCA0BE3D33}">
      <dgm:prSet/>
      <dgm:spPr/>
      <dgm:t>
        <a:bodyPr/>
        <a:lstStyle/>
        <a:p>
          <a:endParaRPr lang="en-US"/>
        </a:p>
      </dgm:t>
    </dgm:pt>
    <dgm:pt modelId="{78C1DF9D-D4C7-4408-9090-56B503868A36}">
      <dgm:prSet/>
      <dgm:spPr>
        <a:solidFill>
          <a:schemeClr val="bg1">
            <a:lumMod val="65000"/>
          </a:schemeClr>
        </a:solidFill>
      </dgm:spPr>
      <dgm:t>
        <a:bodyPr/>
        <a:lstStyle/>
        <a:p>
          <a:r>
            <a:rPr lang="en-US" dirty="0">
              <a:solidFill>
                <a:schemeClr val="tx1"/>
              </a:solidFill>
            </a:rPr>
            <a:t>Capital Investments</a:t>
          </a:r>
        </a:p>
      </dgm:t>
    </dgm:pt>
    <dgm:pt modelId="{27033775-63AD-4567-9397-B1E0BA54E78C}" type="parTrans" cxnId="{6EC304C0-DACB-4950-91FA-66227CCFD4D4}">
      <dgm:prSet/>
      <dgm:spPr/>
      <dgm:t>
        <a:bodyPr/>
        <a:lstStyle/>
        <a:p>
          <a:endParaRPr lang="en-US"/>
        </a:p>
      </dgm:t>
    </dgm:pt>
    <dgm:pt modelId="{C4776DCD-1C1D-43CD-A53E-1E76CADC4549}" type="sibTrans" cxnId="{6EC304C0-DACB-4950-91FA-66227CCFD4D4}">
      <dgm:prSet/>
      <dgm:spPr/>
      <dgm:t>
        <a:bodyPr/>
        <a:lstStyle/>
        <a:p>
          <a:endParaRPr lang="en-US"/>
        </a:p>
      </dgm:t>
    </dgm:pt>
    <dgm:pt modelId="{9DF92FF0-73D2-4C40-9A06-D280FE5A5B09}">
      <dgm:prSet/>
      <dgm:spPr>
        <a:solidFill>
          <a:schemeClr val="bg1">
            <a:lumMod val="65000"/>
          </a:schemeClr>
        </a:solidFill>
      </dgm:spPr>
      <dgm:t>
        <a:bodyPr/>
        <a:lstStyle/>
        <a:p>
          <a:r>
            <a:rPr lang="en-US" dirty="0">
              <a:solidFill>
                <a:schemeClr val="tx1"/>
              </a:solidFill>
            </a:rPr>
            <a:t>Unit-Level Budget Reductions and Cash Rescissions</a:t>
          </a:r>
        </a:p>
      </dgm:t>
    </dgm:pt>
    <dgm:pt modelId="{E8BE2C13-2BF2-4B83-AD4E-C35933495DCB}" type="parTrans" cxnId="{BB0F680D-0098-42CF-A89A-D08722A56ED7}">
      <dgm:prSet/>
      <dgm:spPr/>
      <dgm:t>
        <a:bodyPr/>
        <a:lstStyle/>
        <a:p>
          <a:endParaRPr lang="en-US"/>
        </a:p>
      </dgm:t>
    </dgm:pt>
    <dgm:pt modelId="{D03B2381-4781-488F-B12E-D565F78D5475}" type="sibTrans" cxnId="{BB0F680D-0098-42CF-A89A-D08722A56ED7}">
      <dgm:prSet/>
      <dgm:spPr/>
      <dgm:t>
        <a:bodyPr/>
        <a:lstStyle/>
        <a:p>
          <a:endParaRPr lang="en-US"/>
        </a:p>
      </dgm:t>
    </dgm:pt>
    <dgm:pt modelId="{7C46F3A4-D1AD-4040-B974-B22326CCE9BF}" type="pres">
      <dgm:prSet presAssocID="{022653C8-15D4-45C1-9FCA-33556C3348F7}" presName="linear" presStyleCnt="0">
        <dgm:presLayoutVars>
          <dgm:dir/>
          <dgm:animLvl val="lvl"/>
          <dgm:resizeHandles val="exact"/>
        </dgm:presLayoutVars>
      </dgm:prSet>
      <dgm:spPr/>
    </dgm:pt>
    <dgm:pt modelId="{85481D16-1B77-4CCF-9AFF-6DD6DDE0236B}" type="pres">
      <dgm:prSet presAssocID="{5941A264-4DE3-4876-9131-F20BD2596519}" presName="parentLin" presStyleCnt="0"/>
      <dgm:spPr/>
    </dgm:pt>
    <dgm:pt modelId="{8B6789A3-1AEC-447B-8EC8-A3704E36E655}" type="pres">
      <dgm:prSet presAssocID="{5941A264-4DE3-4876-9131-F20BD2596519}" presName="parentLeftMargin" presStyleLbl="node1" presStyleIdx="0" presStyleCnt="8"/>
      <dgm:spPr/>
    </dgm:pt>
    <dgm:pt modelId="{14B743B4-B4BC-4DB2-9210-1AFD2E27FAF5}" type="pres">
      <dgm:prSet presAssocID="{5941A264-4DE3-4876-9131-F20BD2596519}" presName="parentText" presStyleLbl="node1" presStyleIdx="0" presStyleCnt="8">
        <dgm:presLayoutVars>
          <dgm:chMax val="0"/>
          <dgm:bulletEnabled val="1"/>
        </dgm:presLayoutVars>
      </dgm:prSet>
      <dgm:spPr/>
    </dgm:pt>
    <dgm:pt modelId="{0B80D022-C607-45D6-BE22-E513BBABCFA0}" type="pres">
      <dgm:prSet presAssocID="{5941A264-4DE3-4876-9131-F20BD2596519}" presName="negativeSpace" presStyleCnt="0"/>
      <dgm:spPr/>
    </dgm:pt>
    <dgm:pt modelId="{39B43247-4B6A-422D-A9B9-4079E8C58F2F}" type="pres">
      <dgm:prSet presAssocID="{5941A264-4DE3-4876-9131-F20BD2596519}" presName="childText" presStyleLbl="conFgAcc1" presStyleIdx="0" presStyleCnt="8" custLinFactNeighborX="371">
        <dgm:presLayoutVars>
          <dgm:bulletEnabled val="1"/>
        </dgm:presLayoutVars>
      </dgm:prSet>
      <dgm:spPr>
        <a:ln>
          <a:solidFill>
            <a:schemeClr val="bg1">
              <a:lumMod val="50000"/>
            </a:schemeClr>
          </a:solidFill>
        </a:ln>
      </dgm:spPr>
    </dgm:pt>
    <dgm:pt modelId="{FF7663F1-C4AA-45F6-AC86-1A04BA88EB41}" type="pres">
      <dgm:prSet presAssocID="{13804177-252C-4199-86F0-E31A388F8807}" presName="spaceBetweenRectangles" presStyleCnt="0"/>
      <dgm:spPr/>
    </dgm:pt>
    <dgm:pt modelId="{69733C62-F9FF-4130-987E-21F5272C2234}" type="pres">
      <dgm:prSet presAssocID="{44E5A857-29DE-4960-8AB8-CE24DE8EBF35}" presName="parentLin" presStyleCnt="0"/>
      <dgm:spPr/>
    </dgm:pt>
    <dgm:pt modelId="{9F5C75FD-4BB6-49A4-85CD-481BF0C5BD86}" type="pres">
      <dgm:prSet presAssocID="{44E5A857-29DE-4960-8AB8-CE24DE8EBF35}" presName="parentLeftMargin" presStyleLbl="node1" presStyleIdx="0" presStyleCnt="8"/>
      <dgm:spPr/>
    </dgm:pt>
    <dgm:pt modelId="{71EB3167-F79F-4FD5-A82C-C60625C97CB1}" type="pres">
      <dgm:prSet presAssocID="{44E5A857-29DE-4960-8AB8-CE24DE8EBF35}" presName="parentText" presStyleLbl="node1" presStyleIdx="1" presStyleCnt="8">
        <dgm:presLayoutVars>
          <dgm:chMax val="0"/>
          <dgm:bulletEnabled val="1"/>
        </dgm:presLayoutVars>
      </dgm:prSet>
      <dgm:spPr/>
    </dgm:pt>
    <dgm:pt modelId="{F5BE9FE8-1CBF-4E6E-91F9-CF085E204E1E}" type="pres">
      <dgm:prSet presAssocID="{44E5A857-29DE-4960-8AB8-CE24DE8EBF35}" presName="negativeSpace" presStyleCnt="0"/>
      <dgm:spPr/>
    </dgm:pt>
    <dgm:pt modelId="{0A5ED0C8-5218-499C-8CD3-B71ECDFA19AD}" type="pres">
      <dgm:prSet presAssocID="{44E5A857-29DE-4960-8AB8-CE24DE8EBF35}" presName="childText" presStyleLbl="conFgAcc1" presStyleIdx="1" presStyleCnt="8" custLinFactNeighborX="371">
        <dgm:presLayoutVars>
          <dgm:bulletEnabled val="1"/>
        </dgm:presLayoutVars>
      </dgm:prSet>
      <dgm:spPr>
        <a:ln>
          <a:solidFill>
            <a:schemeClr val="bg1">
              <a:lumMod val="50000"/>
            </a:schemeClr>
          </a:solidFill>
        </a:ln>
      </dgm:spPr>
    </dgm:pt>
    <dgm:pt modelId="{048D7DB4-59F0-4A46-8237-005256BCB1F2}" type="pres">
      <dgm:prSet presAssocID="{3C778237-67C5-407F-9A46-A858DCB2417A}" presName="spaceBetweenRectangles" presStyleCnt="0"/>
      <dgm:spPr/>
    </dgm:pt>
    <dgm:pt modelId="{D67E637A-8216-4B54-A5AC-E2B91A82B6F0}" type="pres">
      <dgm:prSet presAssocID="{9DF92FF0-73D2-4C40-9A06-D280FE5A5B09}" presName="parentLin" presStyleCnt="0"/>
      <dgm:spPr/>
    </dgm:pt>
    <dgm:pt modelId="{42CFDB85-1904-4863-BD2C-2B6CD1841BC1}" type="pres">
      <dgm:prSet presAssocID="{9DF92FF0-73D2-4C40-9A06-D280FE5A5B09}" presName="parentLeftMargin" presStyleLbl="node1" presStyleIdx="1" presStyleCnt="8"/>
      <dgm:spPr/>
    </dgm:pt>
    <dgm:pt modelId="{5AE4019B-708F-43A9-9EFC-BF391C67420B}" type="pres">
      <dgm:prSet presAssocID="{9DF92FF0-73D2-4C40-9A06-D280FE5A5B09}" presName="parentText" presStyleLbl="node1" presStyleIdx="2" presStyleCnt="8">
        <dgm:presLayoutVars>
          <dgm:chMax val="0"/>
          <dgm:bulletEnabled val="1"/>
        </dgm:presLayoutVars>
      </dgm:prSet>
      <dgm:spPr/>
    </dgm:pt>
    <dgm:pt modelId="{4A8CACE3-752B-4FEA-BF2F-6B57C6BEF2FF}" type="pres">
      <dgm:prSet presAssocID="{9DF92FF0-73D2-4C40-9A06-D280FE5A5B09}" presName="negativeSpace" presStyleCnt="0"/>
      <dgm:spPr/>
    </dgm:pt>
    <dgm:pt modelId="{0B1C2C6B-A471-4456-8F2A-2BF61B04377E}" type="pres">
      <dgm:prSet presAssocID="{9DF92FF0-73D2-4C40-9A06-D280FE5A5B09}" presName="childText" presStyleLbl="conFgAcc1" presStyleIdx="2" presStyleCnt="8" custLinFactNeighborX="371">
        <dgm:presLayoutVars>
          <dgm:bulletEnabled val="1"/>
        </dgm:presLayoutVars>
      </dgm:prSet>
      <dgm:spPr>
        <a:ln>
          <a:solidFill>
            <a:schemeClr val="bg1">
              <a:lumMod val="50000"/>
            </a:schemeClr>
          </a:solidFill>
        </a:ln>
      </dgm:spPr>
    </dgm:pt>
    <dgm:pt modelId="{AF585843-1A0F-4451-828C-03B7F0C0A120}" type="pres">
      <dgm:prSet presAssocID="{D03B2381-4781-488F-B12E-D565F78D5475}" presName="spaceBetweenRectangles" presStyleCnt="0"/>
      <dgm:spPr/>
    </dgm:pt>
    <dgm:pt modelId="{3B567BE8-2183-4C81-A233-B4C7B85D1B80}" type="pres">
      <dgm:prSet presAssocID="{9DED0DDB-107D-4A71-8794-54BE587F73D0}" presName="parentLin" presStyleCnt="0"/>
      <dgm:spPr/>
    </dgm:pt>
    <dgm:pt modelId="{C2AAD48C-4E3B-49D8-B2E1-5BDADD02FE08}" type="pres">
      <dgm:prSet presAssocID="{9DED0DDB-107D-4A71-8794-54BE587F73D0}" presName="parentLeftMargin" presStyleLbl="node1" presStyleIdx="2" presStyleCnt="8"/>
      <dgm:spPr/>
    </dgm:pt>
    <dgm:pt modelId="{AE5DCE34-EB87-4DD3-8BD6-CA7BA8DBD8E1}" type="pres">
      <dgm:prSet presAssocID="{9DED0DDB-107D-4A71-8794-54BE587F73D0}" presName="parentText" presStyleLbl="node1" presStyleIdx="3" presStyleCnt="8" custScaleX="102648" custScaleY="164951">
        <dgm:presLayoutVars>
          <dgm:chMax val="0"/>
          <dgm:bulletEnabled val="1"/>
        </dgm:presLayoutVars>
      </dgm:prSet>
      <dgm:spPr/>
    </dgm:pt>
    <dgm:pt modelId="{3FCC9C8E-9B2B-4DC3-A5B4-F356286A4D90}" type="pres">
      <dgm:prSet presAssocID="{9DED0DDB-107D-4A71-8794-54BE587F73D0}" presName="negativeSpace" presStyleCnt="0"/>
      <dgm:spPr/>
    </dgm:pt>
    <dgm:pt modelId="{6AD79732-6771-461B-84A5-835E98049E63}" type="pres">
      <dgm:prSet presAssocID="{9DED0DDB-107D-4A71-8794-54BE587F73D0}" presName="childText" presStyleLbl="conFgAcc1" presStyleIdx="3" presStyleCnt="8" custLinFactNeighborX="371">
        <dgm:presLayoutVars>
          <dgm:bulletEnabled val="1"/>
        </dgm:presLayoutVars>
      </dgm:prSet>
      <dgm:spPr>
        <a:ln>
          <a:solidFill>
            <a:schemeClr val="bg1">
              <a:lumMod val="50000"/>
            </a:schemeClr>
          </a:solidFill>
        </a:ln>
      </dgm:spPr>
    </dgm:pt>
    <dgm:pt modelId="{871B4C03-6CAD-4A24-8F11-4C754CD59ABE}" type="pres">
      <dgm:prSet presAssocID="{AE934902-46DF-4CC8-B54F-7E123BA4C05C}" presName="spaceBetweenRectangles" presStyleCnt="0"/>
      <dgm:spPr/>
    </dgm:pt>
    <dgm:pt modelId="{2F99092A-D61F-47B8-BA9D-E5D4447F1BCF}" type="pres">
      <dgm:prSet presAssocID="{AB919928-0EF7-4789-BA1E-E4493478C7AF}" presName="parentLin" presStyleCnt="0"/>
      <dgm:spPr/>
    </dgm:pt>
    <dgm:pt modelId="{FC3594B1-C2A5-4C21-A21F-331738D061B8}" type="pres">
      <dgm:prSet presAssocID="{AB919928-0EF7-4789-BA1E-E4493478C7AF}" presName="parentLeftMargin" presStyleLbl="node1" presStyleIdx="3" presStyleCnt="8"/>
      <dgm:spPr/>
    </dgm:pt>
    <dgm:pt modelId="{2830968F-8098-44C4-914D-C930560333F6}" type="pres">
      <dgm:prSet presAssocID="{AB919928-0EF7-4789-BA1E-E4493478C7AF}" presName="parentText" presStyleLbl="node1" presStyleIdx="4" presStyleCnt="8">
        <dgm:presLayoutVars>
          <dgm:chMax val="0"/>
          <dgm:bulletEnabled val="1"/>
        </dgm:presLayoutVars>
      </dgm:prSet>
      <dgm:spPr/>
    </dgm:pt>
    <dgm:pt modelId="{67945F73-1D47-4DF4-8F93-1A0AF913DE11}" type="pres">
      <dgm:prSet presAssocID="{AB919928-0EF7-4789-BA1E-E4493478C7AF}" presName="negativeSpace" presStyleCnt="0"/>
      <dgm:spPr/>
    </dgm:pt>
    <dgm:pt modelId="{9457C6FB-2142-4A89-8126-9105FB01CA27}" type="pres">
      <dgm:prSet presAssocID="{AB919928-0EF7-4789-BA1E-E4493478C7AF}" presName="childText" presStyleLbl="conFgAcc1" presStyleIdx="4" presStyleCnt="8" custLinFactNeighborY="35864">
        <dgm:presLayoutVars>
          <dgm:bulletEnabled val="1"/>
        </dgm:presLayoutVars>
      </dgm:prSet>
      <dgm:spPr>
        <a:ln>
          <a:solidFill>
            <a:schemeClr val="bg1">
              <a:lumMod val="50000"/>
            </a:schemeClr>
          </a:solidFill>
        </a:ln>
      </dgm:spPr>
    </dgm:pt>
    <dgm:pt modelId="{F1B87005-F6FF-42B7-A12B-E125BD1F82F6}" type="pres">
      <dgm:prSet presAssocID="{08410124-7F91-4F2B-8112-FECA17F732C3}" presName="spaceBetweenRectangles" presStyleCnt="0"/>
      <dgm:spPr/>
    </dgm:pt>
    <dgm:pt modelId="{00955898-EE75-4BD2-A3EC-A24A9C364028}" type="pres">
      <dgm:prSet presAssocID="{61C391B0-6DE3-4110-ABEA-AAFB4F76D2E2}" presName="parentLin" presStyleCnt="0"/>
      <dgm:spPr/>
    </dgm:pt>
    <dgm:pt modelId="{3F7E0FE2-9717-4CF7-9DA2-495DB65A4BA5}" type="pres">
      <dgm:prSet presAssocID="{61C391B0-6DE3-4110-ABEA-AAFB4F76D2E2}" presName="parentLeftMargin" presStyleLbl="node1" presStyleIdx="4" presStyleCnt="8"/>
      <dgm:spPr/>
    </dgm:pt>
    <dgm:pt modelId="{20235440-D399-4F4F-80C5-3267F4128BBA}" type="pres">
      <dgm:prSet presAssocID="{61C391B0-6DE3-4110-ABEA-AAFB4F76D2E2}" presName="parentText" presStyleLbl="node1" presStyleIdx="5" presStyleCnt="8">
        <dgm:presLayoutVars>
          <dgm:chMax val="0"/>
          <dgm:bulletEnabled val="1"/>
        </dgm:presLayoutVars>
      </dgm:prSet>
      <dgm:spPr/>
    </dgm:pt>
    <dgm:pt modelId="{6D01E1CA-B7B1-48D2-A0BB-ECD81EB4230F}" type="pres">
      <dgm:prSet presAssocID="{61C391B0-6DE3-4110-ABEA-AAFB4F76D2E2}" presName="negativeSpace" presStyleCnt="0"/>
      <dgm:spPr/>
    </dgm:pt>
    <dgm:pt modelId="{D589B902-E466-4C23-BA56-3A8679609706}" type="pres">
      <dgm:prSet presAssocID="{61C391B0-6DE3-4110-ABEA-AAFB4F76D2E2}" presName="childText" presStyleLbl="conFgAcc1" presStyleIdx="5" presStyleCnt="8" custLinFactNeighborX="371">
        <dgm:presLayoutVars>
          <dgm:bulletEnabled val="1"/>
        </dgm:presLayoutVars>
      </dgm:prSet>
      <dgm:spPr>
        <a:ln>
          <a:solidFill>
            <a:schemeClr val="bg1">
              <a:lumMod val="50000"/>
            </a:schemeClr>
          </a:solidFill>
        </a:ln>
      </dgm:spPr>
    </dgm:pt>
    <dgm:pt modelId="{F50EA710-8AB0-470B-8587-38E3E801CAEB}" type="pres">
      <dgm:prSet presAssocID="{8DED5FFC-0D48-4644-8E46-92D775798A68}" presName="spaceBetweenRectangles" presStyleCnt="0"/>
      <dgm:spPr/>
    </dgm:pt>
    <dgm:pt modelId="{4E0FA1D9-ED09-4151-A5AC-0B92AA766331}" type="pres">
      <dgm:prSet presAssocID="{B4EFEE57-1360-48CC-ADED-C3202E1AC65A}" presName="parentLin" presStyleCnt="0"/>
      <dgm:spPr/>
    </dgm:pt>
    <dgm:pt modelId="{9493C874-CD0D-4104-B401-7FA190035A9A}" type="pres">
      <dgm:prSet presAssocID="{B4EFEE57-1360-48CC-ADED-C3202E1AC65A}" presName="parentLeftMargin" presStyleLbl="node1" presStyleIdx="5" presStyleCnt="8"/>
      <dgm:spPr/>
    </dgm:pt>
    <dgm:pt modelId="{D055E093-AECD-42EF-A386-41A7EA463852}" type="pres">
      <dgm:prSet presAssocID="{B4EFEE57-1360-48CC-ADED-C3202E1AC65A}" presName="parentText" presStyleLbl="node1" presStyleIdx="6" presStyleCnt="8">
        <dgm:presLayoutVars>
          <dgm:chMax val="0"/>
          <dgm:bulletEnabled val="1"/>
        </dgm:presLayoutVars>
      </dgm:prSet>
      <dgm:spPr/>
    </dgm:pt>
    <dgm:pt modelId="{F0354BCF-E61E-4D1F-AFFD-B3FBECE5E779}" type="pres">
      <dgm:prSet presAssocID="{B4EFEE57-1360-48CC-ADED-C3202E1AC65A}" presName="negativeSpace" presStyleCnt="0"/>
      <dgm:spPr/>
    </dgm:pt>
    <dgm:pt modelId="{892DF7FF-D6FE-4CE9-A0C4-7DB585E26CF5}" type="pres">
      <dgm:prSet presAssocID="{B4EFEE57-1360-48CC-ADED-C3202E1AC65A}" presName="childText" presStyleLbl="conFgAcc1" presStyleIdx="6" presStyleCnt="8" custLinFactNeighborX="371">
        <dgm:presLayoutVars>
          <dgm:bulletEnabled val="1"/>
        </dgm:presLayoutVars>
      </dgm:prSet>
      <dgm:spPr>
        <a:ln>
          <a:solidFill>
            <a:schemeClr val="bg1">
              <a:lumMod val="50000"/>
            </a:schemeClr>
          </a:solidFill>
        </a:ln>
      </dgm:spPr>
    </dgm:pt>
    <dgm:pt modelId="{BF2F1FD0-5D0C-4779-B27C-BED18EE54212}" type="pres">
      <dgm:prSet presAssocID="{09AED4F9-515A-43CB-8E3F-E322E4237BDC}" presName="spaceBetweenRectangles" presStyleCnt="0"/>
      <dgm:spPr/>
    </dgm:pt>
    <dgm:pt modelId="{2BF40025-F112-4C32-BB5B-3AE9C3C18909}" type="pres">
      <dgm:prSet presAssocID="{78C1DF9D-D4C7-4408-9090-56B503868A36}" presName="parentLin" presStyleCnt="0"/>
      <dgm:spPr/>
    </dgm:pt>
    <dgm:pt modelId="{EB67F82B-4C2E-46C1-A9EB-875404E58E15}" type="pres">
      <dgm:prSet presAssocID="{78C1DF9D-D4C7-4408-9090-56B503868A36}" presName="parentLeftMargin" presStyleLbl="node1" presStyleIdx="6" presStyleCnt="8"/>
      <dgm:spPr/>
    </dgm:pt>
    <dgm:pt modelId="{E192BE37-FEF9-47B4-BE71-B9EAE23DB87E}" type="pres">
      <dgm:prSet presAssocID="{78C1DF9D-D4C7-4408-9090-56B503868A36}" presName="parentText" presStyleLbl="node1" presStyleIdx="7" presStyleCnt="8">
        <dgm:presLayoutVars>
          <dgm:chMax val="0"/>
          <dgm:bulletEnabled val="1"/>
        </dgm:presLayoutVars>
      </dgm:prSet>
      <dgm:spPr/>
    </dgm:pt>
    <dgm:pt modelId="{EC39D174-5AA6-40E0-B771-EF1C3E9A23C6}" type="pres">
      <dgm:prSet presAssocID="{78C1DF9D-D4C7-4408-9090-56B503868A36}" presName="negativeSpace" presStyleCnt="0"/>
      <dgm:spPr/>
    </dgm:pt>
    <dgm:pt modelId="{726B48E4-EFEA-4B1D-8DCD-35CD39636855}" type="pres">
      <dgm:prSet presAssocID="{78C1DF9D-D4C7-4408-9090-56B503868A36}" presName="childText" presStyleLbl="conFgAcc1" presStyleIdx="7" presStyleCnt="8">
        <dgm:presLayoutVars>
          <dgm:bulletEnabled val="1"/>
        </dgm:presLayoutVars>
      </dgm:prSet>
      <dgm:spPr>
        <a:ln>
          <a:solidFill>
            <a:schemeClr val="bg1">
              <a:lumMod val="50000"/>
            </a:schemeClr>
          </a:solidFill>
        </a:ln>
      </dgm:spPr>
    </dgm:pt>
  </dgm:ptLst>
  <dgm:cxnLst>
    <dgm:cxn modelId="{E90E3303-AF2F-48D9-92CA-C4029BE7AC28}" srcId="{022653C8-15D4-45C1-9FCA-33556C3348F7}" destId="{AB919928-0EF7-4789-BA1E-E4493478C7AF}" srcOrd="4" destOrd="0" parTransId="{BDD7A314-D170-4DEB-AF3F-34B30FFE5ADE}" sibTransId="{08410124-7F91-4F2B-8112-FECA17F732C3}"/>
    <dgm:cxn modelId="{BB0F680D-0098-42CF-A89A-D08722A56ED7}" srcId="{022653C8-15D4-45C1-9FCA-33556C3348F7}" destId="{9DF92FF0-73D2-4C40-9A06-D280FE5A5B09}" srcOrd="2" destOrd="0" parTransId="{E8BE2C13-2BF2-4B83-AD4E-C35933495DCB}" sibTransId="{D03B2381-4781-488F-B12E-D565F78D5475}"/>
    <dgm:cxn modelId="{2B3DA40F-F3CC-467C-ABEE-141B28AB2ACA}" type="presOf" srcId="{78C1DF9D-D4C7-4408-9090-56B503868A36}" destId="{E192BE37-FEF9-47B4-BE71-B9EAE23DB87E}" srcOrd="1" destOrd="0" presId="urn:microsoft.com/office/officeart/2005/8/layout/list1"/>
    <dgm:cxn modelId="{67EED211-2C9E-46FE-8AEF-23630ACF4E3E}" type="presOf" srcId="{AB919928-0EF7-4789-BA1E-E4493478C7AF}" destId="{2830968F-8098-44C4-914D-C930560333F6}" srcOrd="1" destOrd="0" presId="urn:microsoft.com/office/officeart/2005/8/layout/list1"/>
    <dgm:cxn modelId="{FB4BA715-4A4A-4625-993C-5C9A7D368142}" type="presOf" srcId="{022653C8-15D4-45C1-9FCA-33556C3348F7}" destId="{7C46F3A4-D1AD-4040-B974-B22326CCE9BF}" srcOrd="0" destOrd="0" presId="urn:microsoft.com/office/officeart/2005/8/layout/list1"/>
    <dgm:cxn modelId="{31ABA61A-CDB4-4C27-A82A-997AB1701175}" srcId="{022653C8-15D4-45C1-9FCA-33556C3348F7}" destId="{61C391B0-6DE3-4110-ABEA-AAFB4F76D2E2}" srcOrd="5" destOrd="0" parTransId="{6EB38BBE-F5F2-4305-B438-FC43EEF13F73}" sibTransId="{8DED5FFC-0D48-4644-8E46-92D775798A68}"/>
    <dgm:cxn modelId="{9264D11C-4C66-472B-A256-3921D93189F7}" type="presOf" srcId="{5941A264-4DE3-4876-9131-F20BD2596519}" destId="{14B743B4-B4BC-4DB2-9210-1AFD2E27FAF5}" srcOrd="1" destOrd="0" presId="urn:microsoft.com/office/officeart/2005/8/layout/list1"/>
    <dgm:cxn modelId="{1DB63B24-1B58-4FEE-BDAF-4CB6F67777C0}" type="presOf" srcId="{5941A264-4DE3-4876-9131-F20BD2596519}" destId="{8B6789A3-1AEC-447B-8EC8-A3704E36E655}" srcOrd="0" destOrd="0" presId="urn:microsoft.com/office/officeart/2005/8/layout/list1"/>
    <dgm:cxn modelId="{C22F7E33-3F25-40C0-948F-E8BCA0BE3D33}" srcId="{022653C8-15D4-45C1-9FCA-33556C3348F7}" destId="{B4EFEE57-1360-48CC-ADED-C3202E1AC65A}" srcOrd="6" destOrd="0" parTransId="{AAF6C4B9-8AC2-42CA-A88E-7A7F9684A7D5}" sibTransId="{09AED4F9-515A-43CB-8E3F-E322E4237BDC}"/>
    <dgm:cxn modelId="{A3556634-17FC-460E-91DF-BE6F6A310567}" type="presOf" srcId="{9DED0DDB-107D-4A71-8794-54BE587F73D0}" destId="{AE5DCE34-EB87-4DD3-8BD6-CA7BA8DBD8E1}" srcOrd="1" destOrd="0" presId="urn:microsoft.com/office/officeart/2005/8/layout/list1"/>
    <dgm:cxn modelId="{73D0763A-DD54-442E-A92A-55FF71E56C74}" type="presOf" srcId="{AB919928-0EF7-4789-BA1E-E4493478C7AF}" destId="{FC3594B1-C2A5-4C21-A21F-331738D061B8}" srcOrd="0" destOrd="0" presId="urn:microsoft.com/office/officeart/2005/8/layout/list1"/>
    <dgm:cxn modelId="{C0DCC83D-CFB1-479F-944E-003C319F9CDF}" type="presOf" srcId="{61C391B0-6DE3-4110-ABEA-AAFB4F76D2E2}" destId="{3F7E0FE2-9717-4CF7-9DA2-495DB65A4BA5}" srcOrd="0" destOrd="0" presId="urn:microsoft.com/office/officeart/2005/8/layout/list1"/>
    <dgm:cxn modelId="{6E2ACF56-7077-427D-B424-9138EAF404F5}" type="presOf" srcId="{78C1DF9D-D4C7-4408-9090-56B503868A36}" destId="{EB67F82B-4C2E-46C1-A9EB-875404E58E15}" srcOrd="0" destOrd="0" presId="urn:microsoft.com/office/officeart/2005/8/layout/list1"/>
    <dgm:cxn modelId="{10B37766-8C78-499A-9A82-FD8FE2CF3E0F}" srcId="{022653C8-15D4-45C1-9FCA-33556C3348F7}" destId="{9DED0DDB-107D-4A71-8794-54BE587F73D0}" srcOrd="3" destOrd="0" parTransId="{DD1C1089-BFFB-4AA5-83B7-60CEB7D19F18}" sibTransId="{AE934902-46DF-4CC8-B54F-7E123BA4C05C}"/>
    <dgm:cxn modelId="{5B710088-1049-43A4-B4B7-38D8C7F1845A}" type="presOf" srcId="{9DF92FF0-73D2-4C40-9A06-D280FE5A5B09}" destId="{5AE4019B-708F-43A9-9EFC-BF391C67420B}" srcOrd="1" destOrd="0" presId="urn:microsoft.com/office/officeart/2005/8/layout/list1"/>
    <dgm:cxn modelId="{909DB69E-88C3-4C07-98AF-DBD5497F8954}" type="presOf" srcId="{9DED0DDB-107D-4A71-8794-54BE587F73D0}" destId="{C2AAD48C-4E3B-49D8-B2E1-5BDADD02FE08}" srcOrd="0" destOrd="0" presId="urn:microsoft.com/office/officeart/2005/8/layout/list1"/>
    <dgm:cxn modelId="{778DB29F-A4CA-4FCA-8BCD-730E59510937}" type="presOf" srcId="{44E5A857-29DE-4960-8AB8-CE24DE8EBF35}" destId="{9F5C75FD-4BB6-49A4-85CD-481BF0C5BD86}" srcOrd="0" destOrd="0" presId="urn:microsoft.com/office/officeart/2005/8/layout/list1"/>
    <dgm:cxn modelId="{B1E88CA1-93B8-40E4-B97F-40213340493F}" type="presOf" srcId="{9DF92FF0-73D2-4C40-9A06-D280FE5A5B09}" destId="{42CFDB85-1904-4863-BD2C-2B6CD1841BC1}" srcOrd="0" destOrd="0" presId="urn:microsoft.com/office/officeart/2005/8/layout/list1"/>
    <dgm:cxn modelId="{AC5171A3-7FDE-420B-9102-5AB542FE549E}" srcId="{022653C8-15D4-45C1-9FCA-33556C3348F7}" destId="{44E5A857-29DE-4960-8AB8-CE24DE8EBF35}" srcOrd="1" destOrd="0" parTransId="{F1E19BCC-71DC-4784-B269-EB8DCE495A2D}" sibTransId="{3C778237-67C5-407F-9A46-A858DCB2417A}"/>
    <dgm:cxn modelId="{DDB930A8-4B79-432E-B5F9-E5A9C10DAD86}" type="presOf" srcId="{61C391B0-6DE3-4110-ABEA-AAFB4F76D2E2}" destId="{20235440-D399-4F4F-80C5-3267F4128BBA}" srcOrd="1" destOrd="0" presId="urn:microsoft.com/office/officeart/2005/8/layout/list1"/>
    <dgm:cxn modelId="{EAE873B9-D708-49FB-A7AB-61B578143F7F}" type="presOf" srcId="{44E5A857-29DE-4960-8AB8-CE24DE8EBF35}" destId="{71EB3167-F79F-4FD5-A82C-C60625C97CB1}" srcOrd="1" destOrd="0" presId="urn:microsoft.com/office/officeart/2005/8/layout/list1"/>
    <dgm:cxn modelId="{6EC304C0-DACB-4950-91FA-66227CCFD4D4}" srcId="{022653C8-15D4-45C1-9FCA-33556C3348F7}" destId="{78C1DF9D-D4C7-4408-9090-56B503868A36}" srcOrd="7" destOrd="0" parTransId="{27033775-63AD-4567-9397-B1E0BA54E78C}" sibTransId="{C4776DCD-1C1D-43CD-A53E-1E76CADC4549}"/>
    <dgm:cxn modelId="{21D47FE1-9AC7-4E9B-AF5D-368E23E1AA2F}" type="presOf" srcId="{B4EFEE57-1360-48CC-ADED-C3202E1AC65A}" destId="{D055E093-AECD-42EF-A386-41A7EA463852}" srcOrd="1" destOrd="0" presId="urn:microsoft.com/office/officeart/2005/8/layout/list1"/>
    <dgm:cxn modelId="{6409BCE7-7F8C-432B-B530-F55460FDB243}" srcId="{022653C8-15D4-45C1-9FCA-33556C3348F7}" destId="{5941A264-4DE3-4876-9131-F20BD2596519}" srcOrd="0" destOrd="0" parTransId="{60988E92-7F99-466F-82FE-C66066EEBA63}" sibTransId="{13804177-252C-4199-86F0-E31A388F8807}"/>
    <dgm:cxn modelId="{0673CEF2-3FF7-4093-BFF0-6598772C6C5E}" type="presOf" srcId="{B4EFEE57-1360-48CC-ADED-C3202E1AC65A}" destId="{9493C874-CD0D-4104-B401-7FA190035A9A}" srcOrd="0" destOrd="0" presId="urn:microsoft.com/office/officeart/2005/8/layout/list1"/>
    <dgm:cxn modelId="{F3FAF71C-5AC2-484A-A68B-DAAFDDCDB7AD}" type="presParOf" srcId="{7C46F3A4-D1AD-4040-B974-B22326CCE9BF}" destId="{85481D16-1B77-4CCF-9AFF-6DD6DDE0236B}" srcOrd="0" destOrd="0" presId="urn:microsoft.com/office/officeart/2005/8/layout/list1"/>
    <dgm:cxn modelId="{ABE72330-14F0-4B5F-98C9-979D0B7187B9}" type="presParOf" srcId="{85481D16-1B77-4CCF-9AFF-6DD6DDE0236B}" destId="{8B6789A3-1AEC-447B-8EC8-A3704E36E655}" srcOrd="0" destOrd="0" presId="urn:microsoft.com/office/officeart/2005/8/layout/list1"/>
    <dgm:cxn modelId="{9AD1A2D4-0D7A-4980-812D-DB185896EDBB}" type="presParOf" srcId="{85481D16-1B77-4CCF-9AFF-6DD6DDE0236B}" destId="{14B743B4-B4BC-4DB2-9210-1AFD2E27FAF5}" srcOrd="1" destOrd="0" presId="urn:microsoft.com/office/officeart/2005/8/layout/list1"/>
    <dgm:cxn modelId="{A6B1E22E-373B-4B9B-9862-E603DA8D86B8}" type="presParOf" srcId="{7C46F3A4-D1AD-4040-B974-B22326CCE9BF}" destId="{0B80D022-C607-45D6-BE22-E513BBABCFA0}" srcOrd="1" destOrd="0" presId="urn:microsoft.com/office/officeart/2005/8/layout/list1"/>
    <dgm:cxn modelId="{581D9A2C-E278-49C6-927B-F9F190CD4DA6}" type="presParOf" srcId="{7C46F3A4-D1AD-4040-B974-B22326CCE9BF}" destId="{39B43247-4B6A-422D-A9B9-4079E8C58F2F}" srcOrd="2" destOrd="0" presId="urn:microsoft.com/office/officeart/2005/8/layout/list1"/>
    <dgm:cxn modelId="{2F9D243C-4322-4D0B-BC7A-64D8483FEDF7}" type="presParOf" srcId="{7C46F3A4-D1AD-4040-B974-B22326CCE9BF}" destId="{FF7663F1-C4AA-45F6-AC86-1A04BA88EB41}" srcOrd="3" destOrd="0" presId="urn:microsoft.com/office/officeart/2005/8/layout/list1"/>
    <dgm:cxn modelId="{AEF6F6E8-FE48-4153-87B9-ACDD9F9C37C5}" type="presParOf" srcId="{7C46F3A4-D1AD-4040-B974-B22326CCE9BF}" destId="{69733C62-F9FF-4130-987E-21F5272C2234}" srcOrd="4" destOrd="0" presId="urn:microsoft.com/office/officeart/2005/8/layout/list1"/>
    <dgm:cxn modelId="{52D56F9D-2DC7-46B8-8799-ABBD1C1C9DB0}" type="presParOf" srcId="{69733C62-F9FF-4130-987E-21F5272C2234}" destId="{9F5C75FD-4BB6-49A4-85CD-481BF0C5BD86}" srcOrd="0" destOrd="0" presId="urn:microsoft.com/office/officeart/2005/8/layout/list1"/>
    <dgm:cxn modelId="{042F4EF2-09B5-41DF-BB0C-ED60D8F5C978}" type="presParOf" srcId="{69733C62-F9FF-4130-987E-21F5272C2234}" destId="{71EB3167-F79F-4FD5-A82C-C60625C97CB1}" srcOrd="1" destOrd="0" presId="urn:microsoft.com/office/officeart/2005/8/layout/list1"/>
    <dgm:cxn modelId="{F0B25546-2096-4309-9FFE-A4A6DF8E48CC}" type="presParOf" srcId="{7C46F3A4-D1AD-4040-B974-B22326CCE9BF}" destId="{F5BE9FE8-1CBF-4E6E-91F9-CF085E204E1E}" srcOrd="5" destOrd="0" presId="urn:microsoft.com/office/officeart/2005/8/layout/list1"/>
    <dgm:cxn modelId="{F6DD06AA-2BAA-4010-94D9-04FDDF216925}" type="presParOf" srcId="{7C46F3A4-D1AD-4040-B974-B22326CCE9BF}" destId="{0A5ED0C8-5218-499C-8CD3-B71ECDFA19AD}" srcOrd="6" destOrd="0" presId="urn:microsoft.com/office/officeart/2005/8/layout/list1"/>
    <dgm:cxn modelId="{D0D54B94-46CF-49AA-A6E0-A3FDAA506E76}" type="presParOf" srcId="{7C46F3A4-D1AD-4040-B974-B22326CCE9BF}" destId="{048D7DB4-59F0-4A46-8237-005256BCB1F2}" srcOrd="7" destOrd="0" presId="urn:microsoft.com/office/officeart/2005/8/layout/list1"/>
    <dgm:cxn modelId="{21245A75-46B3-4762-BEB4-04711439D396}" type="presParOf" srcId="{7C46F3A4-D1AD-4040-B974-B22326CCE9BF}" destId="{D67E637A-8216-4B54-A5AC-E2B91A82B6F0}" srcOrd="8" destOrd="0" presId="urn:microsoft.com/office/officeart/2005/8/layout/list1"/>
    <dgm:cxn modelId="{43C40094-106C-46AE-9040-5E630BC1002B}" type="presParOf" srcId="{D67E637A-8216-4B54-A5AC-E2B91A82B6F0}" destId="{42CFDB85-1904-4863-BD2C-2B6CD1841BC1}" srcOrd="0" destOrd="0" presId="urn:microsoft.com/office/officeart/2005/8/layout/list1"/>
    <dgm:cxn modelId="{0B6B0125-F967-436D-94E5-6523C7D1A780}" type="presParOf" srcId="{D67E637A-8216-4B54-A5AC-E2B91A82B6F0}" destId="{5AE4019B-708F-43A9-9EFC-BF391C67420B}" srcOrd="1" destOrd="0" presId="urn:microsoft.com/office/officeart/2005/8/layout/list1"/>
    <dgm:cxn modelId="{25FCDFAE-CF26-433E-9187-35668674B184}" type="presParOf" srcId="{7C46F3A4-D1AD-4040-B974-B22326CCE9BF}" destId="{4A8CACE3-752B-4FEA-BF2F-6B57C6BEF2FF}" srcOrd="9" destOrd="0" presId="urn:microsoft.com/office/officeart/2005/8/layout/list1"/>
    <dgm:cxn modelId="{471BBDC8-C41D-4FBB-BBB8-87210AC6E80D}" type="presParOf" srcId="{7C46F3A4-D1AD-4040-B974-B22326CCE9BF}" destId="{0B1C2C6B-A471-4456-8F2A-2BF61B04377E}" srcOrd="10" destOrd="0" presId="urn:microsoft.com/office/officeart/2005/8/layout/list1"/>
    <dgm:cxn modelId="{D4620C5C-CCB5-47CF-B33D-1D4D347B2342}" type="presParOf" srcId="{7C46F3A4-D1AD-4040-B974-B22326CCE9BF}" destId="{AF585843-1A0F-4451-828C-03B7F0C0A120}" srcOrd="11" destOrd="0" presId="urn:microsoft.com/office/officeart/2005/8/layout/list1"/>
    <dgm:cxn modelId="{B13B7326-0301-4CF1-BEB1-9E28DFE7DA9E}" type="presParOf" srcId="{7C46F3A4-D1AD-4040-B974-B22326CCE9BF}" destId="{3B567BE8-2183-4C81-A233-B4C7B85D1B80}" srcOrd="12" destOrd="0" presId="urn:microsoft.com/office/officeart/2005/8/layout/list1"/>
    <dgm:cxn modelId="{BE862E75-D71D-4761-9C62-A81E1A91069D}" type="presParOf" srcId="{3B567BE8-2183-4C81-A233-B4C7B85D1B80}" destId="{C2AAD48C-4E3B-49D8-B2E1-5BDADD02FE08}" srcOrd="0" destOrd="0" presId="urn:microsoft.com/office/officeart/2005/8/layout/list1"/>
    <dgm:cxn modelId="{DAA8F1FE-A1D2-4651-AF0C-6C7089E55147}" type="presParOf" srcId="{3B567BE8-2183-4C81-A233-B4C7B85D1B80}" destId="{AE5DCE34-EB87-4DD3-8BD6-CA7BA8DBD8E1}" srcOrd="1" destOrd="0" presId="urn:microsoft.com/office/officeart/2005/8/layout/list1"/>
    <dgm:cxn modelId="{8215CC37-E1D3-4271-8DAF-066F06932B02}" type="presParOf" srcId="{7C46F3A4-D1AD-4040-B974-B22326CCE9BF}" destId="{3FCC9C8E-9B2B-4DC3-A5B4-F356286A4D90}" srcOrd="13" destOrd="0" presId="urn:microsoft.com/office/officeart/2005/8/layout/list1"/>
    <dgm:cxn modelId="{1904A30C-070A-4FDE-B81C-6171E58892D0}" type="presParOf" srcId="{7C46F3A4-D1AD-4040-B974-B22326CCE9BF}" destId="{6AD79732-6771-461B-84A5-835E98049E63}" srcOrd="14" destOrd="0" presId="urn:microsoft.com/office/officeart/2005/8/layout/list1"/>
    <dgm:cxn modelId="{6E63F613-9625-4B66-90DF-F89974E75DBE}" type="presParOf" srcId="{7C46F3A4-D1AD-4040-B974-B22326CCE9BF}" destId="{871B4C03-6CAD-4A24-8F11-4C754CD59ABE}" srcOrd="15" destOrd="0" presId="urn:microsoft.com/office/officeart/2005/8/layout/list1"/>
    <dgm:cxn modelId="{11B2AFA2-2C8B-4836-8E8F-74648A6FF548}" type="presParOf" srcId="{7C46F3A4-D1AD-4040-B974-B22326CCE9BF}" destId="{2F99092A-D61F-47B8-BA9D-E5D4447F1BCF}" srcOrd="16" destOrd="0" presId="urn:microsoft.com/office/officeart/2005/8/layout/list1"/>
    <dgm:cxn modelId="{488CEF95-752D-4CA5-B83D-9C387C61CFAB}" type="presParOf" srcId="{2F99092A-D61F-47B8-BA9D-E5D4447F1BCF}" destId="{FC3594B1-C2A5-4C21-A21F-331738D061B8}" srcOrd="0" destOrd="0" presId="urn:microsoft.com/office/officeart/2005/8/layout/list1"/>
    <dgm:cxn modelId="{6CDA55E3-77C3-454B-A8A0-16F857F53DB3}" type="presParOf" srcId="{2F99092A-D61F-47B8-BA9D-E5D4447F1BCF}" destId="{2830968F-8098-44C4-914D-C930560333F6}" srcOrd="1" destOrd="0" presId="urn:microsoft.com/office/officeart/2005/8/layout/list1"/>
    <dgm:cxn modelId="{8892BB95-BDE9-4022-9D08-326C5D00ADCA}" type="presParOf" srcId="{7C46F3A4-D1AD-4040-B974-B22326CCE9BF}" destId="{67945F73-1D47-4DF4-8F93-1A0AF913DE11}" srcOrd="17" destOrd="0" presId="urn:microsoft.com/office/officeart/2005/8/layout/list1"/>
    <dgm:cxn modelId="{2A4FD66E-4669-4969-BC91-FD0CDCA6DB7F}" type="presParOf" srcId="{7C46F3A4-D1AD-4040-B974-B22326CCE9BF}" destId="{9457C6FB-2142-4A89-8126-9105FB01CA27}" srcOrd="18" destOrd="0" presId="urn:microsoft.com/office/officeart/2005/8/layout/list1"/>
    <dgm:cxn modelId="{07D4D522-82C8-4F2A-BEEA-378C45B099C5}" type="presParOf" srcId="{7C46F3A4-D1AD-4040-B974-B22326CCE9BF}" destId="{F1B87005-F6FF-42B7-A12B-E125BD1F82F6}" srcOrd="19" destOrd="0" presId="urn:microsoft.com/office/officeart/2005/8/layout/list1"/>
    <dgm:cxn modelId="{D25B1E5C-8784-438B-BEA8-F84DDF6AB4E9}" type="presParOf" srcId="{7C46F3A4-D1AD-4040-B974-B22326CCE9BF}" destId="{00955898-EE75-4BD2-A3EC-A24A9C364028}" srcOrd="20" destOrd="0" presId="urn:microsoft.com/office/officeart/2005/8/layout/list1"/>
    <dgm:cxn modelId="{EE40AE2E-87C4-4121-8469-893C46F529C5}" type="presParOf" srcId="{00955898-EE75-4BD2-A3EC-A24A9C364028}" destId="{3F7E0FE2-9717-4CF7-9DA2-495DB65A4BA5}" srcOrd="0" destOrd="0" presId="urn:microsoft.com/office/officeart/2005/8/layout/list1"/>
    <dgm:cxn modelId="{7D29889C-35A4-42F4-9E7E-B1FD2C8C8740}" type="presParOf" srcId="{00955898-EE75-4BD2-A3EC-A24A9C364028}" destId="{20235440-D399-4F4F-80C5-3267F4128BBA}" srcOrd="1" destOrd="0" presId="urn:microsoft.com/office/officeart/2005/8/layout/list1"/>
    <dgm:cxn modelId="{F1967623-93F3-4454-8C09-2234BBC35746}" type="presParOf" srcId="{7C46F3A4-D1AD-4040-B974-B22326CCE9BF}" destId="{6D01E1CA-B7B1-48D2-A0BB-ECD81EB4230F}" srcOrd="21" destOrd="0" presId="urn:microsoft.com/office/officeart/2005/8/layout/list1"/>
    <dgm:cxn modelId="{1AB567AE-2DD5-40CB-AA2F-92E09CDB4394}" type="presParOf" srcId="{7C46F3A4-D1AD-4040-B974-B22326CCE9BF}" destId="{D589B902-E466-4C23-BA56-3A8679609706}" srcOrd="22" destOrd="0" presId="urn:microsoft.com/office/officeart/2005/8/layout/list1"/>
    <dgm:cxn modelId="{8DF6AE8F-1D0D-4845-906B-10924858ED66}" type="presParOf" srcId="{7C46F3A4-D1AD-4040-B974-B22326CCE9BF}" destId="{F50EA710-8AB0-470B-8587-38E3E801CAEB}" srcOrd="23" destOrd="0" presId="urn:microsoft.com/office/officeart/2005/8/layout/list1"/>
    <dgm:cxn modelId="{ED71EEB8-0C1D-4057-B438-7F3F1767E1CA}" type="presParOf" srcId="{7C46F3A4-D1AD-4040-B974-B22326CCE9BF}" destId="{4E0FA1D9-ED09-4151-A5AC-0B92AA766331}" srcOrd="24" destOrd="0" presId="urn:microsoft.com/office/officeart/2005/8/layout/list1"/>
    <dgm:cxn modelId="{8F272ADA-C6FA-4178-A043-FAA9C985656A}" type="presParOf" srcId="{4E0FA1D9-ED09-4151-A5AC-0B92AA766331}" destId="{9493C874-CD0D-4104-B401-7FA190035A9A}" srcOrd="0" destOrd="0" presId="urn:microsoft.com/office/officeart/2005/8/layout/list1"/>
    <dgm:cxn modelId="{8C008A5C-2CFA-4910-8EE8-BDFABCD15AFF}" type="presParOf" srcId="{4E0FA1D9-ED09-4151-A5AC-0B92AA766331}" destId="{D055E093-AECD-42EF-A386-41A7EA463852}" srcOrd="1" destOrd="0" presId="urn:microsoft.com/office/officeart/2005/8/layout/list1"/>
    <dgm:cxn modelId="{3B0F6F44-CE9C-4008-BC22-10AF5EE1173D}" type="presParOf" srcId="{7C46F3A4-D1AD-4040-B974-B22326CCE9BF}" destId="{F0354BCF-E61E-4D1F-AFFD-B3FBECE5E779}" srcOrd="25" destOrd="0" presId="urn:microsoft.com/office/officeart/2005/8/layout/list1"/>
    <dgm:cxn modelId="{09FAB353-D6D8-4D14-B585-A13574CE88FA}" type="presParOf" srcId="{7C46F3A4-D1AD-4040-B974-B22326CCE9BF}" destId="{892DF7FF-D6FE-4CE9-A0C4-7DB585E26CF5}" srcOrd="26" destOrd="0" presId="urn:microsoft.com/office/officeart/2005/8/layout/list1"/>
    <dgm:cxn modelId="{6BA9BF07-4859-4F3B-BFC7-BB9F36CDCD8B}" type="presParOf" srcId="{7C46F3A4-D1AD-4040-B974-B22326CCE9BF}" destId="{BF2F1FD0-5D0C-4779-B27C-BED18EE54212}" srcOrd="27" destOrd="0" presId="urn:microsoft.com/office/officeart/2005/8/layout/list1"/>
    <dgm:cxn modelId="{40E15AA0-E806-48AF-9C1F-5A9661E501F7}" type="presParOf" srcId="{7C46F3A4-D1AD-4040-B974-B22326CCE9BF}" destId="{2BF40025-F112-4C32-BB5B-3AE9C3C18909}" srcOrd="28" destOrd="0" presId="urn:microsoft.com/office/officeart/2005/8/layout/list1"/>
    <dgm:cxn modelId="{5C3C3005-4A6C-4632-BA3C-3BA0BCC26C6E}" type="presParOf" srcId="{2BF40025-F112-4C32-BB5B-3AE9C3C18909}" destId="{EB67F82B-4C2E-46C1-A9EB-875404E58E15}" srcOrd="0" destOrd="0" presId="urn:microsoft.com/office/officeart/2005/8/layout/list1"/>
    <dgm:cxn modelId="{32D07B1F-3E80-4138-AFE6-C1CA88CCB2AE}" type="presParOf" srcId="{2BF40025-F112-4C32-BB5B-3AE9C3C18909}" destId="{E192BE37-FEF9-47B4-BE71-B9EAE23DB87E}" srcOrd="1" destOrd="0" presId="urn:microsoft.com/office/officeart/2005/8/layout/list1"/>
    <dgm:cxn modelId="{B35E79E7-1515-465B-A54F-6853C09625FC}" type="presParOf" srcId="{7C46F3A4-D1AD-4040-B974-B22326CCE9BF}" destId="{EC39D174-5AA6-40E0-B771-EF1C3E9A23C6}" srcOrd="29" destOrd="0" presId="urn:microsoft.com/office/officeart/2005/8/layout/list1"/>
    <dgm:cxn modelId="{7071FF46-6EAC-4155-A033-901B0A9574D5}" type="presParOf" srcId="{7C46F3A4-D1AD-4040-B974-B22326CCE9BF}" destId="{726B48E4-EFEA-4B1D-8DCD-35CD39636855}" srcOrd="3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AE91478-AE52-48CB-B522-EAB43A89E516}" type="doc">
      <dgm:prSet loTypeId="urn:microsoft.com/office/officeart/2008/layout/AlternatingHexagons" loCatId="list" qsTypeId="urn:microsoft.com/office/officeart/2005/8/quickstyle/simple2" qsCatId="simple" csTypeId="urn:microsoft.com/office/officeart/2005/8/colors/accent0_3" csCatId="mainScheme" phldr="1"/>
      <dgm:spPr/>
      <dgm:t>
        <a:bodyPr/>
        <a:lstStyle/>
        <a:p>
          <a:endParaRPr lang="en-US"/>
        </a:p>
      </dgm:t>
    </dgm:pt>
    <dgm:pt modelId="{627F0E19-8D22-4A0B-B984-C5DC9EC469A4}">
      <dgm:prSet phldrT="[Text]" custT="1"/>
      <dgm:spPr/>
      <dgm:t>
        <a:bodyPr/>
        <a:lstStyle/>
        <a:p>
          <a:r>
            <a:rPr lang="en-US" sz="1250" dirty="0"/>
            <a:t>Reorganize for Optimal Efficiency and Productivity</a:t>
          </a:r>
        </a:p>
      </dgm:t>
    </dgm:pt>
    <dgm:pt modelId="{6A3E4E5E-8BA3-4494-823E-3A364CBF2DA6}" type="parTrans" cxnId="{122F4FB2-E75A-4221-965F-B3B45304AC1B}">
      <dgm:prSet/>
      <dgm:spPr/>
      <dgm:t>
        <a:bodyPr/>
        <a:lstStyle/>
        <a:p>
          <a:endParaRPr lang="en-US"/>
        </a:p>
      </dgm:t>
    </dgm:pt>
    <dgm:pt modelId="{244701DB-1B4D-4548-9EAD-0A2F42A7475C}" type="sibTrans" cxnId="{122F4FB2-E75A-4221-965F-B3B45304AC1B}">
      <dgm:prSet custT="1"/>
      <dgm:spPr/>
      <dgm:t>
        <a:bodyPr/>
        <a:lstStyle/>
        <a:p>
          <a:r>
            <a:rPr lang="en-US" sz="1200" dirty="0"/>
            <a:t>Innovate Processes and Services</a:t>
          </a:r>
        </a:p>
      </dgm:t>
    </dgm:pt>
    <dgm:pt modelId="{B690DAF9-593C-40EB-ACA5-E76E3853AC55}">
      <dgm:prSet phldrT="[Text]" custT="1"/>
      <dgm:spPr/>
      <dgm:t>
        <a:bodyPr/>
        <a:lstStyle/>
        <a:p>
          <a:r>
            <a:rPr lang="en-US" sz="1200" dirty="0"/>
            <a:t>Manage Cash Strategically</a:t>
          </a:r>
        </a:p>
      </dgm:t>
    </dgm:pt>
    <dgm:pt modelId="{03189D8C-8032-45FF-B751-8CBAA531D783}" type="parTrans" cxnId="{4AABE9E4-515C-4E91-B7EE-65688A04AAAE}">
      <dgm:prSet/>
      <dgm:spPr/>
      <dgm:t>
        <a:bodyPr/>
        <a:lstStyle/>
        <a:p>
          <a:endParaRPr lang="en-US"/>
        </a:p>
      </dgm:t>
    </dgm:pt>
    <dgm:pt modelId="{0B961E4A-239C-4A31-AB8A-63E4027F1A50}" type="sibTrans" cxnId="{4AABE9E4-515C-4E91-B7EE-65688A04AAAE}">
      <dgm:prSet custT="1"/>
      <dgm:spPr/>
      <dgm:t>
        <a:bodyPr/>
        <a:lstStyle/>
        <a:p>
          <a:r>
            <a:rPr lang="en-US" sz="1250" dirty="0"/>
            <a:t>Streamline Decision Making</a:t>
          </a:r>
        </a:p>
      </dgm:t>
    </dgm:pt>
    <dgm:pt modelId="{78A12289-FD47-43EC-AC95-ACFDF13FE03E}">
      <dgm:prSet phldrT="[Text]" custT="1"/>
      <dgm:spPr/>
      <dgm:t>
        <a:bodyPr/>
        <a:lstStyle/>
        <a:p>
          <a:r>
            <a:rPr lang="en-US" sz="1250" dirty="0"/>
            <a:t>Develop More Robust Budget and Decisions Support  Systems</a:t>
          </a:r>
        </a:p>
      </dgm:t>
    </dgm:pt>
    <dgm:pt modelId="{C98458B1-C1CE-4AFE-87BB-E1DC8B2434EB}" type="parTrans" cxnId="{918A50C5-6339-4B66-AAD7-66815DCDC627}">
      <dgm:prSet/>
      <dgm:spPr/>
      <dgm:t>
        <a:bodyPr/>
        <a:lstStyle/>
        <a:p>
          <a:endParaRPr lang="en-US"/>
        </a:p>
      </dgm:t>
    </dgm:pt>
    <dgm:pt modelId="{45632E06-C87A-4C18-8513-309F8BBD2D69}" type="sibTrans" cxnId="{918A50C5-6339-4B66-AAD7-66815DCDC627}">
      <dgm:prSet custT="1"/>
      <dgm:spPr/>
      <dgm:t>
        <a:bodyPr/>
        <a:lstStyle/>
        <a:p>
          <a:r>
            <a:rPr lang="en-US" sz="1250" dirty="0"/>
            <a:t>Identify Cost and Scale  Efficiencies </a:t>
          </a:r>
        </a:p>
      </dgm:t>
    </dgm:pt>
    <dgm:pt modelId="{2CBD1870-B3E9-4348-AD15-B29D8824469C}" type="pres">
      <dgm:prSet presAssocID="{EAE91478-AE52-48CB-B522-EAB43A89E516}" presName="Name0" presStyleCnt="0">
        <dgm:presLayoutVars>
          <dgm:chMax/>
          <dgm:chPref/>
          <dgm:dir/>
          <dgm:animLvl val="lvl"/>
        </dgm:presLayoutVars>
      </dgm:prSet>
      <dgm:spPr/>
    </dgm:pt>
    <dgm:pt modelId="{5E6CB3E9-F3EA-4692-9726-75DF01FB3EFD}" type="pres">
      <dgm:prSet presAssocID="{627F0E19-8D22-4A0B-B984-C5DC9EC469A4}" presName="composite" presStyleCnt="0"/>
      <dgm:spPr/>
    </dgm:pt>
    <dgm:pt modelId="{0974B485-3416-443C-9B49-6B473E6394F1}" type="pres">
      <dgm:prSet presAssocID="{627F0E19-8D22-4A0B-B984-C5DC9EC469A4}" presName="Parent1" presStyleLbl="node1" presStyleIdx="0" presStyleCnt="6">
        <dgm:presLayoutVars>
          <dgm:chMax val="1"/>
          <dgm:chPref val="1"/>
          <dgm:bulletEnabled val="1"/>
        </dgm:presLayoutVars>
      </dgm:prSet>
      <dgm:spPr/>
    </dgm:pt>
    <dgm:pt modelId="{395B4113-8AD3-4109-99A1-0B3F60EB52E1}" type="pres">
      <dgm:prSet presAssocID="{627F0E19-8D22-4A0B-B984-C5DC9EC469A4}" presName="Childtext1" presStyleLbl="revTx" presStyleIdx="0" presStyleCnt="3">
        <dgm:presLayoutVars>
          <dgm:chMax val="0"/>
          <dgm:chPref val="0"/>
          <dgm:bulletEnabled val="1"/>
        </dgm:presLayoutVars>
      </dgm:prSet>
      <dgm:spPr/>
    </dgm:pt>
    <dgm:pt modelId="{2EAACAA7-60DB-4359-901A-BE0C46C0A671}" type="pres">
      <dgm:prSet presAssocID="{627F0E19-8D22-4A0B-B984-C5DC9EC469A4}" presName="BalanceSpacing" presStyleCnt="0"/>
      <dgm:spPr/>
    </dgm:pt>
    <dgm:pt modelId="{1A3AF520-D679-4702-B84B-90FBF7874A03}" type="pres">
      <dgm:prSet presAssocID="{627F0E19-8D22-4A0B-B984-C5DC9EC469A4}" presName="BalanceSpacing1" presStyleCnt="0"/>
      <dgm:spPr/>
    </dgm:pt>
    <dgm:pt modelId="{EEDA4C9D-AF7C-48DB-BA1B-E7EDD2F684AE}" type="pres">
      <dgm:prSet presAssocID="{244701DB-1B4D-4548-9EAD-0A2F42A7475C}" presName="Accent1Text" presStyleLbl="node1" presStyleIdx="1" presStyleCnt="6" custLinFactNeighborX="54509" custLinFactNeighborY="84567"/>
      <dgm:spPr/>
    </dgm:pt>
    <dgm:pt modelId="{4755B2EA-644A-46CC-A232-4870CDA0B41D}" type="pres">
      <dgm:prSet presAssocID="{244701DB-1B4D-4548-9EAD-0A2F42A7475C}" presName="spaceBetweenRectangles" presStyleCnt="0"/>
      <dgm:spPr/>
    </dgm:pt>
    <dgm:pt modelId="{FCCCE91B-A11B-41F0-800B-9073455E59ED}" type="pres">
      <dgm:prSet presAssocID="{B690DAF9-593C-40EB-ACA5-E76E3853AC55}" presName="composite" presStyleCnt="0"/>
      <dgm:spPr/>
    </dgm:pt>
    <dgm:pt modelId="{60BF3B78-B94B-4A8E-9845-1598B741F56F}" type="pres">
      <dgm:prSet presAssocID="{B690DAF9-593C-40EB-ACA5-E76E3853AC55}" presName="Parent1" presStyleLbl="node1" presStyleIdx="2" presStyleCnt="6" custLinFactNeighborX="-55364" custLinFactNeighborY="-81451">
        <dgm:presLayoutVars>
          <dgm:chMax val="1"/>
          <dgm:chPref val="1"/>
          <dgm:bulletEnabled val="1"/>
        </dgm:presLayoutVars>
      </dgm:prSet>
      <dgm:spPr/>
    </dgm:pt>
    <dgm:pt modelId="{9D8DFA0B-93A7-4A0A-9D2B-0763E52F1311}" type="pres">
      <dgm:prSet presAssocID="{B690DAF9-593C-40EB-ACA5-E76E3853AC55}" presName="Childtext1" presStyleLbl="revTx" presStyleIdx="1" presStyleCnt="3">
        <dgm:presLayoutVars>
          <dgm:chMax val="0"/>
          <dgm:chPref val="0"/>
          <dgm:bulletEnabled val="1"/>
        </dgm:presLayoutVars>
      </dgm:prSet>
      <dgm:spPr/>
    </dgm:pt>
    <dgm:pt modelId="{C562A616-A97E-4B7F-B11B-B98AC6D60DE4}" type="pres">
      <dgm:prSet presAssocID="{B690DAF9-593C-40EB-ACA5-E76E3853AC55}" presName="BalanceSpacing" presStyleCnt="0"/>
      <dgm:spPr/>
    </dgm:pt>
    <dgm:pt modelId="{28C3E2EA-7697-4D30-8A5C-A73CE74527A3}" type="pres">
      <dgm:prSet presAssocID="{B690DAF9-593C-40EB-ACA5-E76E3853AC55}" presName="BalanceSpacing1" presStyleCnt="0"/>
      <dgm:spPr/>
    </dgm:pt>
    <dgm:pt modelId="{48BEBC5A-B7BF-4724-A7EA-F76D88CD5AF0}" type="pres">
      <dgm:prSet presAssocID="{0B961E4A-239C-4A31-AB8A-63E4027F1A50}" presName="Accent1Text" presStyleLbl="node1" presStyleIdx="3" presStyleCnt="6"/>
      <dgm:spPr/>
    </dgm:pt>
    <dgm:pt modelId="{075FEEE2-2A6E-4C4B-8039-D8CE76AF3AC7}" type="pres">
      <dgm:prSet presAssocID="{0B961E4A-239C-4A31-AB8A-63E4027F1A50}" presName="spaceBetweenRectangles" presStyleCnt="0"/>
      <dgm:spPr/>
    </dgm:pt>
    <dgm:pt modelId="{58A75A7D-E42D-414B-A5E4-A76657E5EB51}" type="pres">
      <dgm:prSet presAssocID="{78A12289-FD47-43EC-AC95-ACFDF13FE03E}" presName="composite" presStyleCnt="0"/>
      <dgm:spPr/>
    </dgm:pt>
    <dgm:pt modelId="{871928E6-5FB9-4BDC-AB1D-19B9CF8D223A}" type="pres">
      <dgm:prSet presAssocID="{78A12289-FD47-43EC-AC95-ACFDF13FE03E}" presName="Parent1" presStyleLbl="node1" presStyleIdx="4" presStyleCnt="6" custLinFactNeighborY="0">
        <dgm:presLayoutVars>
          <dgm:chMax val="1"/>
          <dgm:chPref val="1"/>
          <dgm:bulletEnabled val="1"/>
        </dgm:presLayoutVars>
      </dgm:prSet>
      <dgm:spPr/>
    </dgm:pt>
    <dgm:pt modelId="{0AF6E819-359F-4068-A747-87FE33F80152}" type="pres">
      <dgm:prSet presAssocID="{78A12289-FD47-43EC-AC95-ACFDF13FE03E}" presName="Childtext1" presStyleLbl="revTx" presStyleIdx="2" presStyleCnt="3">
        <dgm:presLayoutVars>
          <dgm:chMax val="0"/>
          <dgm:chPref val="0"/>
          <dgm:bulletEnabled val="1"/>
        </dgm:presLayoutVars>
      </dgm:prSet>
      <dgm:spPr/>
    </dgm:pt>
    <dgm:pt modelId="{680CE273-637E-4500-A4CE-24676FF13E09}" type="pres">
      <dgm:prSet presAssocID="{78A12289-FD47-43EC-AC95-ACFDF13FE03E}" presName="BalanceSpacing" presStyleCnt="0"/>
      <dgm:spPr/>
    </dgm:pt>
    <dgm:pt modelId="{3CDC1351-0D9D-4019-B845-4E4E1B5697E1}" type="pres">
      <dgm:prSet presAssocID="{78A12289-FD47-43EC-AC95-ACFDF13FE03E}" presName="BalanceSpacing1" presStyleCnt="0"/>
      <dgm:spPr/>
    </dgm:pt>
    <dgm:pt modelId="{ECB3E35C-1B58-4377-A8CC-288511E4C531}" type="pres">
      <dgm:prSet presAssocID="{45632E06-C87A-4C18-8513-309F8BBD2D69}" presName="Accent1Text" presStyleLbl="node1" presStyleIdx="5" presStyleCnt="6"/>
      <dgm:spPr/>
    </dgm:pt>
  </dgm:ptLst>
  <dgm:cxnLst>
    <dgm:cxn modelId="{AEFEFE02-E72B-4963-8BA1-E25B2B53C6A3}" type="presOf" srcId="{627F0E19-8D22-4A0B-B984-C5DC9EC469A4}" destId="{0974B485-3416-443C-9B49-6B473E6394F1}" srcOrd="0" destOrd="0" presId="urn:microsoft.com/office/officeart/2008/layout/AlternatingHexagons"/>
    <dgm:cxn modelId="{8FD0681D-5A80-4D1F-98D7-EB11CC79DABD}" type="presOf" srcId="{B690DAF9-593C-40EB-ACA5-E76E3853AC55}" destId="{60BF3B78-B94B-4A8E-9845-1598B741F56F}" srcOrd="0" destOrd="0" presId="urn:microsoft.com/office/officeart/2008/layout/AlternatingHexagons"/>
    <dgm:cxn modelId="{52D21F51-BED3-4012-B336-6FCF207F1201}" type="presOf" srcId="{EAE91478-AE52-48CB-B522-EAB43A89E516}" destId="{2CBD1870-B3E9-4348-AD15-B29D8824469C}" srcOrd="0" destOrd="0" presId="urn:microsoft.com/office/officeart/2008/layout/AlternatingHexagons"/>
    <dgm:cxn modelId="{DDC26281-044B-42A1-8B15-E40CCF5A75BB}" type="presOf" srcId="{0B961E4A-239C-4A31-AB8A-63E4027F1A50}" destId="{48BEBC5A-B7BF-4724-A7EA-F76D88CD5AF0}" srcOrd="0" destOrd="0" presId="urn:microsoft.com/office/officeart/2008/layout/AlternatingHexagons"/>
    <dgm:cxn modelId="{54CD149A-F4B3-49CD-96EF-1A758FB135D7}" type="presOf" srcId="{244701DB-1B4D-4548-9EAD-0A2F42A7475C}" destId="{EEDA4C9D-AF7C-48DB-BA1B-E7EDD2F684AE}" srcOrd="0" destOrd="0" presId="urn:microsoft.com/office/officeart/2008/layout/AlternatingHexagons"/>
    <dgm:cxn modelId="{07B55D9D-CC92-49A6-A1FB-0CF3B2918408}" type="presOf" srcId="{78A12289-FD47-43EC-AC95-ACFDF13FE03E}" destId="{871928E6-5FB9-4BDC-AB1D-19B9CF8D223A}" srcOrd="0" destOrd="0" presId="urn:microsoft.com/office/officeart/2008/layout/AlternatingHexagons"/>
    <dgm:cxn modelId="{122F4FB2-E75A-4221-965F-B3B45304AC1B}" srcId="{EAE91478-AE52-48CB-B522-EAB43A89E516}" destId="{627F0E19-8D22-4A0B-B984-C5DC9EC469A4}" srcOrd="0" destOrd="0" parTransId="{6A3E4E5E-8BA3-4494-823E-3A364CBF2DA6}" sibTransId="{244701DB-1B4D-4548-9EAD-0A2F42A7475C}"/>
    <dgm:cxn modelId="{827F36B9-1915-4D6E-ADAE-01A3C33C3C25}" type="presOf" srcId="{45632E06-C87A-4C18-8513-309F8BBD2D69}" destId="{ECB3E35C-1B58-4377-A8CC-288511E4C531}" srcOrd="0" destOrd="0" presId="urn:microsoft.com/office/officeart/2008/layout/AlternatingHexagons"/>
    <dgm:cxn modelId="{918A50C5-6339-4B66-AAD7-66815DCDC627}" srcId="{EAE91478-AE52-48CB-B522-EAB43A89E516}" destId="{78A12289-FD47-43EC-AC95-ACFDF13FE03E}" srcOrd="2" destOrd="0" parTransId="{C98458B1-C1CE-4AFE-87BB-E1DC8B2434EB}" sibTransId="{45632E06-C87A-4C18-8513-309F8BBD2D69}"/>
    <dgm:cxn modelId="{4AABE9E4-515C-4E91-B7EE-65688A04AAAE}" srcId="{EAE91478-AE52-48CB-B522-EAB43A89E516}" destId="{B690DAF9-593C-40EB-ACA5-E76E3853AC55}" srcOrd="1" destOrd="0" parTransId="{03189D8C-8032-45FF-B751-8CBAA531D783}" sibTransId="{0B961E4A-239C-4A31-AB8A-63E4027F1A50}"/>
    <dgm:cxn modelId="{BE165F1D-780D-4541-968D-05BD4ABFC76A}" type="presParOf" srcId="{2CBD1870-B3E9-4348-AD15-B29D8824469C}" destId="{5E6CB3E9-F3EA-4692-9726-75DF01FB3EFD}" srcOrd="0" destOrd="0" presId="urn:microsoft.com/office/officeart/2008/layout/AlternatingHexagons"/>
    <dgm:cxn modelId="{A6B55215-B4F8-4389-8AE1-64D742826877}" type="presParOf" srcId="{5E6CB3E9-F3EA-4692-9726-75DF01FB3EFD}" destId="{0974B485-3416-443C-9B49-6B473E6394F1}" srcOrd="0" destOrd="0" presId="urn:microsoft.com/office/officeart/2008/layout/AlternatingHexagons"/>
    <dgm:cxn modelId="{5733A72F-8816-4843-915E-0B8A8690FD81}" type="presParOf" srcId="{5E6CB3E9-F3EA-4692-9726-75DF01FB3EFD}" destId="{395B4113-8AD3-4109-99A1-0B3F60EB52E1}" srcOrd="1" destOrd="0" presId="urn:microsoft.com/office/officeart/2008/layout/AlternatingHexagons"/>
    <dgm:cxn modelId="{6AAC8A79-E267-4D59-830B-E5DB99742DAE}" type="presParOf" srcId="{5E6CB3E9-F3EA-4692-9726-75DF01FB3EFD}" destId="{2EAACAA7-60DB-4359-901A-BE0C46C0A671}" srcOrd="2" destOrd="0" presId="urn:microsoft.com/office/officeart/2008/layout/AlternatingHexagons"/>
    <dgm:cxn modelId="{6C5001EB-5687-480F-AAB7-A118EC1E6EA0}" type="presParOf" srcId="{5E6CB3E9-F3EA-4692-9726-75DF01FB3EFD}" destId="{1A3AF520-D679-4702-B84B-90FBF7874A03}" srcOrd="3" destOrd="0" presId="urn:microsoft.com/office/officeart/2008/layout/AlternatingHexagons"/>
    <dgm:cxn modelId="{69A01DC0-2FA9-4FD1-A51B-89CD4766FF14}" type="presParOf" srcId="{5E6CB3E9-F3EA-4692-9726-75DF01FB3EFD}" destId="{EEDA4C9D-AF7C-48DB-BA1B-E7EDD2F684AE}" srcOrd="4" destOrd="0" presId="urn:microsoft.com/office/officeart/2008/layout/AlternatingHexagons"/>
    <dgm:cxn modelId="{3C84304C-1E69-4557-94DF-7C7EB6B7EE78}" type="presParOf" srcId="{2CBD1870-B3E9-4348-AD15-B29D8824469C}" destId="{4755B2EA-644A-46CC-A232-4870CDA0B41D}" srcOrd="1" destOrd="0" presId="urn:microsoft.com/office/officeart/2008/layout/AlternatingHexagons"/>
    <dgm:cxn modelId="{9292267B-84F0-498D-A79C-06F34C1F58B3}" type="presParOf" srcId="{2CBD1870-B3E9-4348-AD15-B29D8824469C}" destId="{FCCCE91B-A11B-41F0-800B-9073455E59ED}" srcOrd="2" destOrd="0" presId="urn:microsoft.com/office/officeart/2008/layout/AlternatingHexagons"/>
    <dgm:cxn modelId="{BAC42DEF-01E1-4C52-82D2-C8EE28B99522}" type="presParOf" srcId="{FCCCE91B-A11B-41F0-800B-9073455E59ED}" destId="{60BF3B78-B94B-4A8E-9845-1598B741F56F}" srcOrd="0" destOrd="0" presId="urn:microsoft.com/office/officeart/2008/layout/AlternatingHexagons"/>
    <dgm:cxn modelId="{21CC3CF1-5FAC-4DD5-B418-DEEF28A6EED7}" type="presParOf" srcId="{FCCCE91B-A11B-41F0-800B-9073455E59ED}" destId="{9D8DFA0B-93A7-4A0A-9D2B-0763E52F1311}" srcOrd="1" destOrd="0" presId="urn:microsoft.com/office/officeart/2008/layout/AlternatingHexagons"/>
    <dgm:cxn modelId="{C30A36DE-5CBA-428D-B176-2061133E449C}" type="presParOf" srcId="{FCCCE91B-A11B-41F0-800B-9073455E59ED}" destId="{C562A616-A97E-4B7F-B11B-B98AC6D60DE4}" srcOrd="2" destOrd="0" presId="urn:microsoft.com/office/officeart/2008/layout/AlternatingHexagons"/>
    <dgm:cxn modelId="{5A2F4A77-3384-428F-A864-40206FA8433A}" type="presParOf" srcId="{FCCCE91B-A11B-41F0-800B-9073455E59ED}" destId="{28C3E2EA-7697-4D30-8A5C-A73CE74527A3}" srcOrd="3" destOrd="0" presId="urn:microsoft.com/office/officeart/2008/layout/AlternatingHexagons"/>
    <dgm:cxn modelId="{E0AAE002-4B6E-4611-9997-A90168BA6193}" type="presParOf" srcId="{FCCCE91B-A11B-41F0-800B-9073455E59ED}" destId="{48BEBC5A-B7BF-4724-A7EA-F76D88CD5AF0}" srcOrd="4" destOrd="0" presId="urn:microsoft.com/office/officeart/2008/layout/AlternatingHexagons"/>
    <dgm:cxn modelId="{FE8CFE77-C5DD-4224-A2AC-8B26420261A2}" type="presParOf" srcId="{2CBD1870-B3E9-4348-AD15-B29D8824469C}" destId="{075FEEE2-2A6E-4C4B-8039-D8CE76AF3AC7}" srcOrd="3" destOrd="0" presId="urn:microsoft.com/office/officeart/2008/layout/AlternatingHexagons"/>
    <dgm:cxn modelId="{6226E738-A503-426C-B8DB-9495806811CB}" type="presParOf" srcId="{2CBD1870-B3E9-4348-AD15-B29D8824469C}" destId="{58A75A7D-E42D-414B-A5E4-A76657E5EB51}" srcOrd="4" destOrd="0" presId="urn:microsoft.com/office/officeart/2008/layout/AlternatingHexagons"/>
    <dgm:cxn modelId="{F8A8B21C-4BAE-46D7-916B-59D19A213293}" type="presParOf" srcId="{58A75A7D-E42D-414B-A5E4-A76657E5EB51}" destId="{871928E6-5FB9-4BDC-AB1D-19B9CF8D223A}" srcOrd="0" destOrd="0" presId="urn:microsoft.com/office/officeart/2008/layout/AlternatingHexagons"/>
    <dgm:cxn modelId="{7CA0C342-47A1-4E74-B8AE-5DD0A773FBA1}" type="presParOf" srcId="{58A75A7D-E42D-414B-A5E4-A76657E5EB51}" destId="{0AF6E819-359F-4068-A747-87FE33F80152}" srcOrd="1" destOrd="0" presId="urn:microsoft.com/office/officeart/2008/layout/AlternatingHexagons"/>
    <dgm:cxn modelId="{903EA6D7-1739-4230-9386-B8BD852B02B6}" type="presParOf" srcId="{58A75A7D-E42D-414B-A5E4-A76657E5EB51}" destId="{680CE273-637E-4500-A4CE-24676FF13E09}" srcOrd="2" destOrd="0" presId="urn:microsoft.com/office/officeart/2008/layout/AlternatingHexagons"/>
    <dgm:cxn modelId="{702E8408-ACB4-4869-B099-36CB27982F5B}" type="presParOf" srcId="{58A75A7D-E42D-414B-A5E4-A76657E5EB51}" destId="{3CDC1351-0D9D-4019-B845-4E4E1B5697E1}" srcOrd="3" destOrd="0" presId="urn:microsoft.com/office/officeart/2008/layout/AlternatingHexagons"/>
    <dgm:cxn modelId="{6074AB4D-EB16-4944-AA1B-D4CF21D38B1A}" type="presParOf" srcId="{58A75A7D-E42D-414B-A5E4-A76657E5EB51}" destId="{ECB3E35C-1B58-4377-A8CC-288511E4C531}" srcOrd="4" destOrd="0" presId="urn:microsoft.com/office/officeart/2008/layout/AlternatingHexagon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63FCD3A-AF0F-4EF6-8681-305B1CD5B777}">
      <dsp:nvSpPr>
        <dsp:cNvPr id="0" name=""/>
        <dsp:cNvSpPr/>
      </dsp:nvSpPr>
      <dsp:spPr>
        <a:xfrm>
          <a:off x="-6212000" y="-950633"/>
          <a:ext cx="7396811" cy="7396811"/>
        </a:xfrm>
        <a:prstGeom prst="blockArc">
          <a:avLst>
            <a:gd name="adj1" fmla="val 18900000"/>
            <a:gd name="adj2" fmla="val 2700000"/>
            <a:gd name="adj3" fmla="val 292"/>
          </a:avLst>
        </a:prstGeom>
        <a:noFill/>
        <a:ln w="12700" cap="flat" cmpd="sng" algn="ctr">
          <a:solidFill>
            <a:schemeClr val="dk2">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55F513D-DB5B-464E-B427-36E1DC95812C}">
      <dsp:nvSpPr>
        <dsp:cNvPr id="0" name=""/>
        <dsp:cNvSpPr/>
      </dsp:nvSpPr>
      <dsp:spPr>
        <a:xfrm>
          <a:off x="762781" y="549554"/>
          <a:ext cx="9676979" cy="1099108"/>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2418"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dirty="0"/>
            <a:t>FY2021 Financial Summary</a:t>
          </a:r>
        </a:p>
      </dsp:txBody>
      <dsp:txXfrm>
        <a:off x="762781" y="549554"/>
        <a:ext cx="9676979" cy="1099108"/>
      </dsp:txXfrm>
    </dsp:sp>
    <dsp:sp modelId="{2536616E-5915-40E8-9E45-5A35979DF00B}">
      <dsp:nvSpPr>
        <dsp:cNvPr id="0" name=""/>
        <dsp:cNvSpPr/>
      </dsp:nvSpPr>
      <dsp:spPr>
        <a:xfrm>
          <a:off x="75838" y="412165"/>
          <a:ext cx="1373886" cy="1373886"/>
        </a:xfrm>
        <a:prstGeom prst="ellipse">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75D28A-4B5B-4208-851E-F069CE6971E3}">
      <dsp:nvSpPr>
        <dsp:cNvPr id="0" name=""/>
        <dsp:cNvSpPr/>
      </dsp:nvSpPr>
      <dsp:spPr>
        <a:xfrm>
          <a:off x="1146999" y="2203921"/>
          <a:ext cx="9277453" cy="1099108"/>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2418"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dirty="0"/>
            <a:t>Federal Funding Support for Higher Education </a:t>
          </a:r>
        </a:p>
      </dsp:txBody>
      <dsp:txXfrm>
        <a:off x="1146999" y="2203921"/>
        <a:ext cx="9277453" cy="1099108"/>
      </dsp:txXfrm>
    </dsp:sp>
    <dsp:sp modelId="{89EC86D5-568D-4E7D-A4A0-DC8BBA1699AE}">
      <dsp:nvSpPr>
        <dsp:cNvPr id="0" name=""/>
        <dsp:cNvSpPr/>
      </dsp:nvSpPr>
      <dsp:spPr>
        <a:xfrm>
          <a:off x="475364" y="2060829"/>
          <a:ext cx="1373886" cy="1373886"/>
        </a:xfrm>
        <a:prstGeom prst="ellipse">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BF52CC0-7117-4F88-85E1-E79E3A4A2E50}">
      <dsp:nvSpPr>
        <dsp:cNvPr id="0" name=""/>
        <dsp:cNvSpPr/>
      </dsp:nvSpPr>
      <dsp:spPr>
        <a:xfrm>
          <a:off x="762781" y="3846880"/>
          <a:ext cx="9676979" cy="1099108"/>
        </a:xfrm>
        <a:prstGeom prst="rect">
          <a:avLst/>
        </a:prstGeom>
        <a:solidFill>
          <a:schemeClr val="dk2">
            <a:hueOff val="0"/>
            <a:satOff val="0"/>
            <a:lumOff val="0"/>
            <a:alphaOff val="0"/>
          </a:schemeClr>
        </a:solidFill>
        <a:ln w="12700" cap="flat" cmpd="sng" algn="ctr">
          <a:solidFill>
            <a:schemeClr val="l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2418" tIns="88900" rIns="88900" bIns="88900" numCol="1" spcCol="1270" anchor="ctr" anchorCtr="0">
          <a:noAutofit/>
        </a:bodyPr>
        <a:lstStyle/>
        <a:p>
          <a:pPr marL="0" lvl="0" indent="0" algn="l" defTabSz="1555750">
            <a:lnSpc>
              <a:spcPct val="90000"/>
            </a:lnSpc>
            <a:spcBef>
              <a:spcPct val="0"/>
            </a:spcBef>
            <a:spcAft>
              <a:spcPct val="35000"/>
            </a:spcAft>
            <a:buNone/>
          </a:pPr>
          <a:r>
            <a:rPr lang="en-US" sz="3500" kern="1200" dirty="0"/>
            <a:t>Bond Ratings Upgrade</a:t>
          </a:r>
        </a:p>
      </dsp:txBody>
      <dsp:txXfrm>
        <a:off x="762781" y="3846880"/>
        <a:ext cx="9676979" cy="1099108"/>
      </dsp:txXfrm>
    </dsp:sp>
    <dsp:sp modelId="{8A5D4290-0DBC-4E4B-BD5C-39FA3F816153}">
      <dsp:nvSpPr>
        <dsp:cNvPr id="0" name=""/>
        <dsp:cNvSpPr/>
      </dsp:nvSpPr>
      <dsp:spPr>
        <a:xfrm>
          <a:off x="75838" y="3709492"/>
          <a:ext cx="1373886" cy="1373886"/>
        </a:xfrm>
        <a:prstGeom prst="ellipse">
          <a:avLst/>
        </a:prstGeom>
        <a:solidFill>
          <a:schemeClr val="lt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9B43247-4B6A-422D-A9B9-4079E8C58F2F}">
      <dsp:nvSpPr>
        <dsp:cNvPr id="0" name=""/>
        <dsp:cNvSpPr/>
      </dsp:nvSpPr>
      <dsp:spPr>
        <a:xfrm>
          <a:off x="0" y="297025"/>
          <a:ext cx="6666833" cy="352800"/>
        </a:xfrm>
        <a:prstGeom prst="rect">
          <a:avLst/>
        </a:prstGeom>
        <a:solidFill>
          <a:schemeClr val="lt1">
            <a:alpha val="90000"/>
            <a:hueOff val="0"/>
            <a:satOff val="0"/>
            <a:lumOff val="0"/>
            <a:alphaOff val="0"/>
          </a:schemeClr>
        </a:solidFill>
        <a:ln w="6350" cap="flat" cmpd="sng" algn="ctr">
          <a:solidFill>
            <a:schemeClr val="bg1">
              <a:lumMod val="50000"/>
            </a:schemeClr>
          </a:solidFill>
          <a:prstDash val="solid"/>
          <a:miter lim="800000"/>
        </a:ln>
        <a:effectLst/>
      </dsp:spPr>
      <dsp:style>
        <a:lnRef idx="1">
          <a:scrgbClr r="0" g="0" b="0"/>
        </a:lnRef>
        <a:fillRef idx="1">
          <a:scrgbClr r="0" g="0" b="0"/>
        </a:fillRef>
        <a:effectRef idx="0">
          <a:scrgbClr r="0" g="0" b="0"/>
        </a:effectRef>
        <a:fontRef idx="minor"/>
      </dsp:style>
    </dsp:sp>
    <dsp:sp modelId="{14B743B4-B4BC-4DB2-9210-1AFD2E27FAF5}">
      <dsp:nvSpPr>
        <dsp:cNvPr id="0" name=""/>
        <dsp:cNvSpPr/>
      </dsp:nvSpPr>
      <dsp:spPr>
        <a:xfrm>
          <a:off x="333341" y="90385"/>
          <a:ext cx="4666783" cy="413280"/>
        </a:xfrm>
        <a:prstGeom prst="roundRect">
          <a:avLst/>
        </a:prstGeom>
        <a:solidFill>
          <a:schemeClr val="bg1">
            <a:lumMod val="6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622300">
            <a:lnSpc>
              <a:spcPct val="90000"/>
            </a:lnSpc>
            <a:spcBef>
              <a:spcPct val="0"/>
            </a:spcBef>
            <a:spcAft>
              <a:spcPct val="35000"/>
            </a:spcAft>
            <a:buNone/>
          </a:pPr>
          <a:r>
            <a:rPr lang="en-US" sz="1400" kern="1200" dirty="0">
              <a:solidFill>
                <a:schemeClr val="tx1"/>
              </a:solidFill>
            </a:rPr>
            <a:t>Pandemic Uncertainties</a:t>
          </a:r>
        </a:p>
      </dsp:txBody>
      <dsp:txXfrm>
        <a:off x="353516" y="110560"/>
        <a:ext cx="4626433" cy="372930"/>
      </dsp:txXfrm>
    </dsp:sp>
    <dsp:sp modelId="{0A5ED0C8-5218-499C-8CD3-B71ECDFA19AD}">
      <dsp:nvSpPr>
        <dsp:cNvPr id="0" name=""/>
        <dsp:cNvSpPr/>
      </dsp:nvSpPr>
      <dsp:spPr>
        <a:xfrm>
          <a:off x="0" y="932065"/>
          <a:ext cx="6666833" cy="352800"/>
        </a:xfrm>
        <a:prstGeom prst="rect">
          <a:avLst/>
        </a:prstGeom>
        <a:solidFill>
          <a:schemeClr val="lt1">
            <a:alpha val="90000"/>
            <a:hueOff val="0"/>
            <a:satOff val="0"/>
            <a:lumOff val="0"/>
            <a:alphaOff val="0"/>
          </a:schemeClr>
        </a:solidFill>
        <a:ln w="6350" cap="flat" cmpd="sng" algn="ctr">
          <a:solidFill>
            <a:schemeClr val="bg1">
              <a:lumMod val="50000"/>
            </a:schemeClr>
          </a:solidFill>
          <a:prstDash val="solid"/>
          <a:miter lim="800000"/>
        </a:ln>
        <a:effectLst/>
      </dsp:spPr>
      <dsp:style>
        <a:lnRef idx="1">
          <a:scrgbClr r="0" g="0" b="0"/>
        </a:lnRef>
        <a:fillRef idx="1">
          <a:scrgbClr r="0" g="0" b="0"/>
        </a:fillRef>
        <a:effectRef idx="0">
          <a:scrgbClr r="0" g="0" b="0"/>
        </a:effectRef>
        <a:fontRef idx="minor"/>
      </dsp:style>
    </dsp:sp>
    <dsp:sp modelId="{71EB3167-F79F-4FD5-A82C-C60625C97CB1}">
      <dsp:nvSpPr>
        <dsp:cNvPr id="0" name=""/>
        <dsp:cNvSpPr/>
      </dsp:nvSpPr>
      <dsp:spPr>
        <a:xfrm>
          <a:off x="333341" y="725425"/>
          <a:ext cx="4666783" cy="413280"/>
        </a:xfrm>
        <a:prstGeom prst="roundRect">
          <a:avLst/>
        </a:prstGeom>
        <a:solidFill>
          <a:schemeClr val="bg1">
            <a:lumMod val="6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622300">
            <a:lnSpc>
              <a:spcPct val="90000"/>
            </a:lnSpc>
            <a:spcBef>
              <a:spcPct val="0"/>
            </a:spcBef>
            <a:spcAft>
              <a:spcPct val="35000"/>
            </a:spcAft>
            <a:buNone/>
          </a:pPr>
          <a:r>
            <a:rPr lang="en-US" sz="1400" kern="1200" dirty="0">
              <a:solidFill>
                <a:schemeClr val="tx1"/>
              </a:solidFill>
            </a:rPr>
            <a:t>Safety and Wellness Investments</a:t>
          </a:r>
        </a:p>
      </dsp:txBody>
      <dsp:txXfrm>
        <a:off x="353516" y="745600"/>
        <a:ext cx="4626433" cy="372930"/>
      </dsp:txXfrm>
    </dsp:sp>
    <dsp:sp modelId="{0B1C2C6B-A471-4456-8F2A-2BF61B04377E}">
      <dsp:nvSpPr>
        <dsp:cNvPr id="0" name=""/>
        <dsp:cNvSpPr/>
      </dsp:nvSpPr>
      <dsp:spPr>
        <a:xfrm>
          <a:off x="0" y="1567105"/>
          <a:ext cx="6666833" cy="352800"/>
        </a:xfrm>
        <a:prstGeom prst="rect">
          <a:avLst/>
        </a:prstGeom>
        <a:solidFill>
          <a:schemeClr val="lt1">
            <a:alpha val="90000"/>
            <a:hueOff val="0"/>
            <a:satOff val="0"/>
            <a:lumOff val="0"/>
            <a:alphaOff val="0"/>
          </a:schemeClr>
        </a:solidFill>
        <a:ln w="6350" cap="flat" cmpd="sng" algn="ctr">
          <a:solidFill>
            <a:schemeClr val="bg1">
              <a:lumMod val="50000"/>
            </a:schemeClr>
          </a:solidFill>
          <a:prstDash val="solid"/>
          <a:miter lim="800000"/>
        </a:ln>
        <a:effectLst/>
      </dsp:spPr>
      <dsp:style>
        <a:lnRef idx="1">
          <a:scrgbClr r="0" g="0" b="0"/>
        </a:lnRef>
        <a:fillRef idx="1">
          <a:scrgbClr r="0" g="0" b="0"/>
        </a:fillRef>
        <a:effectRef idx="0">
          <a:scrgbClr r="0" g="0" b="0"/>
        </a:effectRef>
        <a:fontRef idx="minor"/>
      </dsp:style>
    </dsp:sp>
    <dsp:sp modelId="{5AE4019B-708F-43A9-9EFC-BF391C67420B}">
      <dsp:nvSpPr>
        <dsp:cNvPr id="0" name=""/>
        <dsp:cNvSpPr/>
      </dsp:nvSpPr>
      <dsp:spPr>
        <a:xfrm>
          <a:off x="333341" y="1360465"/>
          <a:ext cx="4666783" cy="413280"/>
        </a:xfrm>
        <a:prstGeom prst="roundRect">
          <a:avLst/>
        </a:prstGeom>
        <a:solidFill>
          <a:schemeClr val="bg1">
            <a:lumMod val="6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622300">
            <a:lnSpc>
              <a:spcPct val="90000"/>
            </a:lnSpc>
            <a:spcBef>
              <a:spcPct val="0"/>
            </a:spcBef>
            <a:spcAft>
              <a:spcPct val="35000"/>
            </a:spcAft>
            <a:buNone/>
          </a:pPr>
          <a:r>
            <a:rPr lang="en-US" sz="1400" kern="1200" dirty="0">
              <a:solidFill>
                <a:schemeClr val="tx1"/>
              </a:solidFill>
            </a:rPr>
            <a:t>Unit-Level Budget Reductions and Cash Rescissions</a:t>
          </a:r>
        </a:p>
      </dsp:txBody>
      <dsp:txXfrm>
        <a:off x="353516" y="1380640"/>
        <a:ext cx="4626433" cy="372930"/>
      </dsp:txXfrm>
    </dsp:sp>
    <dsp:sp modelId="{6AD79732-6771-461B-84A5-835E98049E63}">
      <dsp:nvSpPr>
        <dsp:cNvPr id="0" name=""/>
        <dsp:cNvSpPr/>
      </dsp:nvSpPr>
      <dsp:spPr>
        <a:xfrm>
          <a:off x="0" y="2470574"/>
          <a:ext cx="6666833" cy="352800"/>
        </a:xfrm>
        <a:prstGeom prst="rect">
          <a:avLst/>
        </a:prstGeom>
        <a:solidFill>
          <a:schemeClr val="lt1">
            <a:alpha val="90000"/>
            <a:hueOff val="0"/>
            <a:satOff val="0"/>
            <a:lumOff val="0"/>
            <a:alphaOff val="0"/>
          </a:schemeClr>
        </a:solidFill>
        <a:ln w="6350" cap="flat" cmpd="sng" algn="ctr">
          <a:solidFill>
            <a:schemeClr val="bg1">
              <a:lumMod val="50000"/>
            </a:schemeClr>
          </a:solidFill>
          <a:prstDash val="solid"/>
          <a:miter lim="800000"/>
        </a:ln>
        <a:effectLst/>
      </dsp:spPr>
      <dsp:style>
        <a:lnRef idx="1">
          <a:scrgbClr r="0" g="0" b="0"/>
        </a:lnRef>
        <a:fillRef idx="1">
          <a:scrgbClr r="0" g="0" b="0"/>
        </a:fillRef>
        <a:effectRef idx="0">
          <a:scrgbClr r="0" g="0" b="0"/>
        </a:effectRef>
        <a:fontRef idx="minor"/>
      </dsp:style>
    </dsp:sp>
    <dsp:sp modelId="{AE5DCE34-EB87-4DD3-8BD6-CA7BA8DBD8E1}">
      <dsp:nvSpPr>
        <dsp:cNvPr id="0" name=""/>
        <dsp:cNvSpPr/>
      </dsp:nvSpPr>
      <dsp:spPr>
        <a:xfrm>
          <a:off x="333341" y="1995505"/>
          <a:ext cx="4790359" cy="681709"/>
        </a:xfrm>
        <a:prstGeom prst="roundRect">
          <a:avLst/>
        </a:prstGeom>
        <a:solidFill>
          <a:schemeClr val="bg1">
            <a:lumMod val="6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622300">
            <a:lnSpc>
              <a:spcPct val="90000"/>
            </a:lnSpc>
            <a:spcBef>
              <a:spcPct val="0"/>
            </a:spcBef>
            <a:spcAft>
              <a:spcPct val="35000"/>
            </a:spcAft>
            <a:buNone/>
          </a:pPr>
          <a:r>
            <a:rPr lang="en-US" sz="1400" kern="1200" dirty="0">
              <a:solidFill>
                <a:schemeClr val="tx1"/>
              </a:solidFill>
            </a:rPr>
            <a:t>Hospital, Housing, and Auxiliaries </a:t>
          </a:r>
          <a:br>
            <a:rPr lang="en-US" sz="1400" kern="1200" dirty="0">
              <a:solidFill>
                <a:schemeClr val="tx1"/>
              </a:solidFill>
            </a:rPr>
          </a:br>
          <a:r>
            <a:rPr lang="en-US" sz="1400" kern="1200" dirty="0">
              <a:solidFill>
                <a:schemeClr val="tx1"/>
              </a:solidFill>
            </a:rPr>
            <a:t>   - Lost Revenues</a:t>
          </a:r>
          <a:br>
            <a:rPr lang="en-US" sz="1400" kern="1200" dirty="0">
              <a:solidFill>
                <a:schemeClr val="tx1"/>
              </a:solidFill>
            </a:rPr>
          </a:br>
          <a:r>
            <a:rPr lang="en-US" sz="1400" kern="1200" dirty="0">
              <a:solidFill>
                <a:schemeClr val="tx1"/>
              </a:solidFill>
            </a:rPr>
            <a:t>   - Return to Operations</a:t>
          </a:r>
        </a:p>
      </dsp:txBody>
      <dsp:txXfrm>
        <a:off x="366619" y="2028783"/>
        <a:ext cx="4723803" cy="615153"/>
      </dsp:txXfrm>
    </dsp:sp>
    <dsp:sp modelId="{9457C6FB-2142-4A89-8126-9105FB01CA27}">
      <dsp:nvSpPr>
        <dsp:cNvPr id="0" name=""/>
        <dsp:cNvSpPr/>
      </dsp:nvSpPr>
      <dsp:spPr>
        <a:xfrm>
          <a:off x="0" y="3132727"/>
          <a:ext cx="6666833" cy="352800"/>
        </a:xfrm>
        <a:prstGeom prst="rect">
          <a:avLst/>
        </a:prstGeom>
        <a:solidFill>
          <a:schemeClr val="lt1">
            <a:alpha val="90000"/>
            <a:hueOff val="0"/>
            <a:satOff val="0"/>
            <a:lumOff val="0"/>
            <a:alphaOff val="0"/>
          </a:schemeClr>
        </a:solidFill>
        <a:ln w="6350" cap="flat" cmpd="sng" algn="ctr">
          <a:solidFill>
            <a:schemeClr val="bg1">
              <a:lumMod val="50000"/>
            </a:schemeClr>
          </a:solidFill>
          <a:prstDash val="solid"/>
          <a:miter lim="800000"/>
        </a:ln>
        <a:effectLst/>
      </dsp:spPr>
      <dsp:style>
        <a:lnRef idx="1">
          <a:scrgbClr r="0" g="0" b="0"/>
        </a:lnRef>
        <a:fillRef idx="1">
          <a:scrgbClr r="0" g="0" b="0"/>
        </a:fillRef>
        <a:effectRef idx="0">
          <a:scrgbClr r="0" g="0" b="0"/>
        </a:effectRef>
        <a:fontRef idx="minor"/>
      </dsp:style>
    </dsp:sp>
    <dsp:sp modelId="{2830968F-8098-44C4-914D-C930560333F6}">
      <dsp:nvSpPr>
        <dsp:cNvPr id="0" name=""/>
        <dsp:cNvSpPr/>
      </dsp:nvSpPr>
      <dsp:spPr>
        <a:xfrm>
          <a:off x="333341" y="2898974"/>
          <a:ext cx="4666783" cy="413280"/>
        </a:xfrm>
        <a:prstGeom prst="roundRect">
          <a:avLst/>
        </a:prstGeom>
        <a:solidFill>
          <a:schemeClr val="bg1">
            <a:lumMod val="6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622300">
            <a:lnSpc>
              <a:spcPct val="90000"/>
            </a:lnSpc>
            <a:spcBef>
              <a:spcPct val="0"/>
            </a:spcBef>
            <a:spcAft>
              <a:spcPct val="35000"/>
            </a:spcAft>
            <a:buNone/>
          </a:pPr>
          <a:r>
            <a:rPr lang="en-US" sz="1400" kern="1200" dirty="0">
              <a:solidFill>
                <a:schemeClr val="tx1"/>
              </a:solidFill>
            </a:rPr>
            <a:t>Federal Program Support </a:t>
          </a:r>
        </a:p>
      </dsp:txBody>
      <dsp:txXfrm>
        <a:off x="353516" y="2919149"/>
        <a:ext cx="4626433" cy="372930"/>
      </dsp:txXfrm>
    </dsp:sp>
    <dsp:sp modelId="{D589B902-E466-4C23-BA56-3A8679609706}">
      <dsp:nvSpPr>
        <dsp:cNvPr id="0" name=""/>
        <dsp:cNvSpPr/>
      </dsp:nvSpPr>
      <dsp:spPr>
        <a:xfrm>
          <a:off x="0" y="3740654"/>
          <a:ext cx="6666833" cy="352800"/>
        </a:xfrm>
        <a:prstGeom prst="rect">
          <a:avLst/>
        </a:prstGeom>
        <a:solidFill>
          <a:schemeClr val="lt1">
            <a:alpha val="90000"/>
            <a:hueOff val="0"/>
            <a:satOff val="0"/>
            <a:lumOff val="0"/>
            <a:alphaOff val="0"/>
          </a:schemeClr>
        </a:solidFill>
        <a:ln w="6350" cap="flat" cmpd="sng" algn="ctr">
          <a:solidFill>
            <a:schemeClr val="bg1">
              <a:lumMod val="50000"/>
            </a:schemeClr>
          </a:solidFill>
          <a:prstDash val="solid"/>
          <a:miter lim="800000"/>
        </a:ln>
        <a:effectLst/>
      </dsp:spPr>
      <dsp:style>
        <a:lnRef idx="1">
          <a:scrgbClr r="0" g="0" b="0"/>
        </a:lnRef>
        <a:fillRef idx="1">
          <a:scrgbClr r="0" g="0" b="0"/>
        </a:fillRef>
        <a:effectRef idx="0">
          <a:scrgbClr r="0" g="0" b="0"/>
        </a:effectRef>
        <a:fontRef idx="minor"/>
      </dsp:style>
    </dsp:sp>
    <dsp:sp modelId="{20235440-D399-4F4F-80C5-3267F4128BBA}">
      <dsp:nvSpPr>
        <dsp:cNvPr id="0" name=""/>
        <dsp:cNvSpPr/>
      </dsp:nvSpPr>
      <dsp:spPr>
        <a:xfrm>
          <a:off x="333341" y="3534014"/>
          <a:ext cx="4666783" cy="413280"/>
        </a:xfrm>
        <a:prstGeom prst="roundRect">
          <a:avLst/>
        </a:prstGeom>
        <a:solidFill>
          <a:schemeClr val="bg1">
            <a:lumMod val="6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622300">
            <a:lnSpc>
              <a:spcPct val="90000"/>
            </a:lnSpc>
            <a:spcBef>
              <a:spcPct val="0"/>
            </a:spcBef>
            <a:spcAft>
              <a:spcPct val="35000"/>
            </a:spcAft>
            <a:buNone/>
          </a:pPr>
          <a:r>
            <a:rPr lang="en-US" sz="1400" kern="1200" dirty="0">
              <a:solidFill>
                <a:schemeClr val="tx1"/>
              </a:solidFill>
            </a:rPr>
            <a:t>Hybrid and In-class Learning</a:t>
          </a:r>
        </a:p>
      </dsp:txBody>
      <dsp:txXfrm>
        <a:off x="353516" y="3554189"/>
        <a:ext cx="4626433" cy="372930"/>
      </dsp:txXfrm>
    </dsp:sp>
    <dsp:sp modelId="{892DF7FF-D6FE-4CE9-A0C4-7DB585E26CF5}">
      <dsp:nvSpPr>
        <dsp:cNvPr id="0" name=""/>
        <dsp:cNvSpPr/>
      </dsp:nvSpPr>
      <dsp:spPr>
        <a:xfrm>
          <a:off x="0" y="4375694"/>
          <a:ext cx="6666833" cy="352800"/>
        </a:xfrm>
        <a:prstGeom prst="rect">
          <a:avLst/>
        </a:prstGeom>
        <a:solidFill>
          <a:schemeClr val="lt1">
            <a:alpha val="90000"/>
            <a:hueOff val="0"/>
            <a:satOff val="0"/>
            <a:lumOff val="0"/>
            <a:alphaOff val="0"/>
          </a:schemeClr>
        </a:solidFill>
        <a:ln w="6350" cap="flat" cmpd="sng" algn="ctr">
          <a:solidFill>
            <a:schemeClr val="bg1">
              <a:lumMod val="50000"/>
            </a:schemeClr>
          </a:solidFill>
          <a:prstDash val="solid"/>
          <a:miter lim="800000"/>
        </a:ln>
        <a:effectLst/>
      </dsp:spPr>
      <dsp:style>
        <a:lnRef idx="1">
          <a:scrgbClr r="0" g="0" b="0"/>
        </a:lnRef>
        <a:fillRef idx="1">
          <a:scrgbClr r="0" g="0" b="0"/>
        </a:fillRef>
        <a:effectRef idx="0">
          <a:scrgbClr r="0" g="0" b="0"/>
        </a:effectRef>
        <a:fontRef idx="minor"/>
      </dsp:style>
    </dsp:sp>
    <dsp:sp modelId="{D055E093-AECD-42EF-A386-41A7EA463852}">
      <dsp:nvSpPr>
        <dsp:cNvPr id="0" name=""/>
        <dsp:cNvSpPr/>
      </dsp:nvSpPr>
      <dsp:spPr>
        <a:xfrm>
          <a:off x="333341" y="4169054"/>
          <a:ext cx="4666783" cy="413280"/>
        </a:xfrm>
        <a:prstGeom prst="roundRect">
          <a:avLst/>
        </a:prstGeom>
        <a:solidFill>
          <a:schemeClr val="bg1">
            <a:lumMod val="6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622300">
            <a:lnSpc>
              <a:spcPct val="90000"/>
            </a:lnSpc>
            <a:spcBef>
              <a:spcPct val="0"/>
            </a:spcBef>
            <a:spcAft>
              <a:spcPct val="35000"/>
            </a:spcAft>
            <a:buNone/>
          </a:pPr>
          <a:r>
            <a:rPr lang="en-US" sz="1400" kern="1200" dirty="0">
              <a:solidFill>
                <a:schemeClr val="tx1"/>
              </a:solidFill>
            </a:rPr>
            <a:t>SHIELD Testing Programs</a:t>
          </a:r>
        </a:p>
      </dsp:txBody>
      <dsp:txXfrm>
        <a:off x="353516" y="4189229"/>
        <a:ext cx="4626433" cy="372930"/>
      </dsp:txXfrm>
    </dsp:sp>
    <dsp:sp modelId="{726B48E4-EFEA-4B1D-8DCD-35CD39636855}">
      <dsp:nvSpPr>
        <dsp:cNvPr id="0" name=""/>
        <dsp:cNvSpPr/>
      </dsp:nvSpPr>
      <dsp:spPr>
        <a:xfrm>
          <a:off x="0" y="5010734"/>
          <a:ext cx="6666833" cy="352800"/>
        </a:xfrm>
        <a:prstGeom prst="rect">
          <a:avLst/>
        </a:prstGeom>
        <a:solidFill>
          <a:schemeClr val="lt1">
            <a:alpha val="90000"/>
            <a:hueOff val="0"/>
            <a:satOff val="0"/>
            <a:lumOff val="0"/>
            <a:alphaOff val="0"/>
          </a:schemeClr>
        </a:solidFill>
        <a:ln w="6350" cap="flat" cmpd="sng" algn="ctr">
          <a:solidFill>
            <a:schemeClr val="bg1">
              <a:lumMod val="50000"/>
            </a:schemeClr>
          </a:solidFill>
          <a:prstDash val="solid"/>
          <a:miter lim="800000"/>
        </a:ln>
        <a:effectLst/>
      </dsp:spPr>
      <dsp:style>
        <a:lnRef idx="1">
          <a:scrgbClr r="0" g="0" b="0"/>
        </a:lnRef>
        <a:fillRef idx="1">
          <a:scrgbClr r="0" g="0" b="0"/>
        </a:fillRef>
        <a:effectRef idx="0">
          <a:scrgbClr r="0" g="0" b="0"/>
        </a:effectRef>
        <a:fontRef idx="minor"/>
      </dsp:style>
    </dsp:sp>
    <dsp:sp modelId="{E192BE37-FEF9-47B4-BE71-B9EAE23DB87E}">
      <dsp:nvSpPr>
        <dsp:cNvPr id="0" name=""/>
        <dsp:cNvSpPr/>
      </dsp:nvSpPr>
      <dsp:spPr>
        <a:xfrm>
          <a:off x="333341" y="4804094"/>
          <a:ext cx="4666783" cy="413280"/>
        </a:xfrm>
        <a:prstGeom prst="roundRect">
          <a:avLst/>
        </a:prstGeom>
        <a:solidFill>
          <a:schemeClr val="bg1">
            <a:lumMod val="65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76393" tIns="0" rIns="176393" bIns="0" numCol="1" spcCol="1270" anchor="ctr" anchorCtr="0">
          <a:noAutofit/>
        </a:bodyPr>
        <a:lstStyle/>
        <a:p>
          <a:pPr marL="0" lvl="0" indent="0" algn="l" defTabSz="622300">
            <a:lnSpc>
              <a:spcPct val="90000"/>
            </a:lnSpc>
            <a:spcBef>
              <a:spcPct val="0"/>
            </a:spcBef>
            <a:spcAft>
              <a:spcPct val="35000"/>
            </a:spcAft>
            <a:buNone/>
          </a:pPr>
          <a:r>
            <a:rPr lang="en-US" sz="1400" kern="1200" dirty="0">
              <a:solidFill>
                <a:schemeClr val="tx1"/>
              </a:solidFill>
            </a:rPr>
            <a:t>Capital Investments</a:t>
          </a:r>
        </a:p>
      </dsp:txBody>
      <dsp:txXfrm>
        <a:off x="353516" y="4824269"/>
        <a:ext cx="4626433" cy="3729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74B485-3416-443C-9B49-6B473E6394F1}">
      <dsp:nvSpPr>
        <dsp:cNvPr id="0" name=""/>
        <dsp:cNvSpPr/>
      </dsp:nvSpPr>
      <dsp:spPr>
        <a:xfrm rot="5400000">
          <a:off x="5214715" y="117870"/>
          <a:ext cx="1760557" cy="1531685"/>
        </a:xfrm>
        <a:prstGeom prst="hexagon">
          <a:avLst>
            <a:gd name="adj" fmla="val 25000"/>
            <a:gd name="vf" fmla="val 11547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55625">
            <a:lnSpc>
              <a:spcPct val="90000"/>
            </a:lnSpc>
            <a:spcBef>
              <a:spcPct val="0"/>
            </a:spcBef>
            <a:spcAft>
              <a:spcPct val="35000"/>
            </a:spcAft>
            <a:buNone/>
          </a:pPr>
          <a:r>
            <a:rPr lang="en-US" sz="1250" kern="1200" dirty="0"/>
            <a:t>Reorganize for Optimal Efficiency and Productivity</a:t>
          </a:r>
        </a:p>
      </dsp:txBody>
      <dsp:txXfrm rot="-5400000">
        <a:off x="5567839" y="277789"/>
        <a:ext cx="1054309" cy="1211850"/>
      </dsp:txXfrm>
    </dsp:sp>
    <dsp:sp modelId="{395B4113-8AD3-4109-99A1-0B3F60EB52E1}">
      <dsp:nvSpPr>
        <dsp:cNvPr id="0" name=""/>
        <dsp:cNvSpPr/>
      </dsp:nvSpPr>
      <dsp:spPr>
        <a:xfrm>
          <a:off x="6907315" y="355545"/>
          <a:ext cx="1964782" cy="1056334"/>
        </a:xfrm>
        <a:prstGeom prst="rect">
          <a:avLst/>
        </a:prstGeom>
        <a:noFill/>
        <a:ln>
          <a:noFill/>
        </a:ln>
        <a:effectLst/>
      </dsp:spPr>
      <dsp:style>
        <a:lnRef idx="0">
          <a:scrgbClr r="0" g="0" b="0"/>
        </a:lnRef>
        <a:fillRef idx="0">
          <a:scrgbClr r="0" g="0" b="0"/>
        </a:fillRef>
        <a:effectRef idx="0">
          <a:scrgbClr r="0" g="0" b="0"/>
        </a:effectRef>
        <a:fontRef idx="minor"/>
      </dsp:style>
    </dsp:sp>
    <dsp:sp modelId="{EEDA4C9D-AF7C-48DB-BA1B-E7EDD2F684AE}">
      <dsp:nvSpPr>
        <dsp:cNvPr id="0" name=""/>
        <dsp:cNvSpPr/>
      </dsp:nvSpPr>
      <dsp:spPr>
        <a:xfrm rot="5400000">
          <a:off x="4395401" y="1606721"/>
          <a:ext cx="1760557" cy="1531685"/>
        </a:xfrm>
        <a:prstGeom prst="hexagon">
          <a:avLst>
            <a:gd name="adj" fmla="val 25000"/>
            <a:gd name="vf" fmla="val 11547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r>
            <a:rPr lang="en-US" sz="1200" kern="1200" dirty="0"/>
            <a:t>Innovate Processes and Services</a:t>
          </a:r>
        </a:p>
      </dsp:txBody>
      <dsp:txXfrm rot="-5400000">
        <a:off x="4748525" y="1766640"/>
        <a:ext cx="1054309" cy="1211850"/>
      </dsp:txXfrm>
    </dsp:sp>
    <dsp:sp modelId="{60BF3B78-B94B-4A8E-9845-1598B741F56F}">
      <dsp:nvSpPr>
        <dsp:cNvPr id="0" name=""/>
        <dsp:cNvSpPr/>
      </dsp:nvSpPr>
      <dsp:spPr>
        <a:xfrm rot="5400000">
          <a:off x="3536433" y="178240"/>
          <a:ext cx="1760557" cy="1531685"/>
        </a:xfrm>
        <a:prstGeom prst="hexagon">
          <a:avLst>
            <a:gd name="adj" fmla="val 25000"/>
            <a:gd name="vf" fmla="val 11547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en-US" sz="1200" kern="1200" dirty="0"/>
            <a:t>Manage Cash Strategically</a:t>
          </a:r>
        </a:p>
      </dsp:txBody>
      <dsp:txXfrm rot="-5400000">
        <a:off x="3889557" y="338159"/>
        <a:ext cx="1054309" cy="1211850"/>
      </dsp:txXfrm>
    </dsp:sp>
    <dsp:sp modelId="{9D8DFA0B-93A7-4A0A-9D2B-0763E52F1311}">
      <dsp:nvSpPr>
        <dsp:cNvPr id="0" name=""/>
        <dsp:cNvSpPr/>
      </dsp:nvSpPr>
      <dsp:spPr>
        <a:xfrm>
          <a:off x="2534089" y="1849907"/>
          <a:ext cx="1901402" cy="1056334"/>
        </a:xfrm>
        <a:prstGeom prst="rect">
          <a:avLst/>
        </a:prstGeom>
        <a:noFill/>
        <a:ln>
          <a:noFill/>
        </a:ln>
        <a:effectLst/>
      </dsp:spPr>
      <dsp:style>
        <a:lnRef idx="0">
          <a:scrgbClr r="0" g="0" b="0"/>
        </a:lnRef>
        <a:fillRef idx="0">
          <a:scrgbClr r="0" g="0" b="0"/>
        </a:fillRef>
        <a:effectRef idx="0">
          <a:scrgbClr r="0" g="0" b="0"/>
        </a:effectRef>
        <a:fontRef idx="minor"/>
      </dsp:style>
    </dsp:sp>
    <dsp:sp modelId="{48BEBC5A-B7BF-4724-A7EA-F76D88CD5AF0}">
      <dsp:nvSpPr>
        <dsp:cNvPr id="0" name=""/>
        <dsp:cNvSpPr/>
      </dsp:nvSpPr>
      <dsp:spPr>
        <a:xfrm rot="5400000">
          <a:off x="6038656" y="1612232"/>
          <a:ext cx="1760557" cy="1531685"/>
        </a:xfrm>
        <a:prstGeom prst="hexagon">
          <a:avLst>
            <a:gd name="adj" fmla="val 25000"/>
            <a:gd name="vf" fmla="val 11547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55625">
            <a:lnSpc>
              <a:spcPct val="90000"/>
            </a:lnSpc>
            <a:spcBef>
              <a:spcPct val="0"/>
            </a:spcBef>
            <a:spcAft>
              <a:spcPct val="35000"/>
            </a:spcAft>
            <a:buNone/>
          </a:pPr>
          <a:r>
            <a:rPr lang="en-US" sz="1250" kern="1200" dirty="0"/>
            <a:t>Streamline Decision Making</a:t>
          </a:r>
        </a:p>
      </dsp:txBody>
      <dsp:txXfrm rot="-5400000">
        <a:off x="6391780" y="1772151"/>
        <a:ext cx="1054309" cy="1211850"/>
      </dsp:txXfrm>
    </dsp:sp>
    <dsp:sp modelId="{871928E6-5FB9-4BDC-AB1D-19B9CF8D223A}">
      <dsp:nvSpPr>
        <dsp:cNvPr id="0" name=""/>
        <dsp:cNvSpPr/>
      </dsp:nvSpPr>
      <dsp:spPr>
        <a:xfrm rot="5400000">
          <a:off x="5214715" y="3106593"/>
          <a:ext cx="1760557" cy="1531685"/>
        </a:xfrm>
        <a:prstGeom prst="hexagon">
          <a:avLst>
            <a:gd name="adj" fmla="val 25000"/>
            <a:gd name="vf" fmla="val 11547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55625">
            <a:lnSpc>
              <a:spcPct val="90000"/>
            </a:lnSpc>
            <a:spcBef>
              <a:spcPct val="0"/>
            </a:spcBef>
            <a:spcAft>
              <a:spcPct val="35000"/>
            </a:spcAft>
            <a:buNone/>
          </a:pPr>
          <a:r>
            <a:rPr lang="en-US" sz="1250" kern="1200" dirty="0"/>
            <a:t>Develop More Robust Budget and Decisions Support  Systems</a:t>
          </a:r>
        </a:p>
      </dsp:txBody>
      <dsp:txXfrm rot="-5400000">
        <a:off x="5567839" y="3266512"/>
        <a:ext cx="1054309" cy="1211850"/>
      </dsp:txXfrm>
    </dsp:sp>
    <dsp:sp modelId="{0AF6E819-359F-4068-A747-87FE33F80152}">
      <dsp:nvSpPr>
        <dsp:cNvPr id="0" name=""/>
        <dsp:cNvSpPr/>
      </dsp:nvSpPr>
      <dsp:spPr>
        <a:xfrm>
          <a:off x="6907315" y="3344269"/>
          <a:ext cx="1964782" cy="1056334"/>
        </a:xfrm>
        <a:prstGeom prst="rect">
          <a:avLst/>
        </a:prstGeom>
        <a:noFill/>
        <a:ln>
          <a:noFill/>
        </a:ln>
        <a:effectLst/>
      </dsp:spPr>
      <dsp:style>
        <a:lnRef idx="0">
          <a:scrgbClr r="0" g="0" b="0"/>
        </a:lnRef>
        <a:fillRef idx="0">
          <a:scrgbClr r="0" g="0" b="0"/>
        </a:fillRef>
        <a:effectRef idx="0">
          <a:scrgbClr r="0" g="0" b="0"/>
        </a:effectRef>
        <a:fontRef idx="minor"/>
      </dsp:style>
    </dsp:sp>
    <dsp:sp modelId="{ECB3E35C-1B58-4377-A8CC-288511E4C531}">
      <dsp:nvSpPr>
        <dsp:cNvPr id="0" name=""/>
        <dsp:cNvSpPr/>
      </dsp:nvSpPr>
      <dsp:spPr>
        <a:xfrm rot="5400000">
          <a:off x="3560494" y="3106593"/>
          <a:ext cx="1760557" cy="1531685"/>
        </a:xfrm>
        <a:prstGeom prst="hexagon">
          <a:avLst>
            <a:gd name="adj" fmla="val 25000"/>
            <a:gd name="vf" fmla="val 115470"/>
          </a:avLst>
        </a:prstGeom>
        <a:solidFill>
          <a:schemeClr val="dk2">
            <a:hueOff val="0"/>
            <a:satOff val="0"/>
            <a:lumOff val="0"/>
            <a:alphaOff val="0"/>
          </a:schemeClr>
        </a:solidFill>
        <a:ln w="19050" cap="flat" cmpd="sng" algn="ctr">
          <a:solidFill>
            <a:schemeClr val="lt2">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ctr" defTabSz="555625">
            <a:lnSpc>
              <a:spcPct val="90000"/>
            </a:lnSpc>
            <a:spcBef>
              <a:spcPct val="0"/>
            </a:spcBef>
            <a:spcAft>
              <a:spcPct val="35000"/>
            </a:spcAft>
            <a:buNone/>
          </a:pPr>
          <a:r>
            <a:rPr lang="en-US" sz="1250" kern="1200" dirty="0"/>
            <a:t>Identify Cost and Scale  Efficiencies </a:t>
          </a:r>
        </a:p>
      </dsp:txBody>
      <dsp:txXfrm rot="-5400000">
        <a:off x="3913618" y="3266512"/>
        <a:ext cx="1054309" cy="1211850"/>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0.87205</cdr:x>
      <cdr:y>0.14682</cdr:y>
    </cdr:from>
    <cdr:to>
      <cdr:x>0.96192</cdr:x>
      <cdr:y>0.22825</cdr:y>
    </cdr:to>
    <cdr:sp macro="" textlink="">
      <cdr:nvSpPr>
        <cdr:cNvPr id="2" name="TextBox 1">
          <a:extLst xmlns:a="http://schemas.openxmlformats.org/drawingml/2006/main">
            <a:ext uri="{FF2B5EF4-FFF2-40B4-BE49-F238E27FC236}">
              <a16:creationId xmlns:a16="http://schemas.microsoft.com/office/drawing/2014/main" id="{0A693D6C-83F1-42DF-8394-76DF6F727E44}"/>
            </a:ext>
          </a:extLst>
        </cdr:cNvPr>
        <cdr:cNvSpPr txBox="1"/>
      </cdr:nvSpPr>
      <cdr:spPr>
        <a:xfrm xmlns:a="http://schemas.openxmlformats.org/drawingml/2006/main">
          <a:off x="6075927" y="479385"/>
          <a:ext cx="626165" cy="26587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200" dirty="0"/>
            <a:t>1,233</a:t>
          </a:r>
        </a:p>
      </cdr:txBody>
    </cdr:sp>
  </cdr:relSizeAnchor>
  <cdr:relSizeAnchor xmlns:cdr="http://schemas.openxmlformats.org/drawingml/2006/chartDrawing">
    <cdr:from>
      <cdr:x>0.30815</cdr:x>
      <cdr:y>0.14678</cdr:y>
    </cdr:from>
    <cdr:to>
      <cdr:x>0.39802</cdr:x>
      <cdr:y>0.22821</cdr:y>
    </cdr:to>
    <cdr:sp macro="" textlink="">
      <cdr:nvSpPr>
        <cdr:cNvPr id="3" name="TextBox 1">
          <a:extLst xmlns:a="http://schemas.openxmlformats.org/drawingml/2006/main">
            <a:ext uri="{FF2B5EF4-FFF2-40B4-BE49-F238E27FC236}">
              <a16:creationId xmlns:a16="http://schemas.microsoft.com/office/drawing/2014/main" id="{FAED1BE0-1D04-4CE0-BE8F-F6288D903AE9}"/>
            </a:ext>
          </a:extLst>
        </cdr:cNvPr>
        <cdr:cNvSpPr txBox="1"/>
      </cdr:nvSpPr>
      <cdr:spPr>
        <a:xfrm xmlns:a="http://schemas.openxmlformats.org/drawingml/2006/main">
          <a:off x="2147011" y="479251"/>
          <a:ext cx="626164" cy="26587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300" dirty="0"/>
            <a:t>1,168</a:t>
          </a:r>
        </a:p>
      </cdr:txBody>
    </cdr:sp>
  </cdr:relSizeAnchor>
</c:userShapes>
</file>

<file path=ppt/drawings/drawing2.xml><?xml version="1.0" encoding="utf-8"?>
<c:userShapes xmlns:c="http://schemas.openxmlformats.org/drawingml/2006/chart">
  <cdr:relSizeAnchor xmlns:cdr="http://schemas.openxmlformats.org/drawingml/2006/chartDrawing">
    <cdr:from>
      <cdr:x>0.87205</cdr:x>
      <cdr:y>0.18754</cdr:y>
    </cdr:from>
    <cdr:to>
      <cdr:x>0.96192</cdr:x>
      <cdr:y>0.27075</cdr:y>
    </cdr:to>
    <cdr:sp macro="" textlink="">
      <cdr:nvSpPr>
        <cdr:cNvPr id="2" name="TextBox 1">
          <a:extLst xmlns:a="http://schemas.openxmlformats.org/drawingml/2006/main">
            <a:ext uri="{FF2B5EF4-FFF2-40B4-BE49-F238E27FC236}">
              <a16:creationId xmlns:a16="http://schemas.microsoft.com/office/drawing/2014/main" id="{FAED1BE0-1D04-4CE0-BE8F-F6288D903AE9}"/>
            </a:ext>
          </a:extLst>
        </cdr:cNvPr>
        <cdr:cNvSpPr txBox="1"/>
      </cdr:nvSpPr>
      <cdr:spPr>
        <a:xfrm xmlns:a="http://schemas.openxmlformats.org/drawingml/2006/main">
          <a:off x="6075926" y="599169"/>
          <a:ext cx="626165" cy="265873"/>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a:t>197</a:t>
          </a:r>
        </a:p>
      </cdr:txBody>
    </cdr:sp>
  </cdr:relSizeAnchor>
  <cdr:relSizeAnchor xmlns:cdr="http://schemas.openxmlformats.org/drawingml/2006/chartDrawing">
    <cdr:from>
      <cdr:x>0.45506</cdr:x>
      <cdr:y>0.35826</cdr:y>
    </cdr:from>
    <cdr:to>
      <cdr:x>0.54493</cdr:x>
      <cdr:y>0.44147</cdr:y>
    </cdr:to>
    <cdr:sp macro="" textlink="">
      <cdr:nvSpPr>
        <cdr:cNvPr id="3" name="TextBox 1">
          <a:extLst xmlns:a="http://schemas.openxmlformats.org/drawingml/2006/main">
            <a:ext uri="{FF2B5EF4-FFF2-40B4-BE49-F238E27FC236}">
              <a16:creationId xmlns:a16="http://schemas.microsoft.com/office/drawing/2014/main" id="{FAED1BE0-1D04-4CE0-BE8F-F6288D903AE9}"/>
            </a:ext>
          </a:extLst>
        </cdr:cNvPr>
        <cdr:cNvSpPr txBox="1"/>
      </cdr:nvSpPr>
      <cdr:spPr>
        <a:xfrm xmlns:a="http://schemas.openxmlformats.org/drawingml/2006/main">
          <a:off x="3170637" y="1144625"/>
          <a:ext cx="626164" cy="265852"/>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a:t>118</a:t>
          </a:r>
        </a:p>
      </cdr:txBody>
    </cdr:sp>
  </cdr:relSizeAnchor>
  <cdr:relSizeAnchor xmlns:cdr="http://schemas.openxmlformats.org/drawingml/2006/chartDrawing">
    <cdr:from>
      <cdr:x>0.59941</cdr:x>
      <cdr:y>0.3519</cdr:y>
    </cdr:from>
    <cdr:to>
      <cdr:x>0.68928</cdr:x>
      <cdr:y>0.43511</cdr:y>
    </cdr:to>
    <cdr:sp macro="" textlink="">
      <cdr:nvSpPr>
        <cdr:cNvPr id="4" name="TextBox 1">
          <a:extLst xmlns:a="http://schemas.openxmlformats.org/drawingml/2006/main">
            <a:ext uri="{FF2B5EF4-FFF2-40B4-BE49-F238E27FC236}">
              <a16:creationId xmlns:a16="http://schemas.microsoft.com/office/drawing/2014/main" id="{FAED1BE0-1D04-4CE0-BE8F-F6288D903AE9}"/>
            </a:ext>
          </a:extLst>
        </cdr:cNvPr>
        <cdr:cNvSpPr txBox="1"/>
      </cdr:nvSpPr>
      <cdr:spPr>
        <a:xfrm xmlns:a="http://schemas.openxmlformats.org/drawingml/2006/main">
          <a:off x="4176378" y="1124305"/>
          <a:ext cx="626164" cy="265852"/>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a:t>119</a:t>
          </a:r>
        </a:p>
      </cdr:txBody>
    </cdr:sp>
  </cdr:relSizeAnchor>
  <cdr:relSizeAnchor xmlns:cdr="http://schemas.openxmlformats.org/drawingml/2006/chartDrawing">
    <cdr:from>
      <cdr:x>0.73321</cdr:x>
      <cdr:y>0.23771</cdr:y>
    </cdr:from>
    <cdr:to>
      <cdr:x>0.80366</cdr:x>
      <cdr:y>0.33037</cdr:y>
    </cdr:to>
    <cdr:sp macro="" textlink="">
      <cdr:nvSpPr>
        <cdr:cNvPr id="5" name="TextBox 1">
          <a:extLst xmlns:a="http://schemas.openxmlformats.org/drawingml/2006/main">
            <a:ext uri="{FF2B5EF4-FFF2-40B4-BE49-F238E27FC236}">
              <a16:creationId xmlns:a16="http://schemas.microsoft.com/office/drawing/2014/main" id="{FAED1BE0-1D04-4CE0-BE8F-F6288D903AE9}"/>
            </a:ext>
          </a:extLst>
        </cdr:cNvPr>
        <cdr:cNvSpPr txBox="1"/>
      </cdr:nvSpPr>
      <cdr:spPr>
        <a:xfrm xmlns:a="http://schemas.openxmlformats.org/drawingml/2006/main">
          <a:off x="5108575" y="759461"/>
          <a:ext cx="490878" cy="296057"/>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a:t>171</a:t>
          </a:r>
        </a:p>
      </cdr:txBody>
    </cdr:sp>
  </cdr:relSizeAnchor>
  <cdr:relSizeAnchor xmlns:cdr="http://schemas.openxmlformats.org/drawingml/2006/chartDrawing">
    <cdr:from>
      <cdr:x>0.31947</cdr:x>
      <cdr:y>0.3678</cdr:y>
    </cdr:from>
    <cdr:to>
      <cdr:x>0.40934</cdr:x>
      <cdr:y>0.45101</cdr:y>
    </cdr:to>
    <cdr:sp macro="" textlink="">
      <cdr:nvSpPr>
        <cdr:cNvPr id="6" name="TextBox 1">
          <a:extLst xmlns:a="http://schemas.openxmlformats.org/drawingml/2006/main">
            <a:ext uri="{FF2B5EF4-FFF2-40B4-BE49-F238E27FC236}">
              <a16:creationId xmlns:a16="http://schemas.microsoft.com/office/drawing/2014/main" id="{FAED1BE0-1D04-4CE0-BE8F-F6288D903AE9}"/>
            </a:ext>
          </a:extLst>
        </cdr:cNvPr>
        <cdr:cNvSpPr txBox="1"/>
      </cdr:nvSpPr>
      <cdr:spPr>
        <a:xfrm xmlns:a="http://schemas.openxmlformats.org/drawingml/2006/main">
          <a:off x="2225892" y="1175105"/>
          <a:ext cx="626164" cy="265852"/>
        </a:xfrm>
        <a:prstGeom xmlns:a="http://schemas.openxmlformats.org/drawingml/2006/main" prst="rect">
          <a:avLst/>
        </a:prstGeom>
      </cdr:spPr>
      <cdr:txBody>
        <a:bodyPr xmlns:a="http://schemas.openxmlformats.org/drawingml/2006/main" wrap="square" rtlCol="0"/>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r>
            <a:rPr lang="en-US" sz="1200" dirty="0"/>
            <a:t>113</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8E1F97AA-C4CD-4C01-B5BF-E2BA65FBBD9D}" type="datetimeFigureOut">
              <a:rPr lang="en-US" smtClean="0"/>
              <a:t>1/7/22</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F841FBB-A2C1-492C-A43F-35130469557D}" type="slidenum">
              <a:rPr lang="en-US" smtClean="0"/>
              <a:t>‹#›</a:t>
            </a:fld>
            <a:endParaRPr lang="en-US" dirty="0"/>
          </a:p>
        </p:txBody>
      </p:sp>
    </p:spTree>
    <p:extLst>
      <p:ext uri="{BB962C8B-B14F-4D97-AF65-F5344CB8AC3E}">
        <p14:creationId xmlns:p14="http://schemas.microsoft.com/office/powerpoint/2010/main" val="16684798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2773C2-EBF2-4E70-9760-14D5612CD56D}" type="datetimeFigureOut">
              <a:rPr lang="en-US" smtClean="0"/>
              <a:t>1/7/22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361F45-E5BB-401A-B948-8447FA8C2DD4}" type="slidenum">
              <a:rPr lang="en-US" smtClean="0"/>
              <a:t>‹#›</a:t>
            </a:fld>
            <a:endParaRPr lang="en-US" dirty="0"/>
          </a:p>
        </p:txBody>
      </p:sp>
    </p:spTree>
    <p:extLst>
      <p:ext uri="{BB962C8B-B14F-4D97-AF65-F5344CB8AC3E}">
        <p14:creationId xmlns:p14="http://schemas.microsoft.com/office/powerpoint/2010/main" val="12172144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811066-0135-4CAA-8AD4-89A97190AC00}" type="slidenum">
              <a:rPr lang="en-US" smtClean="0"/>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b="0" i="0" dirty="0">
                <a:solidFill>
                  <a:srgbClr val="363636"/>
                </a:solidFill>
                <a:effectLst/>
                <a:latin typeface="Theinhardt"/>
              </a:rPr>
              <a:t>UIUC is recognized as one of the most diverse research-intensive universities in the United States.</a:t>
            </a:r>
          </a:p>
          <a:p>
            <a:pPr algn="l"/>
            <a:r>
              <a:rPr lang="en-US" b="0" i="0" dirty="0">
                <a:solidFill>
                  <a:srgbClr val="363636"/>
                </a:solidFill>
                <a:effectLst/>
                <a:latin typeface="Theinhardt"/>
              </a:rPr>
              <a:t>Since 2010, UIC has been federally-designated as a </a:t>
            </a:r>
            <a:r>
              <a:rPr lang="en-US" b="1" i="0" dirty="0">
                <a:solidFill>
                  <a:srgbClr val="363636"/>
                </a:solidFill>
                <a:effectLst/>
                <a:latin typeface="Theinhardt"/>
              </a:rPr>
              <a:t>Minority-Serving Institution (MSI)</a:t>
            </a:r>
            <a:r>
              <a:rPr lang="en-US" b="0" i="0" dirty="0">
                <a:solidFill>
                  <a:srgbClr val="363636"/>
                </a:solidFill>
                <a:effectLst/>
                <a:latin typeface="Theinhardt"/>
              </a:rPr>
              <a:t> -- a U.S. Department of Education status given to universities that serve high enrollments of racial and ethnic minority and low-income students</a:t>
            </a:r>
          </a:p>
          <a:p>
            <a:pPr algn="l"/>
            <a:r>
              <a:rPr lang="en-US" b="0" i="0" dirty="0">
                <a:solidFill>
                  <a:srgbClr val="363636"/>
                </a:solidFill>
                <a:effectLst/>
                <a:latin typeface="Theinhardt"/>
              </a:rPr>
              <a:t>HEERFI 2.3M</a:t>
            </a:r>
          </a:p>
          <a:p>
            <a:pPr algn="l"/>
            <a:r>
              <a:rPr lang="en-US" b="0" i="0" dirty="0">
                <a:solidFill>
                  <a:srgbClr val="363636"/>
                </a:solidFill>
                <a:effectLst/>
                <a:latin typeface="Theinhardt"/>
              </a:rPr>
              <a:t>HEERFII 3.2 M</a:t>
            </a:r>
          </a:p>
          <a:p>
            <a:pPr algn="l"/>
            <a:r>
              <a:rPr lang="en-US" b="0" i="0" dirty="0">
                <a:solidFill>
                  <a:srgbClr val="363636"/>
                </a:solidFill>
                <a:effectLst/>
                <a:latin typeface="Theinhardt"/>
              </a:rPr>
              <a:t>HEERFII 5.5 M</a:t>
            </a:r>
          </a:p>
          <a:p>
            <a:pPr algn="l"/>
            <a:r>
              <a:rPr lang="en-US" b="0" i="0" dirty="0">
                <a:solidFill>
                  <a:srgbClr val="363636"/>
                </a:solidFill>
                <a:effectLst/>
                <a:latin typeface="Theinhardt"/>
              </a:rPr>
              <a:t>Total 11.0 M </a:t>
            </a:r>
          </a:p>
          <a:p>
            <a:endParaRPr lang="en-US" dirty="0"/>
          </a:p>
        </p:txBody>
      </p:sp>
      <p:sp>
        <p:nvSpPr>
          <p:cNvPr id="4" name="Slide Number Placeholder 3"/>
          <p:cNvSpPr>
            <a:spLocks noGrp="1"/>
          </p:cNvSpPr>
          <p:nvPr>
            <p:ph type="sldNum" sz="quarter" idx="5"/>
          </p:nvPr>
        </p:nvSpPr>
        <p:spPr/>
        <p:txBody>
          <a:bodyPr/>
          <a:lstStyle/>
          <a:p>
            <a:fld id="{00361F45-E5BB-401A-B948-8447FA8C2DD4}" type="slidenum">
              <a:rPr lang="en-US" smtClean="0"/>
              <a:t>12</a:t>
            </a:fld>
            <a:endParaRPr lang="en-US" dirty="0"/>
          </a:p>
        </p:txBody>
      </p:sp>
    </p:spTree>
    <p:extLst>
      <p:ext uri="{BB962C8B-B14F-4D97-AF65-F5344CB8AC3E}">
        <p14:creationId xmlns:p14="http://schemas.microsoft.com/office/powerpoint/2010/main" val="31708851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Estimates provided by universities </a:t>
            </a:r>
          </a:p>
          <a:p>
            <a:endParaRPr lang="en-US" dirty="0"/>
          </a:p>
          <a:p>
            <a:r>
              <a:rPr lang="en-US" dirty="0"/>
              <a:t>Total financial costs exceeded $330M</a:t>
            </a:r>
          </a:p>
          <a:p>
            <a:endParaRPr lang="en-US" dirty="0"/>
          </a:p>
        </p:txBody>
      </p:sp>
      <p:sp>
        <p:nvSpPr>
          <p:cNvPr id="4" name="Slide Number Placeholder 3"/>
          <p:cNvSpPr>
            <a:spLocks noGrp="1"/>
          </p:cNvSpPr>
          <p:nvPr>
            <p:ph type="sldNum" sz="quarter" idx="5"/>
          </p:nvPr>
        </p:nvSpPr>
        <p:spPr/>
        <p:txBody>
          <a:bodyPr/>
          <a:lstStyle/>
          <a:p>
            <a:fld id="{00361F45-E5BB-401A-B948-8447FA8C2DD4}" type="slidenum">
              <a:rPr lang="en-US" smtClean="0"/>
              <a:t>13</a:t>
            </a:fld>
            <a:endParaRPr lang="en-US" dirty="0"/>
          </a:p>
        </p:txBody>
      </p:sp>
    </p:spTree>
    <p:extLst>
      <p:ext uri="{BB962C8B-B14F-4D97-AF65-F5344CB8AC3E}">
        <p14:creationId xmlns:p14="http://schemas.microsoft.com/office/powerpoint/2010/main" val="40257077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55ECB78-2AE6-458A-81A8-7EB2A7CB46C7}" type="slidenum">
              <a:rPr lang="en-US" smtClean="0"/>
              <a:t>14</a:t>
            </a:fld>
            <a:endParaRPr lang="en-US" dirty="0"/>
          </a:p>
        </p:txBody>
      </p:sp>
    </p:spTree>
    <p:extLst>
      <p:ext uri="{BB962C8B-B14F-4D97-AF65-F5344CB8AC3E}">
        <p14:creationId xmlns:p14="http://schemas.microsoft.com/office/powerpoint/2010/main" val="40255002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811066-0135-4CAA-8AD4-89A97190AC00}" type="slidenum">
              <a:rPr lang="en-US" smtClean="0"/>
              <a:t>15</a:t>
            </a:fld>
            <a:endParaRPr lang="en-US" dirty="0"/>
          </a:p>
        </p:txBody>
      </p:sp>
    </p:spTree>
    <p:extLst>
      <p:ext uri="{BB962C8B-B14F-4D97-AF65-F5344CB8AC3E}">
        <p14:creationId xmlns:p14="http://schemas.microsoft.com/office/powerpoint/2010/main" val="429298948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a:t>Aaa</a:t>
            </a:r>
            <a:r>
              <a:rPr lang="en-US" dirty="0"/>
              <a:t>   </a:t>
            </a:r>
            <a:r>
              <a:rPr lang="en-US" dirty="0" err="1"/>
              <a:t>Aaa</a:t>
            </a:r>
            <a:r>
              <a:rPr lang="en-US" dirty="0"/>
              <a:t> </a:t>
            </a:r>
            <a:r>
              <a:rPr lang="en-US" dirty="0" err="1"/>
              <a:t>abligations</a:t>
            </a:r>
            <a:r>
              <a:rPr lang="en-US" dirty="0"/>
              <a:t> rated </a:t>
            </a:r>
            <a:r>
              <a:rPr lang="en-US" dirty="0" err="1"/>
              <a:t>Aaa</a:t>
            </a:r>
            <a:r>
              <a:rPr lang="en-US" dirty="0"/>
              <a:t> are judged to be of the highest quality, with minimal risk. </a:t>
            </a:r>
          </a:p>
          <a:p>
            <a:r>
              <a:rPr lang="en-US" dirty="0"/>
              <a:t>Aa1, Aa2, Aa3    Obligations rated Aa are judged to be of high quality and are subject to very low credit risk. </a:t>
            </a:r>
          </a:p>
          <a:p>
            <a:r>
              <a:rPr lang="en-US" dirty="0"/>
              <a:t>A1, A2, A3       Obligations rated A are considered upper-medium-grade and are sub­ject to low credit risk. </a:t>
            </a:r>
          </a:p>
          <a:p>
            <a:endParaRPr lang="en-US" dirty="0"/>
          </a:p>
        </p:txBody>
      </p:sp>
      <p:sp>
        <p:nvSpPr>
          <p:cNvPr id="4" name="Slide Number Placeholder 3"/>
          <p:cNvSpPr>
            <a:spLocks noGrp="1"/>
          </p:cNvSpPr>
          <p:nvPr>
            <p:ph type="sldNum" sz="quarter" idx="5"/>
          </p:nvPr>
        </p:nvSpPr>
        <p:spPr/>
        <p:txBody>
          <a:bodyPr/>
          <a:lstStyle/>
          <a:p>
            <a:fld id="{00361F45-E5BB-401A-B948-8447FA8C2DD4}" type="slidenum">
              <a:rPr lang="en-US" smtClean="0"/>
              <a:t>16</a:t>
            </a:fld>
            <a:endParaRPr lang="en-US" dirty="0"/>
          </a:p>
        </p:txBody>
      </p:sp>
    </p:spTree>
    <p:extLst>
      <p:ext uri="{BB962C8B-B14F-4D97-AF65-F5344CB8AC3E}">
        <p14:creationId xmlns:p14="http://schemas.microsoft.com/office/powerpoint/2010/main" val="10523221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1AA1D45D-110B-554E-B442-B5735C634E64}" type="slidenum">
              <a:rPr lang="en-US" smtClean="0"/>
              <a:t>19</a:t>
            </a:fld>
            <a:endParaRPr lang="en-US" dirty="0"/>
          </a:p>
        </p:txBody>
      </p:sp>
    </p:spTree>
    <p:extLst>
      <p:ext uri="{BB962C8B-B14F-4D97-AF65-F5344CB8AC3E}">
        <p14:creationId xmlns:p14="http://schemas.microsoft.com/office/powerpoint/2010/main" val="31294386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C4139E-A8E2-4700-A38F-C6A333551C9A}" type="slidenum">
              <a:rPr lang="en-US" smtClean="0"/>
              <a:t>21</a:t>
            </a:fld>
            <a:endParaRPr lang="en-US" dirty="0"/>
          </a:p>
        </p:txBody>
      </p:sp>
    </p:spTree>
    <p:extLst>
      <p:ext uri="{BB962C8B-B14F-4D97-AF65-F5344CB8AC3E}">
        <p14:creationId xmlns:p14="http://schemas.microsoft.com/office/powerpoint/2010/main" val="39090190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3C4139E-A8E2-4700-A38F-C6A333551C9A}" type="slidenum">
              <a:rPr lang="en-US" smtClean="0"/>
              <a:t>3</a:t>
            </a:fld>
            <a:endParaRPr lang="en-US" dirty="0"/>
          </a:p>
        </p:txBody>
      </p:sp>
    </p:spTree>
    <p:extLst>
      <p:ext uri="{BB962C8B-B14F-4D97-AF65-F5344CB8AC3E}">
        <p14:creationId xmlns:p14="http://schemas.microsoft.com/office/powerpoint/2010/main" val="17817506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811066-0135-4CAA-8AD4-89A97190AC00}" type="slidenum">
              <a:rPr lang="en-US" smtClean="0"/>
              <a:t>4</a:t>
            </a:fld>
            <a:endParaRPr lang="en-US" dirty="0"/>
          </a:p>
        </p:txBody>
      </p:sp>
    </p:spTree>
    <p:extLst>
      <p:ext uri="{BB962C8B-B14F-4D97-AF65-F5344CB8AC3E}">
        <p14:creationId xmlns:p14="http://schemas.microsoft.com/office/powerpoint/2010/main" val="2040959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361F45-E5BB-401A-B948-8447FA8C2DD4}" type="slidenum">
              <a:rPr lang="en-US" smtClean="0"/>
              <a:t>5</a:t>
            </a:fld>
            <a:endParaRPr lang="en-US" dirty="0"/>
          </a:p>
        </p:txBody>
      </p:sp>
    </p:spTree>
    <p:extLst>
      <p:ext uri="{BB962C8B-B14F-4D97-AF65-F5344CB8AC3E}">
        <p14:creationId xmlns:p14="http://schemas.microsoft.com/office/powerpoint/2010/main" val="21231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Other Non-operating </a:t>
            </a:r>
            <a:r>
              <a:rPr lang="en-US" sz="1800" dirty="0">
                <a:solidFill>
                  <a:srgbClr val="FF0000"/>
                </a:solidFill>
                <a:effectLst/>
                <a:latin typeface="Calibri" panose="020F0502020204030204" pitchFamily="34" charset="0"/>
                <a:ea typeface="Times New Roman" panose="02020603050405020304" pitchFamily="18" charset="0"/>
              </a:rPr>
              <a:t>GASB #90 $17.3M (URO book value added as other </a:t>
            </a:r>
            <a:r>
              <a:rPr lang="en-US" sz="1800" dirty="0" err="1">
                <a:solidFill>
                  <a:srgbClr val="FF0000"/>
                </a:solidFill>
                <a:effectLst/>
                <a:latin typeface="Calibri" panose="020F0502020204030204" pitchFamily="34" charset="0"/>
                <a:ea typeface="Times New Roman" panose="02020603050405020304" pitchFamily="18" charset="0"/>
              </a:rPr>
              <a:t>asset</a:t>
            </a:r>
            <a:r>
              <a:rPr lang="en-US" dirty="0" err="1"/>
              <a:t>raring</a:t>
            </a:r>
            <a:r>
              <a:rPr lang="en-US" dirty="0"/>
              <a:t> includes fair market valuation changes, patents/royalties $50M, </a:t>
            </a:r>
            <a:r>
              <a:rPr lang="en-US" dirty="0" err="1"/>
              <a:t>misc</a:t>
            </a:r>
            <a:r>
              <a:rPr lang="en-US" dirty="0"/>
              <a:t> income fund including late fees $22M,</a:t>
            </a:r>
          </a:p>
          <a:p>
            <a:endParaRPr lang="en-US" dirty="0"/>
          </a:p>
        </p:txBody>
      </p:sp>
      <p:sp>
        <p:nvSpPr>
          <p:cNvPr id="4" name="Slide Number Placeholder 3"/>
          <p:cNvSpPr>
            <a:spLocks noGrp="1"/>
          </p:cNvSpPr>
          <p:nvPr>
            <p:ph type="sldNum" sz="quarter" idx="5"/>
          </p:nvPr>
        </p:nvSpPr>
        <p:spPr/>
        <p:txBody>
          <a:bodyPr/>
          <a:lstStyle/>
          <a:p>
            <a:fld id="{00361F45-E5BB-401A-B948-8447FA8C2DD4}" type="slidenum">
              <a:rPr lang="en-US" smtClean="0"/>
              <a:t>6</a:t>
            </a:fld>
            <a:endParaRPr lang="en-US" dirty="0"/>
          </a:p>
        </p:txBody>
      </p:sp>
    </p:spTree>
    <p:extLst>
      <p:ext uri="{BB962C8B-B14F-4D97-AF65-F5344CB8AC3E}">
        <p14:creationId xmlns:p14="http://schemas.microsoft.com/office/powerpoint/2010/main" val="10451371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361F45-E5BB-401A-B948-8447FA8C2DD4}" type="slidenum">
              <a:rPr lang="en-US" smtClean="0"/>
              <a:t>7</a:t>
            </a:fld>
            <a:endParaRPr lang="en-US" dirty="0"/>
          </a:p>
        </p:txBody>
      </p:sp>
    </p:spTree>
    <p:extLst>
      <p:ext uri="{BB962C8B-B14F-4D97-AF65-F5344CB8AC3E}">
        <p14:creationId xmlns:p14="http://schemas.microsoft.com/office/powerpoint/2010/main" val="5060921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effectLst/>
                <a:latin typeface="Calibri" panose="020F0502020204030204" pitchFamily="34" charset="0"/>
                <a:ea typeface="Calibri" panose="020F0502020204030204" pitchFamily="34" charset="0"/>
              </a:rPr>
              <a:t>Governor’s Emergency Education Relief (GEER) Fund </a:t>
            </a:r>
          </a:p>
          <a:p>
            <a:r>
              <a:rPr lang="en-US" sz="1200" dirty="0">
                <a:effectLst/>
                <a:latin typeface="Calibri" panose="020F0502020204030204" pitchFamily="34" charset="0"/>
                <a:ea typeface="Calibri" panose="020F0502020204030204" pitchFamily="34" charset="0"/>
              </a:rPr>
              <a:t>MAP </a:t>
            </a:r>
          </a:p>
          <a:p>
            <a:r>
              <a:rPr lang="en-US" sz="1200" dirty="0">
                <a:effectLst/>
                <a:latin typeface="Calibri" panose="020F0502020204030204" pitchFamily="34" charset="0"/>
                <a:ea typeface="Calibri" panose="020F0502020204030204" pitchFamily="34" charset="0"/>
              </a:rPr>
              <a:t>PELL</a:t>
            </a:r>
          </a:p>
          <a:p>
            <a:r>
              <a:rPr lang="en-US" sz="1200" dirty="0">
                <a:effectLst/>
                <a:latin typeface="Calibri" panose="020F0502020204030204" pitchFamily="34" charset="0"/>
                <a:ea typeface="Calibri" panose="020F0502020204030204" pitchFamily="34" charset="0"/>
              </a:rPr>
              <a:t>HEERF Higher Education Emergency Relief Fund</a:t>
            </a:r>
          </a:p>
          <a:p>
            <a:r>
              <a:rPr lang="en-US" sz="1200" dirty="0">
                <a:effectLst/>
                <a:latin typeface="Calibri" panose="020F0502020204030204" pitchFamily="34" charset="0"/>
                <a:ea typeface="Calibri" panose="020F0502020204030204" pitchFamily="34" charset="0"/>
              </a:rPr>
              <a:t>PRF Federal Provider Relief  Fund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Immaterial items such as Independent Operations Revenue, Services Charges on student loans, are excluded (included on slide 6)</a:t>
            </a:r>
          </a:p>
          <a:p>
            <a:endParaRPr lang="en-US" dirty="0"/>
          </a:p>
        </p:txBody>
      </p:sp>
      <p:sp>
        <p:nvSpPr>
          <p:cNvPr id="4" name="Slide Number Placeholder 3"/>
          <p:cNvSpPr>
            <a:spLocks noGrp="1"/>
          </p:cNvSpPr>
          <p:nvPr>
            <p:ph type="sldNum" sz="quarter" idx="5"/>
          </p:nvPr>
        </p:nvSpPr>
        <p:spPr/>
        <p:txBody>
          <a:bodyPr/>
          <a:lstStyle/>
          <a:p>
            <a:fld id="{00361F45-E5BB-401A-B948-8447FA8C2DD4}" type="slidenum">
              <a:rPr lang="en-US" smtClean="0"/>
              <a:t>8</a:t>
            </a:fld>
            <a:endParaRPr lang="en-US" dirty="0"/>
          </a:p>
        </p:txBody>
      </p:sp>
    </p:spTree>
    <p:extLst>
      <p:ext uri="{BB962C8B-B14F-4D97-AF65-F5344CB8AC3E}">
        <p14:creationId xmlns:p14="http://schemas.microsoft.com/office/powerpoint/2010/main" val="15659614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0361F45-E5BB-401A-B948-8447FA8C2DD4}" type="slidenum">
              <a:rPr lang="en-US" smtClean="0"/>
              <a:t>10</a:t>
            </a:fld>
            <a:endParaRPr lang="en-US" dirty="0"/>
          </a:p>
        </p:txBody>
      </p:sp>
    </p:spTree>
    <p:extLst>
      <p:ext uri="{BB962C8B-B14F-4D97-AF65-F5344CB8AC3E}">
        <p14:creationId xmlns:p14="http://schemas.microsoft.com/office/powerpoint/2010/main" val="33908917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F811066-0135-4CAA-8AD4-89A97190AC00}" type="slidenum">
              <a:rPr lang="en-US" smtClean="0"/>
              <a:t>11</a:t>
            </a:fld>
            <a:endParaRPr lang="en-US" dirty="0"/>
          </a:p>
        </p:txBody>
      </p:sp>
    </p:spTree>
    <p:extLst>
      <p:ext uri="{BB962C8B-B14F-4D97-AF65-F5344CB8AC3E}">
        <p14:creationId xmlns:p14="http://schemas.microsoft.com/office/powerpoint/2010/main" val="15056896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hasCustomPrompt="1"/>
          </p:nvPr>
        </p:nvSpPr>
        <p:spPr>
          <a:xfrm>
            <a:off x="838200" y="2944446"/>
            <a:ext cx="10515600" cy="969108"/>
          </a:xfrm>
        </p:spPr>
        <p:txBody>
          <a:bodyPr anchor="b"/>
          <a:lstStyle>
            <a:lvl1pPr algn="ctr">
              <a:defRPr sz="6000">
                <a:solidFill>
                  <a:schemeClr val="bg1"/>
                </a:solidFill>
              </a:defRPr>
            </a:lvl1pPr>
          </a:lstStyle>
          <a:p>
            <a:r>
              <a:rPr lang="en-US" dirty="0"/>
              <a:t>Click to edit title style</a:t>
            </a:r>
          </a:p>
        </p:txBody>
      </p:sp>
      <p:sp>
        <p:nvSpPr>
          <p:cNvPr id="3" name="Subtitle 2"/>
          <p:cNvSpPr>
            <a:spLocks noGrp="1"/>
          </p:cNvSpPr>
          <p:nvPr>
            <p:ph type="subTitle" idx="1"/>
          </p:nvPr>
        </p:nvSpPr>
        <p:spPr>
          <a:xfrm>
            <a:off x="838200" y="4298463"/>
            <a:ext cx="10515600" cy="2057888"/>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lvl1pPr>
              <a:defRPr>
                <a:solidFill>
                  <a:schemeClr val="bg1"/>
                </a:solidFill>
              </a:defRPr>
            </a:lvl1pPr>
          </a:lstStyle>
          <a:p>
            <a:fld id="{863BAD46-FCB2-40F5-BD4A-5D02E065CD2C}" type="datetimeFigureOut">
              <a:rPr lang="en-US" smtClean="0"/>
              <a:pPr/>
              <a:t>1/7/22</a:t>
            </a:fld>
            <a:endParaRPr lang="en-US" dirty="0"/>
          </a:p>
        </p:txBody>
      </p:sp>
      <p:sp>
        <p:nvSpPr>
          <p:cNvPr id="5" name="Footer Placeholder 4"/>
          <p:cNvSpPr>
            <a:spLocks noGrp="1"/>
          </p:cNvSpPr>
          <p:nvPr>
            <p:ph type="ftr" sz="quarter" idx="11"/>
          </p:nvPr>
        </p:nvSpPr>
        <p:spPr/>
        <p:txBody>
          <a:bodyPr/>
          <a:lstStyle>
            <a:lvl1pPr>
              <a:defRPr>
                <a:solidFill>
                  <a:schemeClr val="bg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bg1"/>
                </a:solidFill>
              </a:defRPr>
            </a:lvl1pPr>
          </a:lstStyle>
          <a:p>
            <a:fld id="{F6EBD7BF-BFE1-4C16-BF7F-3645F4EF433A}" type="slidenum">
              <a:rPr lang="en-US" smtClean="0"/>
              <a:pPr/>
              <a:t>‹#›</a:t>
            </a:fld>
            <a:endParaRPr lang="en-US" dirty="0"/>
          </a:p>
        </p:txBody>
      </p:sp>
      <p:pic>
        <p:nvPicPr>
          <p:cNvPr id="15" name="Picture 14"/>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12032" y="306182"/>
            <a:ext cx="3096057" cy="1181265"/>
          </a:xfrm>
          <a:prstGeom prst="rect">
            <a:avLst/>
          </a:prstGeom>
        </p:spPr>
      </p:pic>
    </p:spTree>
    <p:extLst>
      <p:ext uri="{BB962C8B-B14F-4D97-AF65-F5344CB8AC3E}">
        <p14:creationId xmlns:p14="http://schemas.microsoft.com/office/powerpoint/2010/main" val="20977622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F2EF6-344D-4430-B292-39A12BEC2B8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EC880BC-73BA-4786-ACC9-CFD3CCF93F2D}"/>
              </a:ext>
            </a:extLst>
          </p:cNvPr>
          <p:cNvSpPr>
            <a:spLocks noGrp="1"/>
          </p:cNvSpPr>
          <p:nvPr>
            <p:ph type="dt" sz="half" idx="10"/>
          </p:nvPr>
        </p:nvSpPr>
        <p:spPr/>
        <p:txBody>
          <a:bodyPr/>
          <a:lstStyle/>
          <a:p>
            <a:fld id="{C761FC16-AC12-4852-9551-6BB6405C5DA9}" type="datetimeFigureOut">
              <a:rPr lang="en-US" smtClean="0"/>
              <a:t>1/7/22</a:t>
            </a:fld>
            <a:endParaRPr lang="en-US" dirty="0"/>
          </a:p>
        </p:txBody>
      </p:sp>
      <p:sp>
        <p:nvSpPr>
          <p:cNvPr id="4" name="Footer Placeholder 3">
            <a:extLst>
              <a:ext uri="{FF2B5EF4-FFF2-40B4-BE49-F238E27FC236}">
                <a16:creationId xmlns:a16="http://schemas.microsoft.com/office/drawing/2014/main" id="{BD9F6F32-9A5F-474D-A484-975C8128D3DF}"/>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22598AE4-288D-40D3-A0E8-90E26958201B}"/>
              </a:ext>
            </a:extLst>
          </p:cNvPr>
          <p:cNvSpPr>
            <a:spLocks noGrp="1"/>
          </p:cNvSpPr>
          <p:nvPr>
            <p:ph type="sldNum" sz="quarter" idx="12"/>
          </p:nvPr>
        </p:nvSpPr>
        <p:spPr/>
        <p:txBody>
          <a:bodyPr/>
          <a:lstStyle/>
          <a:p>
            <a:fld id="{F6AEC216-797D-4213-9317-6977A86FB321}" type="slidenum">
              <a:rPr lang="en-US" smtClean="0"/>
              <a:t>‹#›</a:t>
            </a:fld>
            <a:endParaRPr lang="en-US" dirty="0"/>
          </a:p>
        </p:txBody>
      </p:sp>
    </p:spTree>
    <p:extLst>
      <p:ext uri="{BB962C8B-B14F-4D97-AF65-F5344CB8AC3E}">
        <p14:creationId xmlns:p14="http://schemas.microsoft.com/office/powerpoint/2010/main" val="3605850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5C67C-D199-4845-B89E-1BDD2F4AAE5F}"/>
              </a:ext>
            </a:extLst>
          </p:cNvPr>
          <p:cNvSpPr>
            <a:spLocks noGrp="1"/>
          </p:cNvSpPr>
          <p:nvPr>
            <p:ph type="title"/>
          </p:nvPr>
        </p:nvSpPr>
        <p:spPr>
          <a:xfrm>
            <a:off x="838200" y="880772"/>
            <a:ext cx="9817359" cy="1089529"/>
          </a:xfrm>
        </p:spPr>
        <p:txBody>
          <a:bodyPr/>
          <a:lstStyle>
            <a:lvl1pPr>
              <a:defRPr sz="3600"/>
            </a:lvl1pPr>
          </a:lstStyle>
          <a:p>
            <a:r>
              <a:rPr lang="en-US" dirty="0"/>
              <a:t>Click to edit Master title style</a:t>
            </a:r>
          </a:p>
        </p:txBody>
      </p:sp>
      <p:sp>
        <p:nvSpPr>
          <p:cNvPr id="7" name="Text Placeholder 10">
            <a:extLst>
              <a:ext uri="{FF2B5EF4-FFF2-40B4-BE49-F238E27FC236}">
                <a16:creationId xmlns:a16="http://schemas.microsoft.com/office/drawing/2014/main" id="{E3E25C21-C8A1-B947-85F2-EA4EC143DE3C}"/>
              </a:ext>
            </a:extLst>
          </p:cNvPr>
          <p:cNvSpPr>
            <a:spLocks noGrp="1"/>
          </p:cNvSpPr>
          <p:nvPr>
            <p:ph idx="1" hasCustomPrompt="1"/>
          </p:nvPr>
        </p:nvSpPr>
        <p:spPr>
          <a:xfrm>
            <a:off x="838199" y="2120900"/>
            <a:ext cx="9817359" cy="1094659"/>
          </a:xfrm>
          <a:prstGeom prst="rect">
            <a:avLst/>
          </a:prstGeom>
        </p:spPr>
        <p:txBody>
          <a:bodyPr vert="horz" wrap="square" lIns="0" tIns="45720" rIns="0" bIns="45720" rtlCol="0" anchor="t">
            <a:spAutoFit/>
          </a:bodyPr>
          <a:lstStyle>
            <a:lvl1pPr marL="9525" indent="0">
              <a:buClr>
                <a:srgbClr val="FF552E"/>
              </a:buClr>
              <a:buSzPct val="110000"/>
              <a:buFont typeface="Arial" panose="020B0604020202020204" pitchFamily="34" charset="0"/>
              <a:buNone/>
              <a:defRPr b="1">
                <a:latin typeface="Arial" panose="020B0604020202020204" pitchFamily="34" charset="0"/>
                <a:cs typeface="Arial" panose="020B0604020202020204" pitchFamily="34" charset="0"/>
              </a:defRPr>
            </a:lvl1pPr>
            <a:lvl2pPr marL="406400" indent="-176213">
              <a:buClr>
                <a:srgbClr val="FF552E"/>
              </a:buClr>
              <a:buSzPct val="110000"/>
              <a:buFont typeface="Arial" panose="020B0604020202020204" pitchFamily="34" charset="0"/>
              <a:buChar char="•"/>
              <a:tabLst/>
              <a:defRPr sz="1800" b="0">
                <a:latin typeface="Arial" panose="020B0604020202020204" pitchFamily="34" charset="0"/>
                <a:cs typeface="Arial" panose="020B0604020202020204" pitchFamily="34" charset="0"/>
              </a:defRPr>
            </a:lvl2pPr>
            <a:lvl3pPr marL="685800" indent="-223838">
              <a:buClr>
                <a:srgbClr val="FF552E"/>
              </a:buClr>
              <a:buSzPct val="110000"/>
              <a:buFont typeface="Courier New" panose="02070309020205020404" pitchFamily="49" charset="0"/>
              <a:buChar char="o"/>
              <a:tabLst/>
              <a:defRPr sz="1600" b="0">
                <a:latin typeface="Arial" panose="020B0604020202020204" pitchFamily="34" charset="0"/>
                <a:cs typeface="Arial" panose="020B0604020202020204" pitchFamily="34" charset="0"/>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5504680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Title Placeholder 14">
            <a:extLst>
              <a:ext uri="{FF2B5EF4-FFF2-40B4-BE49-F238E27FC236}">
                <a16:creationId xmlns:a16="http://schemas.microsoft.com/office/drawing/2014/main" id="{70414060-A387-CA4B-989C-1A20B1E818B2}"/>
              </a:ext>
            </a:extLst>
          </p:cNvPr>
          <p:cNvSpPr>
            <a:spLocks noGrp="1"/>
          </p:cNvSpPr>
          <p:nvPr>
            <p:ph type="title"/>
          </p:nvPr>
        </p:nvSpPr>
        <p:spPr>
          <a:xfrm>
            <a:off x="457205" y="457206"/>
            <a:ext cx="6390167" cy="1325563"/>
          </a:xfrm>
          <a:prstGeom prst="rect">
            <a:avLst/>
          </a:prstGeom>
        </p:spPr>
        <p:txBody>
          <a:bodyPr vert="horz" lIns="91440" tIns="45720" rIns="91440" bIns="45720" rtlCol="0" anchor="ctr">
            <a:normAutofit/>
          </a:bodyPr>
          <a:lstStyle/>
          <a:p>
            <a:r>
              <a:rPr lang="en-US" dirty="0"/>
              <a:t>Click to edit Master title style</a:t>
            </a:r>
          </a:p>
        </p:txBody>
      </p:sp>
      <p:sp>
        <p:nvSpPr>
          <p:cNvPr id="5" name="Text Placeholder 4">
            <a:extLst>
              <a:ext uri="{FF2B5EF4-FFF2-40B4-BE49-F238E27FC236}">
                <a16:creationId xmlns:a16="http://schemas.microsoft.com/office/drawing/2014/main" id="{B447F2A9-999D-FE45-A9AB-0C353B6A0FE7}"/>
              </a:ext>
            </a:extLst>
          </p:cNvPr>
          <p:cNvSpPr>
            <a:spLocks noGrp="1"/>
          </p:cNvSpPr>
          <p:nvPr>
            <p:ph type="body" sz="quarter" idx="10"/>
          </p:nvPr>
        </p:nvSpPr>
        <p:spPr>
          <a:xfrm>
            <a:off x="457205" y="2084388"/>
            <a:ext cx="6390167" cy="4164012"/>
          </a:xfrm>
        </p:spPr>
        <p:txBody>
          <a:bodyPr/>
          <a:lstStyle>
            <a:lvl1pPr>
              <a:defRPr sz="1800"/>
            </a:lvl1pPr>
            <a:lvl2pPr>
              <a:defRPr sz="1800"/>
            </a:lvl2pPr>
            <a:lvl3pPr marL="1142942" indent="-228589">
              <a:buClr>
                <a:srgbClr val="E84A00"/>
              </a:buClr>
              <a:buFont typeface="Courier New" panose="02070309020205020404" pitchFamily="49" charset="0"/>
              <a:buChar char="o"/>
              <a:defRPr sz="1800"/>
            </a:lvl3pPr>
            <a:lvl4pPr marL="1600120" indent="-228589">
              <a:buClr>
                <a:srgbClr val="E84A00"/>
              </a:buClr>
              <a:buFont typeface="Courier New" panose="02070309020205020404" pitchFamily="49" charset="0"/>
              <a:buChar char="o"/>
              <a:defRPr sz="1800"/>
            </a:lvl4pPr>
            <a:lvl5pPr marL="2057298" indent="-228589">
              <a:buClr>
                <a:srgbClr val="E84A00"/>
              </a:buClr>
              <a:buFont typeface="Courier New" panose="02070309020205020404" pitchFamily="49" charset="0"/>
              <a:buChar char="o"/>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1">
            <a:extLst>
              <a:ext uri="{FF2B5EF4-FFF2-40B4-BE49-F238E27FC236}">
                <a16:creationId xmlns:a16="http://schemas.microsoft.com/office/drawing/2014/main" id="{E2B6284B-BFE5-4131-9245-3CACEC6F3FF2}"/>
              </a:ext>
            </a:extLst>
          </p:cNvPr>
          <p:cNvSpPr>
            <a:spLocks noGrp="1"/>
          </p:cNvSpPr>
          <p:nvPr>
            <p:ph type="sldNum" sz="quarter" idx="11"/>
          </p:nvPr>
        </p:nvSpPr>
        <p:spPr/>
        <p:txBody>
          <a:bodyPr/>
          <a:lstStyle/>
          <a:p>
            <a:fld id="{4D5A3952-2C4C-4B60-86CF-D12945108770}" type="slidenum">
              <a:rPr lang="en-US" smtClean="0"/>
              <a:pPr/>
              <a:t>‹#›</a:t>
            </a:fld>
            <a:endParaRPr lang="en-US" dirty="0"/>
          </a:p>
        </p:txBody>
      </p:sp>
    </p:spTree>
    <p:extLst>
      <p:ext uri="{BB962C8B-B14F-4D97-AF65-F5344CB8AC3E}">
        <p14:creationId xmlns:p14="http://schemas.microsoft.com/office/powerpoint/2010/main" val="3568951665"/>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guide id="3" pos="180">
          <p15:clr>
            <a:srgbClr val="FBAE40"/>
          </p15:clr>
        </p15:guide>
        <p15:guide id="4" pos="5562">
          <p15:clr>
            <a:srgbClr val="FBAE40"/>
          </p15:clr>
        </p15:guide>
        <p15:guide id="5" orient="horz" pos="288">
          <p15:clr>
            <a:srgbClr val="FBAE40"/>
          </p15:clr>
        </p15:guide>
        <p15:guide id="6" orient="horz" pos="393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Title Placeholder 14">
            <a:extLst>
              <a:ext uri="{FF2B5EF4-FFF2-40B4-BE49-F238E27FC236}">
                <a16:creationId xmlns:a16="http://schemas.microsoft.com/office/drawing/2014/main" id="{70414060-A387-CA4B-989C-1A20B1E818B2}"/>
              </a:ext>
            </a:extLst>
          </p:cNvPr>
          <p:cNvSpPr>
            <a:spLocks noGrp="1"/>
          </p:cNvSpPr>
          <p:nvPr>
            <p:ph type="title"/>
          </p:nvPr>
        </p:nvSpPr>
        <p:spPr>
          <a:xfrm>
            <a:off x="457205" y="457206"/>
            <a:ext cx="6390167" cy="1325563"/>
          </a:xfrm>
          <a:prstGeom prst="rect">
            <a:avLst/>
          </a:prstGeom>
        </p:spPr>
        <p:txBody>
          <a:bodyPr vert="horz" lIns="91440" tIns="45720" rIns="91440" bIns="45720" rtlCol="0" anchor="ctr">
            <a:normAutofit/>
          </a:bodyPr>
          <a:lstStyle/>
          <a:p>
            <a:r>
              <a:rPr lang="en-US" dirty="0"/>
              <a:t>Click to edit Master title style</a:t>
            </a:r>
          </a:p>
        </p:txBody>
      </p:sp>
      <p:sp>
        <p:nvSpPr>
          <p:cNvPr id="5" name="Text Placeholder 4">
            <a:extLst>
              <a:ext uri="{FF2B5EF4-FFF2-40B4-BE49-F238E27FC236}">
                <a16:creationId xmlns:a16="http://schemas.microsoft.com/office/drawing/2014/main" id="{B447F2A9-999D-FE45-A9AB-0C353B6A0FE7}"/>
              </a:ext>
            </a:extLst>
          </p:cNvPr>
          <p:cNvSpPr>
            <a:spLocks noGrp="1"/>
          </p:cNvSpPr>
          <p:nvPr>
            <p:ph type="body" sz="quarter" idx="10"/>
          </p:nvPr>
        </p:nvSpPr>
        <p:spPr>
          <a:xfrm>
            <a:off x="457205" y="2084388"/>
            <a:ext cx="6390167" cy="4164012"/>
          </a:xfrm>
        </p:spPr>
        <p:txBody>
          <a:bodyPr/>
          <a:lstStyle>
            <a:lvl1pPr>
              <a:defRPr sz="1800"/>
            </a:lvl1pPr>
            <a:lvl2pPr>
              <a:defRPr sz="1800"/>
            </a:lvl2pPr>
            <a:lvl3pPr marL="1142942" indent="-228589">
              <a:buClr>
                <a:srgbClr val="E84A00"/>
              </a:buClr>
              <a:buFont typeface="Courier New" panose="02070309020205020404" pitchFamily="49" charset="0"/>
              <a:buChar char="o"/>
              <a:defRPr sz="1800"/>
            </a:lvl3pPr>
            <a:lvl4pPr marL="1600120" indent="-228589">
              <a:buClr>
                <a:srgbClr val="E84A00"/>
              </a:buClr>
              <a:buFont typeface="Courier New" panose="02070309020205020404" pitchFamily="49" charset="0"/>
              <a:buChar char="o"/>
              <a:defRPr sz="1800"/>
            </a:lvl4pPr>
            <a:lvl5pPr marL="2057298" indent="-228589">
              <a:buClr>
                <a:srgbClr val="E84A00"/>
              </a:buClr>
              <a:buFont typeface="Courier New" panose="02070309020205020404" pitchFamily="49" charset="0"/>
              <a:buChar char="o"/>
              <a:defRPr sz="18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Picture Placeholder 3">
            <a:extLst>
              <a:ext uri="{FF2B5EF4-FFF2-40B4-BE49-F238E27FC236}">
                <a16:creationId xmlns:a16="http://schemas.microsoft.com/office/drawing/2014/main" id="{5CEBAD76-8FD6-004C-9187-BBCC2116398D}"/>
              </a:ext>
            </a:extLst>
          </p:cNvPr>
          <p:cNvSpPr>
            <a:spLocks noGrp="1"/>
          </p:cNvSpPr>
          <p:nvPr>
            <p:ph type="pic" sz="quarter" idx="11"/>
          </p:nvPr>
        </p:nvSpPr>
        <p:spPr>
          <a:xfrm>
            <a:off x="6467708" y="-17807"/>
            <a:ext cx="5756193" cy="5894500"/>
          </a:xfrm>
          <a:custGeom>
            <a:avLst/>
            <a:gdLst>
              <a:gd name="connsiteX0" fmla="*/ 0 w 4983162"/>
              <a:gd name="connsiteY0" fmla="*/ 5954713 h 5954713"/>
              <a:gd name="connsiteX1" fmla="*/ 0 w 4983162"/>
              <a:gd name="connsiteY1" fmla="*/ 0 h 5954713"/>
              <a:gd name="connsiteX2" fmla="*/ 4983162 w 4983162"/>
              <a:gd name="connsiteY2" fmla="*/ 5954713 h 5954713"/>
              <a:gd name="connsiteX3" fmla="*/ 0 w 4983162"/>
              <a:gd name="connsiteY3" fmla="*/ 5954713 h 5954713"/>
              <a:gd name="connsiteX0" fmla="*/ 0 w 5015059"/>
              <a:gd name="connsiteY0" fmla="*/ 5954713 h 5954713"/>
              <a:gd name="connsiteX1" fmla="*/ 0 w 5015059"/>
              <a:gd name="connsiteY1" fmla="*/ 0 h 5954713"/>
              <a:gd name="connsiteX2" fmla="*/ 5015059 w 5015059"/>
              <a:gd name="connsiteY2" fmla="*/ 481 h 5954713"/>
              <a:gd name="connsiteX3" fmla="*/ 0 w 5015059"/>
              <a:gd name="connsiteY3" fmla="*/ 5954713 h 5954713"/>
              <a:gd name="connsiteX0" fmla="*/ 4997303 w 5015059"/>
              <a:gd name="connsiteY0" fmla="*/ 5986611 h 5986611"/>
              <a:gd name="connsiteX1" fmla="*/ 0 w 5015059"/>
              <a:gd name="connsiteY1" fmla="*/ 0 h 5986611"/>
              <a:gd name="connsiteX2" fmla="*/ 5015059 w 5015059"/>
              <a:gd name="connsiteY2" fmla="*/ 481 h 5986611"/>
              <a:gd name="connsiteX3" fmla="*/ 4997303 w 5015059"/>
              <a:gd name="connsiteY3" fmla="*/ 5986611 h 5986611"/>
              <a:gd name="connsiteX0" fmla="*/ 5411973 w 5429729"/>
              <a:gd name="connsiteY0" fmla="*/ 5997244 h 5997244"/>
              <a:gd name="connsiteX1" fmla="*/ 0 w 5429729"/>
              <a:gd name="connsiteY1" fmla="*/ 0 h 5997244"/>
              <a:gd name="connsiteX2" fmla="*/ 5429729 w 5429729"/>
              <a:gd name="connsiteY2" fmla="*/ 11114 h 5997244"/>
              <a:gd name="connsiteX3" fmla="*/ 5411973 w 5429729"/>
              <a:gd name="connsiteY3" fmla="*/ 5997244 h 5997244"/>
              <a:gd name="connsiteX0" fmla="*/ 5411973 w 5429729"/>
              <a:gd name="connsiteY0" fmla="*/ 6263058 h 6263058"/>
              <a:gd name="connsiteX1" fmla="*/ 0 w 5429729"/>
              <a:gd name="connsiteY1" fmla="*/ 0 h 6263058"/>
              <a:gd name="connsiteX2" fmla="*/ 5429729 w 5429729"/>
              <a:gd name="connsiteY2" fmla="*/ 11114 h 6263058"/>
              <a:gd name="connsiteX3" fmla="*/ 5411973 w 5429729"/>
              <a:gd name="connsiteY3" fmla="*/ 6263058 h 6263058"/>
              <a:gd name="connsiteX0" fmla="*/ 5411973 w 5429729"/>
              <a:gd name="connsiteY0" fmla="*/ 6270232 h 6270232"/>
              <a:gd name="connsiteX1" fmla="*/ 0 w 5429729"/>
              <a:gd name="connsiteY1" fmla="*/ 7174 h 6270232"/>
              <a:gd name="connsiteX2" fmla="*/ 5429729 w 5429729"/>
              <a:gd name="connsiteY2" fmla="*/ 0 h 6270232"/>
              <a:gd name="connsiteX3" fmla="*/ 5411973 w 5429729"/>
              <a:gd name="connsiteY3" fmla="*/ 6270232 h 6270232"/>
            </a:gdLst>
            <a:ahLst/>
            <a:cxnLst>
              <a:cxn ang="0">
                <a:pos x="connsiteX0" y="connsiteY0"/>
              </a:cxn>
              <a:cxn ang="0">
                <a:pos x="connsiteX1" y="connsiteY1"/>
              </a:cxn>
              <a:cxn ang="0">
                <a:pos x="connsiteX2" y="connsiteY2"/>
              </a:cxn>
              <a:cxn ang="0">
                <a:pos x="connsiteX3" y="connsiteY3"/>
              </a:cxn>
            </a:cxnLst>
            <a:rect l="l" t="t" r="r" b="b"/>
            <a:pathLst>
              <a:path w="5429729" h="6270232">
                <a:moveTo>
                  <a:pt x="5411973" y="6270232"/>
                </a:moveTo>
                <a:lnTo>
                  <a:pt x="0" y="7174"/>
                </a:lnTo>
                <a:lnTo>
                  <a:pt x="5429729" y="0"/>
                </a:lnTo>
                <a:cubicBezTo>
                  <a:pt x="5423810" y="1995377"/>
                  <a:pt x="5417892" y="4274855"/>
                  <a:pt x="5411973" y="6270232"/>
                </a:cubicBezTo>
                <a:close/>
              </a:path>
            </a:pathLst>
          </a:custGeom>
          <a:solidFill>
            <a:schemeClr val="bg2"/>
          </a:solidFill>
        </p:spPr>
        <p:txBody>
          <a:bodyPr>
            <a:normAutofit/>
          </a:bodyPr>
          <a:lstStyle>
            <a:lvl1pPr algn="r">
              <a:defRPr sz="1200"/>
            </a:lvl1pPr>
          </a:lstStyle>
          <a:p>
            <a:endParaRPr lang="en-US" dirty="0"/>
          </a:p>
        </p:txBody>
      </p:sp>
      <p:sp>
        <p:nvSpPr>
          <p:cNvPr id="2" name="Slide Number Placeholder 1">
            <a:extLst>
              <a:ext uri="{FF2B5EF4-FFF2-40B4-BE49-F238E27FC236}">
                <a16:creationId xmlns:a16="http://schemas.microsoft.com/office/drawing/2014/main" id="{8A72DEF6-3A8B-42A6-A30E-0DB7A1B72155}"/>
              </a:ext>
            </a:extLst>
          </p:cNvPr>
          <p:cNvSpPr>
            <a:spLocks noGrp="1"/>
          </p:cNvSpPr>
          <p:nvPr>
            <p:ph type="sldNum" sz="quarter" idx="12"/>
          </p:nvPr>
        </p:nvSpPr>
        <p:spPr/>
        <p:txBody>
          <a:bodyPr/>
          <a:lstStyle/>
          <a:p>
            <a:fld id="{4D5A3952-2C4C-4B60-86CF-D12945108770}" type="slidenum">
              <a:rPr lang="en-US" smtClean="0"/>
              <a:pPr/>
              <a:t>‹#›</a:t>
            </a:fld>
            <a:endParaRPr lang="en-US" dirty="0"/>
          </a:p>
        </p:txBody>
      </p:sp>
    </p:spTree>
    <p:extLst>
      <p:ext uri="{BB962C8B-B14F-4D97-AF65-F5344CB8AC3E}">
        <p14:creationId xmlns:p14="http://schemas.microsoft.com/office/powerpoint/2010/main" val="2921417427"/>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guide id="3" pos="180">
          <p15:clr>
            <a:srgbClr val="FBAE40"/>
          </p15:clr>
        </p15:guide>
        <p15:guide id="4" pos="5562">
          <p15:clr>
            <a:srgbClr val="FBAE40"/>
          </p15:clr>
        </p15:guide>
        <p15:guide id="5" orient="horz" pos="288">
          <p15:clr>
            <a:srgbClr val="FBAE40"/>
          </p15:clr>
        </p15:guide>
        <p15:guide id="6" orient="horz" pos="3936">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3" name="Title Placeholder 14">
            <a:extLst>
              <a:ext uri="{FF2B5EF4-FFF2-40B4-BE49-F238E27FC236}">
                <a16:creationId xmlns:a16="http://schemas.microsoft.com/office/drawing/2014/main" id="{70414060-A387-CA4B-989C-1A20B1E818B2}"/>
              </a:ext>
            </a:extLst>
          </p:cNvPr>
          <p:cNvSpPr>
            <a:spLocks noGrp="1"/>
          </p:cNvSpPr>
          <p:nvPr>
            <p:ph type="title"/>
          </p:nvPr>
        </p:nvSpPr>
        <p:spPr>
          <a:xfrm>
            <a:off x="457201" y="457200"/>
            <a:ext cx="8496299" cy="1905000"/>
          </a:xfrm>
          <a:prstGeom prst="rect">
            <a:avLst/>
          </a:prstGeom>
        </p:spPr>
        <p:txBody>
          <a:bodyPr vert="horz" lIns="91440" tIns="45720" rIns="91440" bIns="45720" rtlCol="0" anchor="ctr">
            <a:normAutofit/>
          </a:bodyPr>
          <a:lstStyle/>
          <a:p>
            <a:r>
              <a:rPr lang="en-US" dirty="0"/>
              <a:t>Click to edit Master title style</a:t>
            </a:r>
          </a:p>
        </p:txBody>
      </p:sp>
      <p:sp>
        <p:nvSpPr>
          <p:cNvPr id="5" name="Text Placeholder 4">
            <a:extLst>
              <a:ext uri="{FF2B5EF4-FFF2-40B4-BE49-F238E27FC236}">
                <a16:creationId xmlns:a16="http://schemas.microsoft.com/office/drawing/2014/main" id="{B447F2A9-999D-FE45-A9AB-0C353B6A0FE7}"/>
              </a:ext>
            </a:extLst>
          </p:cNvPr>
          <p:cNvSpPr>
            <a:spLocks noGrp="1"/>
          </p:cNvSpPr>
          <p:nvPr>
            <p:ph type="body" sz="quarter" idx="10" hasCustomPrompt="1"/>
          </p:nvPr>
        </p:nvSpPr>
        <p:spPr>
          <a:xfrm>
            <a:off x="457200" y="2679700"/>
            <a:ext cx="11277600" cy="3162300"/>
          </a:xfrm>
        </p:spPr>
        <p:txBody>
          <a:bodyPr>
            <a:normAutofit/>
          </a:bodyPr>
          <a:lstStyle>
            <a:lvl1pPr marL="0" marR="0" indent="0" algn="l" defTabSz="914354" rtl="0" eaLnBrk="1" fontAlgn="auto" latinLnBrk="0" hangingPunct="1">
              <a:lnSpc>
                <a:spcPct val="100000"/>
              </a:lnSpc>
              <a:spcBef>
                <a:spcPts val="1000"/>
              </a:spcBef>
              <a:spcAft>
                <a:spcPts val="0"/>
              </a:spcAft>
              <a:buClrTx/>
              <a:buSzTx/>
              <a:buFont typeface="Arial" panose="020B0604020202020204" pitchFamily="34" charset="0"/>
              <a:buNone/>
              <a:tabLst/>
              <a:defRPr sz="1600" b="0">
                <a:solidFill>
                  <a:schemeClr val="tx1">
                    <a:lumMod val="85000"/>
                    <a:lumOff val="15000"/>
                  </a:schemeClr>
                </a:solidFill>
              </a:defRPr>
            </a:lvl1pPr>
            <a:lvl2pPr>
              <a:defRPr sz="1800"/>
            </a:lvl2pPr>
            <a:lvl3pPr marL="1142942" indent="-228589">
              <a:buClr>
                <a:srgbClr val="E84A00"/>
              </a:buClr>
              <a:buFont typeface="Courier New" panose="02070309020205020404" pitchFamily="49" charset="0"/>
              <a:buChar char="o"/>
              <a:defRPr sz="1800"/>
            </a:lvl3pPr>
            <a:lvl4pPr marL="1600120" indent="-228589">
              <a:buClr>
                <a:srgbClr val="E84A00"/>
              </a:buClr>
              <a:buFont typeface="Courier New" panose="02070309020205020404" pitchFamily="49" charset="0"/>
              <a:buChar char="o"/>
              <a:defRPr sz="1800"/>
            </a:lvl4pPr>
            <a:lvl5pPr marL="2057298" indent="-228589">
              <a:buClr>
                <a:srgbClr val="E84A00"/>
              </a:buClr>
              <a:buFont typeface="Courier New" panose="02070309020205020404" pitchFamily="49" charset="0"/>
              <a:buChar char="o"/>
              <a:defRPr sz="1800"/>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a:p>
            <a:pPr lvl="0"/>
            <a:endParaRPr lang="en-US" dirty="0"/>
          </a:p>
          <a:p>
            <a:pPr marL="0" marR="0" lvl="0" indent="0" algn="l" defTabSz="914354" rtl="0" eaLnBrk="1" fontAlgn="auto" latinLnBrk="0" hangingPunct="1">
              <a:lnSpc>
                <a:spcPct val="100000"/>
              </a:lnSpc>
              <a:spcBef>
                <a:spcPts val="1000"/>
              </a:spcBef>
              <a:spcAft>
                <a:spcPts val="0"/>
              </a:spcAft>
              <a:buClrTx/>
              <a:buSzTx/>
              <a:buFont typeface="Arial" panose="020B0604020202020204" pitchFamily="34" charset="0"/>
              <a:buNone/>
              <a:tabLst/>
              <a:defRPr/>
            </a:pPr>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a:p>
            <a:pPr lvl="0"/>
            <a:endParaRPr lang="en-US" dirty="0"/>
          </a:p>
        </p:txBody>
      </p:sp>
      <p:sp>
        <p:nvSpPr>
          <p:cNvPr id="2" name="Slide Number Placeholder 1">
            <a:extLst>
              <a:ext uri="{FF2B5EF4-FFF2-40B4-BE49-F238E27FC236}">
                <a16:creationId xmlns:a16="http://schemas.microsoft.com/office/drawing/2014/main" id="{929BFF86-290C-4287-9983-3D7DEB94DBDF}"/>
              </a:ext>
            </a:extLst>
          </p:cNvPr>
          <p:cNvSpPr>
            <a:spLocks noGrp="1"/>
          </p:cNvSpPr>
          <p:nvPr>
            <p:ph type="sldNum" sz="quarter" idx="11"/>
          </p:nvPr>
        </p:nvSpPr>
        <p:spPr/>
        <p:txBody>
          <a:bodyPr/>
          <a:lstStyle/>
          <a:p>
            <a:fld id="{4D5A3952-2C4C-4B60-86CF-D12945108770}" type="slidenum">
              <a:rPr lang="en-US" smtClean="0"/>
              <a:pPr/>
              <a:t>‹#›</a:t>
            </a:fld>
            <a:endParaRPr lang="en-US" dirty="0"/>
          </a:p>
        </p:txBody>
      </p:sp>
    </p:spTree>
    <p:extLst>
      <p:ext uri="{BB962C8B-B14F-4D97-AF65-F5344CB8AC3E}">
        <p14:creationId xmlns:p14="http://schemas.microsoft.com/office/powerpoint/2010/main" val="98099004"/>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guide id="3" pos="180">
          <p15:clr>
            <a:srgbClr val="FBAE40"/>
          </p15:clr>
        </p15:guide>
        <p15:guide id="4" pos="5562">
          <p15:clr>
            <a:srgbClr val="FBAE40"/>
          </p15:clr>
        </p15:guide>
        <p15:guide id="5" orient="horz" pos="288">
          <p15:clr>
            <a:srgbClr val="FBAE40"/>
          </p15:clr>
        </p15:guide>
        <p15:guide id="6" orient="horz" pos="3936">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3" name="Title Placeholder 14">
            <a:extLst>
              <a:ext uri="{FF2B5EF4-FFF2-40B4-BE49-F238E27FC236}">
                <a16:creationId xmlns:a16="http://schemas.microsoft.com/office/drawing/2014/main" id="{70414060-A387-CA4B-989C-1A20B1E818B2}"/>
              </a:ext>
            </a:extLst>
          </p:cNvPr>
          <p:cNvSpPr>
            <a:spLocks noGrp="1"/>
          </p:cNvSpPr>
          <p:nvPr>
            <p:ph type="title"/>
          </p:nvPr>
        </p:nvSpPr>
        <p:spPr>
          <a:xfrm>
            <a:off x="457201" y="457200"/>
            <a:ext cx="6362699" cy="1905000"/>
          </a:xfrm>
          <a:prstGeom prst="rect">
            <a:avLst/>
          </a:prstGeom>
        </p:spPr>
        <p:txBody>
          <a:bodyPr vert="horz" lIns="91440" tIns="45720" rIns="91440" bIns="45720" rtlCol="0" anchor="ctr">
            <a:normAutofit/>
          </a:bodyPr>
          <a:lstStyle/>
          <a:p>
            <a:r>
              <a:rPr lang="en-US" dirty="0"/>
              <a:t>Click to edit Master title style</a:t>
            </a:r>
          </a:p>
        </p:txBody>
      </p:sp>
      <p:sp>
        <p:nvSpPr>
          <p:cNvPr id="5" name="Text Placeholder 4">
            <a:extLst>
              <a:ext uri="{FF2B5EF4-FFF2-40B4-BE49-F238E27FC236}">
                <a16:creationId xmlns:a16="http://schemas.microsoft.com/office/drawing/2014/main" id="{B447F2A9-999D-FE45-A9AB-0C353B6A0FE7}"/>
              </a:ext>
            </a:extLst>
          </p:cNvPr>
          <p:cNvSpPr>
            <a:spLocks noGrp="1"/>
          </p:cNvSpPr>
          <p:nvPr>
            <p:ph type="body" sz="quarter" idx="10" hasCustomPrompt="1"/>
          </p:nvPr>
        </p:nvSpPr>
        <p:spPr>
          <a:xfrm>
            <a:off x="457203" y="2679700"/>
            <a:ext cx="6362700" cy="3568700"/>
          </a:xfrm>
        </p:spPr>
        <p:txBody>
          <a:bodyPr>
            <a:normAutofit/>
          </a:bodyPr>
          <a:lstStyle>
            <a:lvl1pPr marL="0" marR="0" indent="0" algn="l" defTabSz="914354" rtl="0" eaLnBrk="1" fontAlgn="auto" latinLnBrk="0" hangingPunct="1">
              <a:lnSpc>
                <a:spcPct val="100000"/>
              </a:lnSpc>
              <a:spcBef>
                <a:spcPts val="1000"/>
              </a:spcBef>
              <a:spcAft>
                <a:spcPts val="0"/>
              </a:spcAft>
              <a:buClrTx/>
              <a:buSzTx/>
              <a:buFont typeface="Arial" panose="020B0604020202020204" pitchFamily="34" charset="0"/>
              <a:buNone/>
              <a:tabLst/>
              <a:defRPr sz="1600" b="0">
                <a:solidFill>
                  <a:schemeClr val="tx1">
                    <a:lumMod val="85000"/>
                    <a:lumOff val="15000"/>
                  </a:schemeClr>
                </a:solidFill>
              </a:defRPr>
            </a:lvl1pPr>
            <a:lvl2pPr>
              <a:defRPr sz="1800"/>
            </a:lvl2pPr>
            <a:lvl3pPr marL="1142942" indent="-228589">
              <a:buClr>
                <a:srgbClr val="E84A00"/>
              </a:buClr>
              <a:buFont typeface="Courier New" panose="02070309020205020404" pitchFamily="49" charset="0"/>
              <a:buChar char="o"/>
              <a:defRPr sz="1800"/>
            </a:lvl3pPr>
            <a:lvl4pPr marL="1600120" indent="-228589">
              <a:buClr>
                <a:srgbClr val="E84A00"/>
              </a:buClr>
              <a:buFont typeface="Courier New" panose="02070309020205020404" pitchFamily="49" charset="0"/>
              <a:buChar char="o"/>
              <a:defRPr sz="1800"/>
            </a:lvl4pPr>
            <a:lvl5pPr marL="2057298" indent="-228589">
              <a:buClr>
                <a:srgbClr val="E84A00"/>
              </a:buClr>
              <a:buFont typeface="Courier New" panose="02070309020205020404" pitchFamily="49" charset="0"/>
              <a:buChar char="o"/>
              <a:defRPr sz="1800"/>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4" name="Picture Placeholder 3">
            <a:extLst>
              <a:ext uri="{FF2B5EF4-FFF2-40B4-BE49-F238E27FC236}">
                <a16:creationId xmlns:a16="http://schemas.microsoft.com/office/drawing/2014/main" id="{75D5C77F-41C2-514B-AC6F-2EFC826EACE7}"/>
              </a:ext>
            </a:extLst>
          </p:cNvPr>
          <p:cNvSpPr>
            <a:spLocks noGrp="1"/>
          </p:cNvSpPr>
          <p:nvPr>
            <p:ph type="pic" sz="quarter" idx="11"/>
          </p:nvPr>
        </p:nvSpPr>
        <p:spPr>
          <a:xfrm>
            <a:off x="7747000" y="0"/>
            <a:ext cx="4445000" cy="6248400"/>
          </a:xfrm>
          <a:solidFill>
            <a:schemeClr val="bg2">
              <a:lumMod val="90000"/>
            </a:schemeClr>
          </a:solidFill>
        </p:spPr>
        <p:txBody>
          <a:bodyPr>
            <a:normAutofit/>
          </a:bodyPr>
          <a:lstStyle>
            <a:lvl1pPr algn="r">
              <a:defRPr sz="1200"/>
            </a:lvl1pPr>
          </a:lstStyle>
          <a:p>
            <a:endParaRPr lang="en-US" dirty="0"/>
          </a:p>
        </p:txBody>
      </p:sp>
      <p:sp>
        <p:nvSpPr>
          <p:cNvPr id="2" name="Slide Number Placeholder 1">
            <a:extLst>
              <a:ext uri="{FF2B5EF4-FFF2-40B4-BE49-F238E27FC236}">
                <a16:creationId xmlns:a16="http://schemas.microsoft.com/office/drawing/2014/main" id="{6446C844-4891-4395-B2D7-8208682A9E21}"/>
              </a:ext>
            </a:extLst>
          </p:cNvPr>
          <p:cNvSpPr>
            <a:spLocks noGrp="1"/>
          </p:cNvSpPr>
          <p:nvPr>
            <p:ph type="sldNum" sz="quarter" idx="12"/>
          </p:nvPr>
        </p:nvSpPr>
        <p:spPr/>
        <p:txBody>
          <a:bodyPr/>
          <a:lstStyle/>
          <a:p>
            <a:fld id="{4D5A3952-2C4C-4B60-86CF-D12945108770}" type="slidenum">
              <a:rPr lang="en-US" smtClean="0"/>
              <a:pPr/>
              <a:t>‹#›</a:t>
            </a:fld>
            <a:endParaRPr lang="en-US" dirty="0"/>
          </a:p>
        </p:txBody>
      </p:sp>
    </p:spTree>
    <p:extLst>
      <p:ext uri="{BB962C8B-B14F-4D97-AF65-F5344CB8AC3E}">
        <p14:creationId xmlns:p14="http://schemas.microsoft.com/office/powerpoint/2010/main" val="3546709778"/>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guide id="3" pos="180">
          <p15:clr>
            <a:srgbClr val="FBAE40"/>
          </p15:clr>
        </p15:guide>
        <p15:guide id="4" pos="5562">
          <p15:clr>
            <a:srgbClr val="FBAE40"/>
          </p15:clr>
        </p15:guide>
        <p15:guide id="5" orient="horz" pos="288">
          <p15:clr>
            <a:srgbClr val="FBAE40"/>
          </p15:clr>
        </p15:guide>
        <p15:guide id="6" orient="horz" pos="3936">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6_Title and Content">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E293638-3A72-4163-9C06-5AD3A0B2EAE8}"/>
              </a:ext>
            </a:extLst>
          </p:cNvPr>
          <p:cNvSpPr>
            <a:spLocks noGrp="1"/>
          </p:cNvSpPr>
          <p:nvPr>
            <p:ph type="sldNum" sz="quarter" idx="10"/>
          </p:nvPr>
        </p:nvSpPr>
        <p:spPr/>
        <p:txBody>
          <a:bodyPr/>
          <a:lstStyle/>
          <a:p>
            <a:fld id="{4D5A3952-2C4C-4B60-86CF-D12945108770}" type="slidenum">
              <a:rPr lang="en-US" smtClean="0"/>
              <a:pPr/>
              <a:t>‹#›</a:t>
            </a:fld>
            <a:endParaRPr lang="en-US" dirty="0"/>
          </a:p>
        </p:txBody>
      </p:sp>
    </p:spTree>
    <p:extLst>
      <p:ext uri="{BB962C8B-B14F-4D97-AF65-F5344CB8AC3E}">
        <p14:creationId xmlns:p14="http://schemas.microsoft.com/office/powerpoint/2010/main" val="2730992901"/>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guide id="3" pos="180">
          <p15:clr>
            <a:srgbClr val="FBAE40"/>
          </p15:clr>
        </p15:guide>
        <p15:guide id="4" pos="5562">
          <p15:clr>
            <a:srgbClr val="FBAE40"/>
          </p15:clr>
        </p15:guide>
        <p15:guide id="5" orient="horz" pos="288">
          <p15:clr>
            <a:srgbClr val="FBAE40"/>
          </p15:clr>
        </p15:guide>
        <p15:guide id="6" orient="horz" pos="3936">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7_Title and Content">
    <p:spTree>
      <p:nvGrpSpPr>
        <p:cNvPr id="1" name=""/>
        <p:cNvGrpSpPr/>
        <p:nvPr/>
      </p:nvGrpSpPr>
      <p:grpSpPr>
        <a:xfrm>
          <a:off x="0" y="0"/>
          <a:ext cx="0" cy="0"/>
          <a:chOff x="0" y="0"/>
          <a:chExt cx="0" cy="0"/>
        </a:xfrm>
      </p:grpSpPr>
      <p:sp>
        <p:nvSpPr>
          <p:cNvPr id="3" name="Title Placeholder 14">
            <a:extLst>
              <a:ext uri="{FF2B5EF4-FFF2-40B4-BE49-F238E27FC236}">
                <a16:creationId xmlns:a16="http://schemas.microsoft.com/office/drawing/2014/main" id="{70414060-A387-CA4B-989C-1A20B1E818B2}"/>
              </a:ext>
            </a:extLst>
          </p:cNvPr>
          <p:cNvSpPr>
            <a:spLocks noGrp="1"/>
          </p:cNvSpPr>
          <p:nvPr>
            <p:ph type="title"/>
          </p:nvPr>
        </p:nvSpPr>
        <p:spPr>
          <a:xfrm>
            <a:off x="457201" y="457200"/>
            <a:ext cx="6362699" cy="1905000"/>
          </a:xfrm>
          <a:prstGeom prst="rect">
            <a:avLst/>
          </a:prstGeom>
        </p:spPr>
        <p:txBody>
          <a:bodyPr vert="horz" lIns="91440" tIns="45720" rIns="91440" bIns="45720" rtlCol="0" anchor="ctr">
            <a:normAutofit/>
          </a:bodyPr>
          <a:lstStyle/>
          <a:p>
            <a:r>
              <a:rPr lang="en-US" dirty="0"/>
              <a:t>Click to edit Master title style</a:t>
            </a:r>
          </a:p>
        </p:txBody>
      </p:sp>
      <p:sp>
        <p:nvSpPr>
          <p:cNvPr id="5" name="Text Placeholder 4">
            <a:extLst>
              <a:ext uri="{FF2B5EF4-FFF2-40B4-BE49-F238E27FC236}">
                <a16:creationId xmlns:a16="http://schemas.microsoft.com/office/drawing/2014/main" id="{B447F2A9-999D-FE45-A9AB-0C353B6A0FE7}"/>
              </a:ext>
            </a:extLst>
          </p:cNvPr>
          <p:cNvSpPr>
            <a:spLocks noGrp="1"/>
          </p:cNvSpPr>
          <p:nvPr>
            <p:ph type="body" sz="quarter" idx="10" hasCustomPrompt="1"/>
          </p:nvPr>
        </p:nvSpPr>
        <p:spPr>
          <a:xfrm>
            <a:off x="457203" y="2679700"/>
            <a:ext cx="6362700" cy="3568700"/>
          </a:xfrm>
        </p:spPr>
        <p:txBody>
          <a:bodyPr>
            <a:normAutofit/>
          </a:bodyPr>
          <a:lstStyle>
            <a:lvl1pPr marL="0" marR="0" indent="0" algn="l" defTabSz="914354" rtl="0" eaLnBrk="1" fontAlgn="auto" latinLnBrk="0" hangingPunct="1">
              <a:lnSpc>
                <a:spcPct val="100000"/>
              </a:lnSpc>
              <a:spcBef>
                <a:spcPts val="1000"/>
              </a:spcBef>
              <a:spcAft>
                <a:spcPts val="0"/>
              </a:spcAft>
              <a:buClrTx/>
              <a:buSzTx/>
              <a:buFont typeface="Arial" panose="020B0604020202020204" pitchFamily="34" charset="0"/>
              <a:buNone/>
              <a:tabLst/>
              <a:defRPr sz="1600" b="0">
                <a:solidFill>
                  <a:schemeClr val="tx1">
                    <a:lumMod val="85000"/>
                    <a:lumOff val="15000"/>
                  </a:schemeClr>
                </a:solidFill>
              </a:defRPr>
            </a:lvl1pPr>
            <a:lvl2pPr>
              <a:defRPr sz="1800"/>
            </a:lvl2pPr>
            <a:lvl3pPr marL="1142942" indent="-228589">
              <a:buClr>
                <a:srgbClr val="E84A00"/>
              </a:buClr>
              <a:buFont typeface="Courier New" panose="02070309020205020404" pitchFamily="49" charset="0"/>
              <a:buChar char="o"/>
              <a:defRPr sz="1800"/>
            </a:lvl3pPr>
            <a:lvl4pPr marL="1600120" indent="-228589">
              <a:buClr>
                <a:srgbClr val="E84A00"/>
              </a:buClr>
              <a:buFont typeface="Courier New" panose="02070309020205020404" pitchFamily="49" charset="0"/>
              <a:buChar char="o"/>
              <a:defRPr sz="1800"/>
            </a:lvl4pPr>
            <a:lvl5pPr marL="2057298" indent="-228589">
              <a:buClr>
                <a:srgbClr val="E84A00"/>
              </a:buClr>
              <a:buFont typeface="Courier New" panose="02070309020205020404" pitchFamily="49" charset="0"/>
              <a:buChar char="o"/>
              <a:defRPr sz="1800"/>
            </a:lvl5pPr>
          </a:lstStyle>
          <a:p>
            <a:pPr lvl="0"/>
            <a:r>
              <a:rPr lang="en-US" dirty="0"/>
              <a:t>Lorem ipsum dolor sit </a:t>
            </a:r>
            <a:r>
              <a:rPr lang="en-US" dirty="0" err="1"/>
              <a:t>amet</a:t>
            </a:r>
            <a:r>
              <a:rPr lang="en-US" dirty="0"/>
              <a:t>, </a:t>
            </a:r>
            <a:r>
              <a:rPr lang="en-US" dirty="0" err="1"/>
              <a:t>consectetur</a:t>
            </a:r>
            <a:r>
              <a:rPr lang="en-US" dirty="0"/>
              <a:t> </a:t>
            </a:r>
            <a:r>
              <a:rPr lang="en-US" dirty="0" err="1"/>
              <a:t>adipiscing</a:t>
            </a:r>
            <a:r>
              <a:rPr lang="en-US" dirty="0"/>
              <a:t> </a:t>
            </a:r>
            <a:r>
              <a:rPr lang="en-US" dirty="0" err="1"/>
              <a:t>elit</a:t>
            </a:r>
            <a:r>
              <a:rPr lang="en-US" dirty="0"/>
              <a:t>, sed do </a:t>
            </a:r>
            <a:r>
              <a:rPr lang="en-US" dirty="0" err="1"/>
              <a:t>eiusmod</a:t>
            </a:r>
            <a:r>
              <a:rPr lang="en-US" dirty="0"/>
              <a:t> </a:t>
            </a:r>
            <a:r>
              <a:rPr lang="en-US" dirty="0" err="1"/>
              <a:t>tempor</a:t>
            </a:r>
            <a:r>
              <a:rPr lang="en-US" dirty="0"/>
              <a:t> </a:t>
            </a:r>
            <a:r>
              <a:rPr lang="en-US" dirty="0" err="1"/>
              <a:t>incididunt</a:t>
            </a:r>
            <a:r>
              <a:rPr lang="en-US" dirty="0"/>
              <a:t> </a:t>
            </a:r>
            <a:r>
              <a:rPr lang="en-US" dirty="0" err="1"/>
              <a:t>ut</a:t>
            </a:r>
            <a:r>
              <a:rPr lang="en-US" dirty="0"/>
              <a:t> </a:t>
            </a:r>
            <a:r>
              <a:rPr lang="en-US" dirty="0" err="1"/>
              <a:t>labore</a:t>
            </a:r>
            <a:r>
              <a:rPr lang="en-US" dirty="0"/>
              <a:t> et dolore magna </a:t>
            </a:r>
            <a:r>
              <a:rPr lang="en-US" dirty="0" err="1"/>
              <a:t>aliqua</a:t>
            </a:r>
            <a:r>
              <a:rPr lang="en-US" dirty="0"/>
              <a:t>. Ut </a:t>
            </a:r>
            <a:r>
              <a:rPr lang="en-US" dirty="0" err="1"/>
              <a:t>enim</a:t>
            </a:r>
            <a:r>
              <a:rPr lang="en-US" dirty="0"/>
              <a:t> ad minim </a:t>
            </a:r>
            <a:r>
              <a:rPr lang="en-US" dirty="0" err="1"/>
              <a:t>veniam</a:t>
            </a:r>
            <a:r>
              <a:rPr lang="en-US" dirty="0"/>
              <a:t>, </a:t>
            </a:r>
            <a:r>
              <a:rPr lang="en-US" dirty="0" err="1"/>
              <a:t>quis</a:t>
            </a:r>
            <a:r>
              <a:rPr lang="en-US" dirty="0"/>
              <a:t> </a:t>
            </a:r>
            <a:r>
              <a:rPr lang="en-US" dirty="0" err="1"/>
              <a:t>nostrud</a:t>
            </a:r>
            <a:r>
              <a:rPr lang="en-US" dirty="0"/>
              <a:t> exercitation </a:t>
            </a:r>
            <a:r>
              <a:rPr lang="en-US" dirty="0" err="1"/>
              <a:t>ullamco</a:t>
            </a:r>
            <a:r>
              <a:rPr lang="en-US" dirty="0"/>
              <a:t> </a:t>
            </a:r>
            <a:r>
              <a:rPr lang="en-US" dirty="0" err="1"/>
              <a:t>laboris</a:t>
            </a:r>
            <a:r>
              <a:rPr lang="en-US" dirty="0"/>
              <a:t> nisi </a:t>
            </a:r>
            <a:r>
              <a:rPr lang="en-US" dirty="0" err="1"/>
              <a:t>ut</a:t>
            </a:r>
            <a:r>
              <a:rPr lang="en-US" dirty="0"/>
              <a:t> </a:t>
            </a:r>
            <a:r>
              <a:rPr lang="en-US" dirty="0" err="1"/>
              <a:t>aliquip</a:t>
            </a:r>
            <a:r>
              <a:rPr lang="en-US" dirty="0"/>
              <a:t> ex </a:t>
            </a:r>
            <a:r>
              <a:rPr lang="en-US" dirty="0" err="1"/>
              <a:t>ea</a:t>
            </a:r>
            <a:r>
              <a:rPr lang="en-US" dirty="0"/>
              <a:t> </a:t>
            </a:r>
            <a:r>
              <a:rPr lang="en-US" dirty="0" err="1"/>
              <a:t>commodo</a:t>
            </a:r>
            <a:r>
              <a:rPr lang="en-US" dirty="0"/>
              <a:t> </a:t>
            </a:r>
            <a:r>
              <a:rPr lang="en-US" dirty="0" err="1"/>
              <a:t>consequat</a:t>
            </a:r>
            <a:r>
              <a:rPr lang="en-US" dirty="0"/>
              <a:t>. Duis </a:t>
            </a:r>
            <a:r>
              <a:rPr lang="en-US" dirty="0" err="1"/>
              <a:t>aute</a:t>
            </a:r>
            <a:r>
              <a:rPr lang="en-US" dirty="0"/>
              <a:t> </a:t>
            </a:r>
            <a:r>
              <a:rPr lang="en-US" dirty="0" err="1"/>
              <a:t>irure</a:t>
            </a:r>
            <a:r>
              <a:rPr lang="en-US" dirty="0"/>
              <a:t> dolor in </a:t>
            </a:r>
            <a:r>
              <a:rPr lang="en-US" dirty="0" err="1"/>
              <a:t>reprehenderit</a:t>
            </a:r>
            <a:r>
              <a:rPr lang="en-US" dirty="0"/>
              <a:t> in </a:t>
            </a:r>
            <a:r>
              <a:rPr lang="en-US" dirty="0" err="1"/>
              <a:t>voluptate</a:t>
            </a:r>
            <a:r>
              <a:rPr lang="en-US" dirty="0"/>
              <a:t> </a:t>
            </a:r>
            <a:r>
              <a:rPr lang="en-US" dirty="0" err="1"/>
              <a:t>velit</a:t>
            </a:r>
            <a:r>
              <a:rPr lang="en-US" dirty="0"/>
              <a:t> </a:t>
            </a:r>
            <a:r>
              <a:rPr lang="en-US" dirty="0" err="1"/>
              <a:t>esse</a:t>
            </a:r>
            <a:r>
              <a:rPr lang="en-US" dirty="0"/>
              <a:t> </a:t>
            </a:r>
            <a:r>
              <a:rPr lang="en-US" dirty="0" err="1"/>
              <a:t>cillum</a:t>
            </a:r>
            <a:r>
              <a:rPr lang="en-US" dirty="0"/>
              <a:t> dolore </a:t>
            </a:r>
            <a:r>
              <a:rPr lang="en-US" dirty="0" err="1"/>
              <a:t>eu</a:t>
            </a:r>
            <a:r>
              <a:rPr lang="en-US" dirty="0"/>
              <a:t> </a:t>
            </a:r>
            <a:r>
              <a:rPr lang="en-US" dirty="0" err="1"/>
              <a:t>fugiat</a:t>
            </a:r>
            <a:r>
              <a:rPr lang="en-US" dirty="0"/>
              <a:t> </a:t>
            </a:r>
            <a:r>
              <a:rPr lang="en-US" dirty="0" err="1"/>
              <a:t>nulla</a:t>
            </a:r>
            <a:r>
              <a:rPr lang="en-US" dirty="0"/>
              <a:t> </a:t>
            </a:r>
            <a:r>
              <a:rPr lang="en-US" dirty="0" err="1"/>
              <a:t>pariatur</a:t>
            </a:r>
            <a:r>
              <a:rPr lang="en-US" dirty="0"/>
              <a:t>. </a:t>
            </a:r>
            <a:r>
              <a:rPr lang="en-US" dirty="0" err="1"/>
              <a:t>Excepteur</a:t>
            </a:r>
            <a:r>
              <a:rPr lang="en-US" dirty="0"/>
              <a:t> </a:t>
            </a:r>
            <a:r>
              <a:rPr lang="en-US" dirty="0" err="1"/>
              <a:t>sint</a:t>
            </a:r>
            <a:r>
              <a:rPr lang="en-US" dirty="0"/>
              <a:t> </a:t>
            </a:r>
            <a:r>
              <a:rPr lang="en-US" dirty="0" err="1"/>
              <a:t>occaecat</a:t>
            </a:r>
            <a:r>
              <a:rPr lang="en-US" dirty="0"/>
              <a:t> </a:t>
            </a:r>
            <a:r>
              <a:rPr lang="en-US" dirty="0" err="1"/>
              <a:t>cupidatat</a:t>
            </a:r>
            <a:r>
              <a:rPr lang="en-US" dirty="0"/>
              <a:t> non </a:t>
            </a:r>
            <a:r>
              <a:rPr lang="en-US" dirty="0" err="1"/>
              <a:t>proident</a:t>
            </a:r>
            <a:r>
              <a:rPr lang="en-US" dirty="0"/>
              <a:t>, sunt in culpa qui </a:t>
            </a:r>
            <a:r>
              <a:rPr lang="en-US" dirty="0" err="1"/>
              <a:t>officia</a:t>
            </a:r>
            <a:r>
              <a:rPr lang="en-US" dirty="0"/>
              <a:t> </a:t>
            </a:r>
            <a:r>
              <a:rPr lang="en-US" dirty="0" err="1"/>
              <a:t>deserunt</a:t>
            </a:r>
            <a:r>
              <a:rPr lang="en-US" dirty="0"/>
              <a:t> </a:t>
            </a:r>
            <a:r>
              <a:rPr lang="en-US" dirty="0" err="1"/>
              <a:t>mollit</a:t>
            </a:r>
            <a:r>
              <a:rPr lang="en-US" dirty="0"/>
              <a:t> </a:t>
            </a:r>
            <a:r>
              <a:rPr lang="en-US" dirty="0" err="1"/>
              <a:t>anim</a:t>
            </a:r>
            <a:r>
              <a:rPr lang="en-US" dirty="0"/>
              <a:t> id </a:t>
            </a:r>
            <a:r>
              <a:rPr lang="en-US" dirty="0" err="1"/>
              <a:t>est</a:t>
            </a:r>
            <a:r>
              <a:rPr lang="en-US" dirty="0"/>
              <a:t> </a:t>
            </a:r>
            <a:r>
              <a:rPr lang="en-US" dirty="0" err="1"/>
              <a:t>laborum</a:t>
            </a:r>
            <a:r>
              <a:rPr lang="en-US" dirty="0"/>
              <a:t>.</a:t>
            </a:r>
          </a:p>
        </p:txBody>
      </p:sp>
      <p:sp>
        <p:nvSpPr>
          <p:cNvPr id="4" name="Picture Placeholder 3">
            <a:extLst>
              <a:ext uri="{FF2B5EF4-FFF2-40B4-BE49-F238E27FC236}">
                <a16:creationId xmlns:a16="http://schemas.microsoft.com/office/drawing/2014/main" id="{75D5C77F-41C2-514B-AC6F-2EFC826EACE7}"/>
              </a:ext>
            </a:extLst>
          </p:cNvPr>
          <p:cNvSpPr>
            <a:spLocks noGrp="1"/>
          </p:cNvSpPr>
          <p:nvPr>
            <p:ph type="pic" sz="quarter" idx="11"/>
          </p:nvPr>
        </p:nvSpPr>
        <p:spPr>
          <a:xfrm>
            <a:off x="7747000" y="0"/>
            <a:ext cx="4445000" cy="6248400"/>
          </a:xfrm>
          <a:solidFill>
            <a:schemeClr val="bg2">
              <a:lumMod val="90000"/>
            </a:schemeClr>
          </a:solidFill>
        </p:spPr>
        <p:txBody>
          <a:bodyPr>
            <a:normAutofit/>
          </a:bodyPr>
          <a:lstStyle>
            <a:lvl1pPr algn="r">
              <a:defRPr sz="1200"/>
            </a:lvl1pPr>
          </a:lstStyle>
          <a:p>
            <a:endParaRPr lang="en-US" dirty="0"/>
          </a:p>
        </p:txBody>
      </p:sp>
      <p:sp>
        <p:nvSpPr>
          <p:cNvPr id="2" name="Slide Number Placeholder 1">
            <a:extLst>
              <a:ext uri="{FF2B5EF4-FFF2-40B4-BE49-F238E27FC236}">
                <a16:creationId xmlns:a16="http://schemas.microsoft.com/office/drawing/2014/main" id="{10E310B3-C047-47C7-B2D5-06709C6A09E8}"/>
              </a:ext>
            </a:extLst>
          </p:cNvPr>
          <p:cNvSpPr>
            <a:spLocks noGrp="1"/>
          </p:cNvSpPr>
          <p:nvPr>
            <p:ph type="sldNum" sz="quarter" idx="12"/>
          </p:nvPr>
        </p:nvSpPr>
        <p:spPr/>
        <p:txBody>
          <a:bodyPr/>
          <a:lstStyle/>
          <a:p>
            <a:fld id="{4D5A3952-2C4C-4B60-86CF-D12945108770}" type="slidenum">
              <a:rPr lang="en-US" smtClean="0"/>
              <a:pPr/>
              <a:t>‹#›</a:t>
            </a:fld>
            <a:endParaRPr lang="en-US" dirty="0"/>
          </a:p>
        </p:txBody>
      </p:sp>
    </p:spTree>
    <p:extLst>
      <p:ext uri="{BB962C8B-B14F-4D97-AF65-F5344CB8AC3E}">
        <p14:creationId xmlns:p14="http://schemas.microsoft.com/office/powerpoint/2010/main" val="3311697496"/>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guide id="3" pos="180">
          <p15:clr>
            <a:srgbClr val="FBAE40"/>
          </p15:clr>
        </p15:guide>
        <p15:guide id="4" pos="5562">
          <p15:clr>
            <a:srgbClr val="FBAE40"/>
          </p15:clr>
        </p15:guide>
        <p15:guide id="5" orient="horz" pos="288">
          <p15:clr>
            <a:srgbClr val="FBAE40"/>
          </p15:clr>
        </p15:guide>
        <p15:guide id="6" orient="horz" pos="3936">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4_Big Background with image">
    <p:spTree>
      <p:nvGrpSpPr>
        <p:cNvPr id="1" name=""/>
        <p:cNvGrpSpPr/>
        <p:nvPr/>
      </p:nvGrpSpPr>
      <p:grpSpPr>
        <a:xfrm>
          <a:off x="0" y="0"/>
          <a:ext cx="0" cy="0"/>
          <a:chOff x="0" y="0"/>
          <a:chExt cx="0" cy="0"/>
        </a:xfrm>
      </p:grpSpPr>
      <p:sp>
        <p:nvSpPr>
          <p:cNvPr id="12" name="Picture Placeholder 11"/>
          <p:cNvSpPr>
            <a:spLocks noGrp="1"/>
          </p:cNvSpPr>
          <p:nvPr>
            <p:ph type="pic" sz="quarter" idx="23"/>
          </p:nvPr>
        </p:nvSpPr>
        <p:spPr>
          <a:xfrm>
            <a:off x="1" y="0"/>
            <a:ext cx="6650443" cy="6858000"/>
          </a:xfrm>
          <a:custGeom>
            <a:avLst/>
            <a:gdLst>
              <a:gd name="connsiteX0" fmla="*/ 0 w 19393999"/>
              <a:gd name="connsiteY0" fmla="*/ 0 h 13715999"/>
              <a:gd name="connsiteX1" fmla="*/ 19393999 w 19393999"/>
              <a:gd name="connsiteY1" fmla="*/ 0 h 13715999"/>
              <a:gd name="connsiteX2" fmla="*/ 13782907 w 19393999"/>
              <a:gd name="connsiteY2" fmla="*/ 13715999 h 13715999"/>
              <a:gd name="connsiteX3" fmla="*/ 0 w 19393999"/>
              <a:gd name="connsiteY3" fmla="*/ 13715999 h 13715999"/>
            </a:gdLst>
            <a:ahLst/>
            <a:cxnLst>
              <a:cxn ang="0">
                <a:pos x="connsiteX0" y="connsiteY0"/>
              </a:cxn>
              <a:cxn ang="0">
                <a:pos x="connsiteX1" y="connsiteY1"/>
              </a:cxn>
              <a:cxn ang="0">
                <a:pos x="connsiteX2" y="connsiteY2"/>
              </a:cxn>
              <a:cxn ang="0">
                <a:pos x="connsiteX3" y="connsiteY3"/>
              </a:cxn>
            </a:cxnLst>
            <a:rect l="l" t="t" r="r" b="b"/>
            <a:pathLst>
              <a:path w="19393999" h="13715999">
                <a:moveTo>
                  <a:pt x="0" y="0"/>
                </a:moveTo>
                <a:lnTo>
                  <a:pt x="19393999" y="0"/>
                </a:lnTo>
                <a:lnTo>
                  <a:pt x="13782907" y="13715999"/>
                </a:lnTo>
                <a:lnTo>
                  <a:pt x="0" y="13715999"/>
                </a:lnTo>
                <a:close/>
              </a:path>
            </a:pathLst>
          </a:custGeom>
          <a:solidFill>
            <a:schemeClr val="bg1">
              <a:lumMod val="95000"/>
            </a:schemeClr>
          </a:solidFill>
          <a:effectLst/>
        </p:spPr>
        <p:txBody>
          <a:bodyPr wrap="square">
            <a:noAutofit/>
          </a:bodyPr>
          <a:lstStyle>
            <a:lvl1pPr marL="0" indent="0">
              <a:buNone/>
              <a:defRPr sz="1400" b="0" i="0">
                <a:ln>
                  <a:noFill/>
                </a:ln>
                <a:solidFill>
                  <a:schemeClr val="tx1"/>
                </a:solidFill>
                <a:latin typeface="Montserrat Light" charset="0"/>
                <a:ea typeface="Montserrat Light" charset="0"/>
                <a:cs typeface="Montserrat Light" charset="0"/>
              </a:defRPr>
            </a:lvl1pPr>
          </a:lstStyle>
          <a:p>
            <a:endParaRPr lang="en-US" dirty="0"/>
          </a:p>
        </p:txBody>
      </p:sp>
      <p:sp>
        <p:nvSpPr>
          <p:cNvPr id="2" name="Slide Number Placeholder 1">
            <a:extLst>
              <a:ext uri="{FF2B5EF4-FFF2-40B4-BE49-F238E27FC236}">
                <a16:creationId xmlns:a16="http://schemas.microsoft.com/office/drawing/2014/main" id="{FADF6422-98BA-4165-AB6B-9C766714E701}"/>
              </a:ext>
            </a:extLst>
          </p:cNvPr>
          <p:cNvSpPr>
            <a:spLocks noGrp="1"/>
          </p:cNvSpPr>
          <p:nvPr>
            <p:ph type="sldNum" sz="quarter" idx="24"/>
          </p:nvPr>
        </p:nvSpPr>
        <p:spPr/>
        <p:txBody>
          <a:bodyPr/>
          <a:lstStyle/>
          <a:p>
            <a:fld id="{4D5A3952-2C4C-4B60-86CF-D12945108770}" type="slidenum">
              <a:rPr lang="en-US" smtClean="0"/>
              <a:pPr/>
              <a:t>‹#›</a:t>
            </a:fld>
            <a:endParaRPr lang="en-US" dirty="0"/>
          </a:p>
        </p:txBody>
      </p:sp>
    </p:spTree>
    <p:extLst>
      <p:ext uri="{BB962C8B-B14F-4D97-AF65-F5344CB8AC3E}">
        <p14:creationId xmlns:p14="http://schemas.microsoft.com/office/powerpoint/2010/main" val="4223665633"/>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xmlns:p14="http://schemas.microsoft.com/office/powerpoint/2010/main" spd="slow">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_Big Background with image">
    <p:spTree>
      <p:nvGrpSpPr>
        <p:cNvPr id="1" name=""/>
        <p:cNvGrpSpPr/>
        <p:nvPr/>
      </p:nvGrpSpPr>
      <p:grpSpPr>
        <a:xfrm>
          <a:off x="0" y="0"/>
          <a:ext cx="0" cy="0"/>
          <a:chOff x="0" y="0"/>
          <a:chExt cx="0" cy="0"/>
        </a:xfrm>
      </p:grpSpPr>
      <p:sp>
        <p:nvSpPr>
          <p:cNvPr id="12" name="Picture Placeholder 11"/>
          <p:cNvSpPr>
            <a:spLocks noGrp="1"/>
          </p:cNvSpPr>
          <p:nvPr>
            <p:ph type="pic" sz="quarter" idx="23"/>
          </p:nvPr>
        </p:nvSpPr>
        <p:spPr>
          <a:xfrm>
            <a:off x="1" y="0"/>
            <a:ext cx="6650443" cy="6858000"/>
          </a:xfrm>
          <a:custGeom>
            <a:avLst/>
            <a:gdLst>
              <a:gd name="connsiteX0" fmla="*/ 0 w 19393999"/>
              <a:gd name="connsiteY0" fmla="*/ 0 h 13715999"/>
              <a:gd name="connsiteX1" fmla="*/ 19393999 w 19393999"/>
              <a:gd name="connsiteY1" fmla="*/ 0 h 13715999"/>
              <a:gd name="connsiteX2" fmla="*/ 13782907 w 19393999"/>
              <a:gd name="connsiteY2" fmla="*/ 13715999 h 13715999"/>
              <a:gd name="connsiteX3" fmla="*/ 0 w 19393999"/>
              <a:gd name="connsiteY3" fmla="*/ 13715999 h 13715999"/>
            </a:gdLst>
            <a:ahLst/>
            <a:cxnLst>
              <a:cxn ang="0">
                <a:pos x="connsiteX0" y="connsiteY0"/>
              </a:cxn>
              <a:cxn ang="0">
                <a:pos x="connsiteX1" y="connsiteY1"/>
              </a:cxn>
              <a:cxn ang="0">
                <a:pos x="connsiteX2" y="connsiteY2"/>
              </a:cxn>
              <a:cxn ang="0">
                <a:pos x="connsiteX3" y="connsiteY3"/>
              </a:cxn>
            </a:cxnLst>
            <a:rect l="l" t="t" r="r" b="b"/>
            <a:pathLst>
              <a:path w="19393999" h="13715999">
                <a:moveTo>
                  <a:pt x="0" y="0"/>
                </a:moveTo>
                <a:lnTo>
                  <a:pt x="19393999" y="0"/>
                </a:lnTo>
                <a:lnTo>
                  <a:pt x="13782907" y="13715999"/>
                </a:lnTo>
                <a:lnTo>
                  <a:pt x="0" y="13715999"/>
                </a:lnTo>
                <a:close/>
              </a:path>
            </a:pathLst>
          </a:custGeom>
          <a:solidFill>
            <a:schemeClr val="bg1">
              <a:lumMod val="95000"/>
            </a:schemeClr>
          </a:solidFill>
          <a:effectLst/>
        </p:spPr>
        <p:txBody>
          <a:bodyPr wrap="square">
            <a:noAutofit/>
          </a:bodyPr>
          <a:lstStyle>
            <a:lvl1pPr marL="0" indent="0">
              <a:buNone/>
              <a:defRPr sz="1400" b="0" i="0">
                <a:ln>
                  <a:noFill/>
                </a:ln>
                <a:solidFill>
                  <a:schemeClr val="tx1"/>
                </a:solidFill>
                <a:latin typeface="Montserrat Light" charset="0"/>
                <a:ea typeface="Montserrat Light" charset="0"/>
                <a:cs typeface="Montserrat Light" charset="0"/>
              </a:defRPr>
            </a:lvl1pPr>
          </a:lstStyle>
          <a:p>
            <a:endParaRPr lang="en-US" dirty="0"/>
          </a:p>
        </p:txBody>
      </p:sp>
      <p:sp>
        <p:nvSpPr>
          <p:cNvPr id="2" name="Slide Number Placeholder 1">
            <a:extLst>
              <a:ext uri="{FF2B5EF4-FFF2-40B4-BE49-F238E27FC236}">
                <a16:creationId xmlns:a16="http://schemas.microsoft.com/office/drawing/2014/main" id="{627F5C8A-2E4C-4029-83F6-459B4E6686B5}"/>
              </a:ext>
            </a:extLst>
          </p:cNvPr>
          <p:cNvSpPr>
            <a:spLocks noGrp="1"/>
          </p:cNvSpPr>
          <p:nvPr>
            <p:ph type="sldNum" sz="quarter" idx="24"/>
          </p:nvPr>
        </p:nvSpPr>
        <p:spPr/>
        <p:txBody>
          <a:bodyPr/>
          <a:lstStyle/>
          <a:p>
            <a:fld id="{4D5A3952-2C4C-4B60-86CF-D12945108770}" type="slidenum">
              <a:rPr lang="en-US" smtClean="0"/>
              <a:pPr/>
              <a:t>‹#›</a:t>
            </a:fld>
            <a:endParaRPr lang="en-US" dirty="0"/>
          </a:p>
        </p:txBody>
      </p:sp>
    </p:spTree>
    <p:extLst>
      <p:ext uri="{BB962C8B-B14F-4D97-AF65-F5344CB8AC3E}">
        <p14:creationId xmlns:p14="http://schemas.microsoft.com/office/powerpoint/2010/main" val="375613359"/>
      </p:ext>
    </p:extLst>
  </p:cSld>
  <p:clrMapOvr>
    <a:masterClrMapping/>
  </p:clrMapOvr>
  <mc:AlternateContent xmlns:mc="http://schemas.openxmlformats.org/markup-compatibility/2006" xmlns:p14="http://schemas.microsoft.com/office/powerpoint/2010/main">
    <mc:Choice Requires="p14">
      <p:transition spd="slow" p14:dur="1500">
        <p14:reveal/>
      </p:transition>
    </mc:Choice>
    <mc:Fallback xmlns="">
      <p:transition xmlns:p14="http://schemas.microsoft.com/office/powerpoint/2010/mai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angle 6"/>
          <p:cNvSpPr/>
          <p:nvPr userDrawn="1"/>
        </p:nvSpPr>
        <p:spPr>
          <a:xfrm>
            <a:off x="0" y="-2"/>
            <a:ext cx="12191999" cy="685800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450475" y="684709"/>
            <a:ext cx="1226240" cy="105878"/>
          </a:xfrm>
          <a:prstGeom prst="rect">
            <a:avLst/>
          </a:prstGeom>
          <a:solidFill>
            <a:srgbClr val="1329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Content Placeholder 2"/>
          <p:cNvSpPr>
            <a:spLocks noGrp="1"/>
          </p:cNvSpPr>
          <p:nvPr>
            <p:ph idx="1"/>
          </p:nvPr>
        </p:nvSpPr>
        <p:spPr>
          <a:xfrm>
            <a:off x="450475" y="1092644"/>
            <a:ext cx="11406886" cy="4755328"/>
          </a:xfrm>
        </p:spPr>
        <p:txBody>
          <a:bodyPr/>
          <a:lstStyle>
            <a:lvl1pPr marL="0" indent="0" algn="l">
              <a:buNone/>
              <a:defRPr sz="4400">
                <a:solidFill>
                  <a:srgbClr val="13294B"/>
                </a:solidFill>
              </a:defRPr>
            </a:lvl1pPr>
            <a:lvl2pPr marL="457200" indent="0" algn="l">
              <a:buNone/>
              <a:defRPr/>
            </a:lvl2pPr>
            <a:lvl3pPr marL="914400" indent="0" algn="l">
              <a:buFont typeface="Arial" panose="020B0604020202020204" pitchFamily="34" charset="0"/>
              <a:buNone/>
              <a:defRPr/>
            </a:lvl3pPr>
            <a:lvl4pPr marL="1371600" indent="0">
              <a:buNone/>
              <a:defRPr/>
            </a:lvl4pPr>
            <a:lvl5pPr marL="1828800" indent="0">
              <a:buNone/>
              <a:defRPr/>
            </a:lvl5pPr>
          </a:lstStyle>
          <a:p>
            <a:pPr lvl="0"/>
            <a:r>
              <a:rPr lang="en-US" dirty="0"/>
              <a:t>Edit Master text styles</a:t>
            </a:r>
          </a:p>
        </p:txBody>
      </p:sp>
      <p:sp>
        <p:nvSpPr>
          <p:cNvPr id="10" name="Slide Number Placeholder 5"/>
          <p:cNvSpPr>
            <a:spLocks noGrp="1"/>
          </p:cNvSpPr>
          <p:nvPr>
            <p:ph type="sldNum" sz="quarter" idx="12"/>
          </p:nvPr>
        </p:nvSpPr>
        <p:spPr>
          <a:xfrm>
            <a:off x="450475" y="6277802"/>
            <a:ext cx="2743200" cy="365125"/>
          </a:xfrm>
        </p:spPr>
        <p:txBody>
          <a:bodyPr/>
          <a:lstStyle>
            <a:lvl1pPr algn="l">
              <a:defRPr b="0">
                <a:solidFill>
                  <a:srgbClr val="13294B"/>
                </a:solidFill>
              </a:defRPr>
            </a:lvl1pPr>
          </a:lstStyle>
          <a:p>
            <a:fld id="{F6EBD7BF-BFE1-4C16-BF7F-3645F4EF433A}" type="slidenum">
              <a:rPr lang="en-US" smtClean="0"/>
              <a:pPr/>
              <a:t>‹#›</a:t>
            </a:fld>
            <a:endParaRPr lang="en-US" dirty="0"/>
          </a:p>
        </p:txBody>
      </p:sp>
      <p:cxnSp>
        <p:nvCxnSpPr>
          <p:cNvPr id="11" name="Straight Connector 10"/>
          <p:cNvCxnSpPr/>
          <p:nvPr userDrawn="1"/>
        </p:nvCxnSpPr>
        <p:spPr>
          <a:xfrm>
            <a:off x="450475" y="6064972"/>
            <a:ext cx="11430000" cy="0"/>
          </a:xfrm>
          <a:prstGeom prst="line">
            <a:avLst/>
          </a:prstGeom>
          <a:ln>
            <a:solidFill>
              <a:srgbClr val="13294B"/>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4180" y="6454013"/>
            <a:ext cx="3956295" cy="365390"/>
          </a:xfrm>
          <a:prstGeom prst="rect">
            <a:avLst/>
          </a:prstGeom>
        </p:spPr>
      </p:pic>
      <p:pic>
        <p:nvPicPr>
          <p:cNvPr id="14" name="Picture 13">
            <a:extLst>
              <a:ext uri="{FF2B5EF4-FFF2-40B4-BE49-F238E27FC236}">
                <a16:creationId xmlns:a16="http://schemas.microsoft.com/office/drawing/2014/main" id="{CB55DD0C-825D-7546-8E91-CB8907CCDADE}"/>
              </a:ext>
            </a:extLst>
          </p:cNvPr>
          <p:cNvPicPr>
            <a:picLocks/>
          </p:cNvPicPr>
          <p:nvPr userDrawn="1"/>
        </p:nvPicPr>
        <p:blipFill>
          <a:blip r:embed="rId3"/>
          <a:stretch>
            <a:fillRect/>
          </a:stretch>
        </p:blipFill>
        <p:spPr>
          <a:xfrm rot="5400000" flipH="1">
            <a:off x="6017844" y="-6017847"/>
            <a:ext cx="156309" cy="12192000"/>
          </a:xfrm>
          <a:prstGeom prst="rect">
            <a:avLst/>
          </a:prstGeom>
        </p:spPr>
      </p:pic>
    </p:spTree>
    <p:extLst>
      <p:ext uri="{BB962C8B-B14F-4D97-AF65-F5344CB8AC3E}">
        <p14:creationId xmlns:p14="http://schemas.microsoft.com/office/powerpoint/2010/main" val="1760367471"/>
      </p:ext>
    </p:extLst>
  </p:cSld>
  <p:clrMapOvr>
    <a:masterClrMapping/>
  </p:clrMapOvr>
  <p:extLst>
    <p:ext uri="{DCECCB84-F9BA-43D5-87BE-67443E8EF086}">
      <p15:sldGuideLst xmlns:p15="http://schemas.microsoft.com/office/powerpoint/2012/main">
        <p15:guide id="1" pos="4992" userDrawn="1">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a:t>
            </a:fld>
            <a:endParaRPr lang="en-US" dirty="0"/>
          </a:p>
        </p:txBody>
      </p:sp>
    </p:spTree>
    <p:extLst>
      <p:ext uri="{BB962C8B-B14F-4D97-AF65-F5344CB8AC3E}">
        <p14:creationId xmlns:p14="http://schemas.microsoft.com/office/powerpoint/2010/main" val="2659265226"/>
      </p:ext>
    </p:extLst>
  </p:cSld>
  <p:clrMapOvr>
    <a:masterClrMapping/>
  </p:clrMapOvr>
  <p:extLst>
    <p:ext uri="{DCECCB84-F9BA-43D5-87BE-67443E8EF086}">
      <p15:sldGuideLst xmlns:p15="http://schemas.microsoft.com/office/powerpoint/2012/main">
        <p15:guide id="1" orient="horz" pos="4032">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7" name="Picture Placeholder 11">
            <a:extLst>
              <a:ext uri="{FF2B5EF4-FFF2-40B4-BE49-F238E27FC236}">
                <a16:creationId xmlns:a16="http://schemas.microsoft.com/office/drawing/2014/main" id="{F8894692-F77E-624B-A62D-B173783B9F11}"/>
              </a:ext>
            </a:extLst>
          </p:cNvPr>
          <p:cNvSpPr>
            <a:spLocks noGrp="1"/>
          </p:cNvSpPr>
          <p:nvPr>
            <p:ph type="pic" sz="quarter" idx="23"/>
          </p:nvPr>
        </p:nvSpPr>
        <p:spPr>
          <a:xfrm>
            <a:off x="1" y="0"/>
            <a:ext cx="6650443" cy="6858000"/>
          </a:xfrm>
          <a:custGeom>
            <a:avLst/>
            <a:gdLst>
              <a:gd name="connsiteX0" fmla="*/ 0 w 19393999"/>
              <a:gd name="connsiteY0" fmla="*/ 0 h 13715999"/>
              <a:gd name="connsiteX1" fmla="*/ 19393999 w 19393999"/>
              <a:gd name="connsiteY1" fmla="*/ 0 h 13715999"/>
              <a:gd name="connsiteX2" fmla="*/ 13782907 w 19393999"/>
              <a:gd name="connsiteY2" fmla="*/ 13715999 h 13715999"/>
              <a:gd name="connsiteX3" fmla="*/ 0 w 19393999"/>
              <a:gd name="connsiteY3" fmla="*/ 13715999 h 13715999"/>
            </a:gdLst>
            <a:ahLst/>
            <a:cxnLst>
              <a:cxn ang="0">
                <a:pos x="connsiteX0" y="connsiteY0"/>
              </a:cxn>
              <a:cxn ang="0">
                <a:pos x="connsiteX1" y="connsiteY1"/>
              </a:cxn>
              <a:cxn ang="0">
                <a:pos x="connsiteX2" y="connsiteY2"/>
              </a:cxn>
              <a:cxn ang="0">
                <a:pos x="connsiteX3" y="connsiteY3"/>
              </a:cxn>
            </a:cxnLst>
            <a:rect l="l" t="t" r="r" b="b"/>
            <a:pathLst>
              <a:path w="19393999" h="13715999">
                <a:moveTo>
                  <a:pt x="0" y="0"/>
                </a:moveTo>
                <a:lnTo>
                  <a:pt x="19393999" y="0"/>
                </a:lnTo>
                <a:lnTo>
                  <a:pt x="13782907" y="13715999"/>
                </a:lnTo>
                <a:lnTo>
                  <a:pt x="0" y="13715999"/>
                </a:lnTo>
                <a:close/>
              </a:path>
            </a:pathLst>
          </a:custGeom>
          <a:solidFill>
            <a:schemeClr val="bg1">
              <a:lumMod val="95000"/>
            </a:schemeClr>
          </a:solidFill>
          <a:effectLst/>
        </p:spPr>
        <p:txBody>
          <a:bodyPr wrap="square">
            <a:noAutofit/>
          </a:bodyPr>
          <a:lstStyle>
            <a:lvl1pPr marL="0" indent="0">
              <a:buNone/>
              <a:defRPr sz="1400" b="0" i="0">
                <a:ln>
                  <a:noFill/>
                </a:ln>
                <a:solidFill>
                  <a:schemeClr val="tx1"/>
                </a:solidFill>
                <a:latin typeface="Montserrat Light" charset="0"/>
                <a:ea typeface="Montserrat Light" charset="0"/>
                <a:cs typeface="Montserrat Light" charset="0"/>
              </a:defRPr>
            </a:lvl1pPr>
          </a:lstStyle>
          <a:p>
            <a:endParaRPr lang="en-US" dirty="0"/>
          </a:p>
        </p:txBody>
      </p:sp>
    </p:spTree>
    <p:extLst>
      <p:ext uri="{BB962C8B-B14F-4D97-AF65-F5344CB8AC3E}">
        <p14:creationId xmlns:p14="http://schemas.microsoft.com/office/powerpoint/2010/main" val="14245376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a:prstGeom prst="rect">
            <a:avLst/>
          </a:prstGeom>
        </p:spPr>
        <p:txBody>
          <a:bodyPr anchor="t"/>
          <a:lstStyle>
            <a:lvl1pPr algn="l">
              <a:defRPr sz="4000" b="0" cap="all">
                <a:solidFill>
                  <a:srgbClr val="E84A26"/>
                </a:solidFill>
                <a:latin typeface="+mj-lt"/>
                <a:ea typeface="Helvetica" charset="0"/>
                <a:cs typeface="Helvetica" charset="0"/>
              </a:defRPr>
            </a:lvl1pPr>
          </a:lstStyle>
          <a:p>
            <a:r>
              <a:rPr lang="en-US" dirty="0"/>
              <a:t>Click to edit Master title style</a:t>
            </a:r>
          </a:p>
        </p:txBody>
      </p:sp>
      <p:sp>
        <p:nvSpPr>
          <p:cNvPr id="3" name="Text Placeholder 2"/>
          <p:cNvSpPr>
            <a:spLocks noGrp="1"/>
          </p:cNvSpPr>
          <p:nvPr>
            <p:ph type="body" idx="1"/>
          </p:nvPr>
        </p:nvSpPr>
        <p:spPr>
          <a:xfrm>
            <a:off x="963084" y="2906713"/>
            <a:ext cx="10363200" cy="1500187"/>
          </a:xfrm>
          <a:prstGeom prst="rect">
            <a:avLst/>
          </a:prstGeom>
        </p:spPr>
        <p:txBody>
          <a:bodyPr anchor="b"/>
          <a:lstStyle>
            <a:lvl1pPr marL="0" indent="0">
              <a:buNone/>
              <a:defRPr sz="2000">
                <a:solidFill>
                  <a:schemeClr val="tx1">
                    <a:tint val="75000"/>
                  </a:schemeClr>
                </a:solidFill>
                <a:latin typeface="+mn-lt"/>
                <a:ea typeface="Helvetica Neue" charset="0"/>
                <a:cs typeface="Helvetica Neue"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Slide Number Placeholder 5"/>
          <p:cNvSpPr>
            <a:spLocks noGrp="1"/>
          </p:cNvSpPr>
          <p:nvPr>
            <p:ph type="sldNum" sz="quarter" idx="12"/>
          </p:nvPr>
        </p:nvSpPr>
        <p:spPr>
          <a:xfrm>
            <a:off x="10025985" y="6501945"/>
            <a:ext cx="606425" cy="261610"/>
          </a:xfrm>
          <a:prstGeom prst="rect">
            <a:avLst/>
          </a:prstGeom>
        </p:spPr>
        <p:txBody>
          <a:bodyPr anchor="ctr" anchorCtr="1">
            <a:spAutoFit/>
          </a:bodyPr>
          <a:lstStyle>
            <a:lvl1pPr algn="ctr">
              <a:defRPr sz="1100" b="0">
                <a:solidFill>
                  <a:srgbClr val="F26322"/>
                </a:solidFill>
                <a:latin typeface="Helvetica Neue"/>
              </a:defRPr>
            </a:lvl1pPr>
          </a:lstStyle>
          <a:p>
            <a:fld id="{13E0FC72-BE53-5D40-AF22-484DB7934151}" type="slidenum">
              <a:rPr lang="en-US" smtClean="0"/>
              <a:pPr/>
              <a:t>‹#›</a:t>
            </a:fld>
            <a:endParaRPr lang="en-US" dirty="0"/>
          </a:p>
        </p:txBody>
      </p:sp>
    </p:spTree>
    <p:extLst>
      <p:ext uri="{BB962C8B-B14F-4D97-AF65-F5344CB8AC3E}">
        <p14:creationId xmlns:p14="http://schemas.microsoft.com/office/powerpoint/2010/main" val="129104747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Default (empty)">
    <p:spTree>
      <p:nvGrpSpPr>
        <p:cNvPr id="1" name=""/>
        <p:cNvGrpSpPr/>
        <p:nvPr/>
      </p:nvGrpSpPr>
      <p:grpSpPr>
        <a:xfrm>
          <a:off x="0" y="0"/>
          <a:ext cx="0" cy="0"/>
          <a:chOff x="0" y="0"/>
          <a:chExt cx="0" cy="0"/>
        </a:xfrm>
      </p:grpSpPr>
      <p:sp>
        <p:nvSpPr>
          <p:cNvPr id="3" name="Slide Number Placeholder 5"/>
          <p:cNvSpPr txBox="1">
            <a:spLocks/>
          </p:cNvSpPr>
          <p:nvPr userDrawn="1"/>
        </p:nvSpPr>
        <p:spPr>
          <a:xfrm>
            <a:off x="9980150" y="6490927"/>
            <a:ext cx="606425" cy="261610"/>
          </a:xfrm>
          <a:prstGeom prst="rect">
            <a:avLst/>
          </a:prstGeom>
        </p:spPr>
        <p:txBody>
          <a:bodyPr anchor="ctr" anchorCtr="1">
            <a:spAutoFit/>
          </a:bodyPr>
          <a:lstStyle>
            <a:defPPr>
              <a:defRPr lang="en-US"/>
            </a:defPPr>
            <a:lvl1pPr marL="0" algn="ctr" defTabSz="457200" rtl="0" eaLnBrk="1" latinLnBrk="0" hangingPunct="1">
              <a:defRPr sz="1100" b="0" kern="1200">
                <a:solidFill>
                  <a:srgbClr val="F26322"/>
                </a:solidFill>
                <a:latin typeface="Helvetica Neue"/>
                <a:ea typeface="Gotham Book" charset="0"/>
                <a:cs typeface="Gotham Book"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13E0FC72-BE53-5D40-AF22-484DB7934151}" type="slidenum">
              <a:rPr lang="en-US" sz="1100" smtClean="0"/>
              <a:pPr/>
              <a:t>‹#›</a:t>
            </a:fld>
            <a:endParaRPr lang="en-US" sz="1100" dirty="0"/>
          </a:p>
        </p:txBody>
      </p:sp>
    </p:spTree>
    <p:extLst>
      <p:ext uri="{BB962C8B-B14F-4D97-AF65-F5344CB8AC3E}">
        <p14:creationId xmlns:p14="http://schemas.microsoft.com/office/powerpoint/2010/main" val="26309326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8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600201"/>
            <a:ext cx="10972800" cy="4525963"/>
          </a:xfrm>
          <a:prstGeom prst="rect">
            <a:avLst/>
          </a:prstGeom>
        </p:spPr>
        <p:txBody>
          <a:bodyPr/>
          <a:lstStyle>
            <a:lvl1pPr>
              <a:defRPr sz="2800">
                <a:solidFill>
                  <a:srgbClr val="13294B"/>
                </a:solidFill>
                <a:latin typeface="+mn-lt"/>
                <a:cs typeface="Helvetica" panose="020B0604020202020204" pitchFamily="34" charset="0"/>
              </a:defRPr>
            </a:lvl1pPr>
            <a:lvl2pPr>
              <a:defRPr sz="2400" b="1">
                <a:solidFill>
                  <a:schemeClr val="tx1">
                    <a:lumMod val="50000"/>
                    <a:lumOff val="50000"/>
                  </a:schemeClr>
                </a:solidFill>
                <a:latin typeface="+mn-lt"/>
                <a:cs typeface="Helvetica" panose="020B0604020202020204" pitchFamily="34" charset="0"/>
              </a:defRPr>
            </a:lvl2pPr>
            <a:lvl3pPr>
              <a:defRPr sz="2000">
                <a:solidFill>
                  <a:srgbClr val="13294B"/>
                </a:solidFill>
                <a:latin typeface="+mn-lt"/>
                <a:cs typeface="Helvetica" panose="020B0604020202020204" pitchFamily="34" charset="0"/>
              </a:defRPr>
            </a:lvl3pPr>
            <a:lvl4pPr>
              <a:defRPr sz="1800">
                <a:solidFill>
                  <a:srgbClr val="F26322"/>
                </a:solidFill>
                <a:latin typeface="+mn-lt"/>
                <a:cs typeface="Helvetica" panose="020B0604020202020204" pitchFamily="34" charset="0"/>
              </a:defRPr>
            </a:lvl4pPr>
            <a:lvl5pPr>
              <a:defRPr sz="1800">
                <a:solidFill>
                  <a:schemeClr val="tx1">
                    <a:lumMod val="65000"/>
                    <a:lumOff val="35000"/>
                  </a:schemeClr>
                </a:solidFill>
                <a:latin typeface="+mn-lt"/>
                <a:cs typeface="Helvetica"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5"/>
          <p:cNvSpPr>
            <a:spLocks noGrp="1"/>
          </p:cNvSpPr>
          <p:nvPr>
            <p:ph type="sldNum" sz="quarter" idx="12"/>
          </p:nvPr>
        </p:nvSpPr>
        <p:spPr>
          <a:xfrm>
            <a:off x="9915982" y="6500138"/>
            <a:ext cx="606425" cy="261610"/>
          </a:xfrm>
          <a:prstGeom prst="rect">
            <a:avLst/>
          </a:prstGeom>
        </p:spPr>
        <p:txBody>
          <a:bodyPr anchor="ctr" anchorCtr="1">
            <a:spAutoFit/>
          </a:bodyPr>
          <a:lstStyle>
            <a:lvl1pPr algn="ctr">
              <a:defRPr sz="1100" b="0">
                <a:solidFill>
                  <a:srgbClr val="F26322"/>
                </a:solidFill>
                <a:latin typeface="Helvetica Neue"/>
              </a:defRPr>
            </a:lvl1pPr>
          </a:lstStyle>
          <a:p>
            <a:fld id="{13E0FC72-BE53-5D40-AF22-484DB7934151}" type="slidenum">
              <a:rPr lang="en-US" smtClean="0"/>
              <a:pPr/>
              <a:t>‹#›</a:t>
            </a:fld>
            <a:endParaRPr lang="en-US" dirty="0"/>
          </a:p>
        </p:txBody>
      </p:sp>
      <p:sp>
        <p:nvSpPr>
          <p:cNvPr id="2" name="Title 1"/>
          <p:cNvSpPr>
            <a:spLocks noGrp="1"/>
          </p:cNvSpPr>
          <p:nvPr>
            <p:ph type="title"/>
          </p:nvPr>
        </p:nvSpPr>
        <p:spPr>
          <a:xfrm>
            <a:off x="609600" y="200644"/>
            <a:ext cx="10972800" cy="1143000"/>
          </a:xfrm>
          <a:prstGeom prst="rect">
            <a:avLst/>
          </a:prstGeom>
        </p:spPr>
        <p:txBody>
          <a:bodyPr/>
          <a:lstStyle>
            <a:lvl1pPr>
              <a:defRPr sz="3200" b="0" i="0">
                <a:solidFill>
                  <a:srgbClr val="F26322"/>
                </a:solidFill>
                <a:latin typeface="Avenir" charset="0"/>
                <a:ea typeface="Avenir" charset="0"/>
                <a:cs typeface="Avenir" charset="0"/>
              </a:defRPr>
            </a:lvl1pPr>
          </a:lstStyle>
          <a:p>
            <a:r>
              <a:rPr lang="en-US" dirty="0"/>
              <a:t>Click to edit Master title style</a:t>
            </a:r>
          </a:p>
        </p:txBody>
      </p:sp>
    </p:spTree>
    <p:extLst>
      <p:ext uri="{BB962C8B-B14F-4D97-AF65-F5344CB8AC3E}">
        <p14:creationId xmlns:p14="http://schemas.microsoft.com/office/powerpoint/2010/main" val="372501527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a:prstGeom prst="rect">
            <a:avLst/>
          </a:prstGeom>
        </p:spPr>
        <p:txBody>
          <a:bodyPr/>
          <a:lstStyle>
            <a:lvl1pPr>
              <a:defRPr>
                <a:latin typeface="Helvetica" charset="0"/>
                <a:ea typeface="Helvetica" charset="0"/>
                <a:cs typeface="Helvetica" charset="0"/>
              </a:defRPr>
            </a:lvl1pPr>
          </a:lstStyle>
          <a:p>
            <a:r>
              <a:rPr lang="en-US"/>
              <a:t>Click to edit Master title style</a:t>
            </a:r>
            <a:endParaRPr lang="en-US" dirty="0"/>
          </a:p>
        </p:txBody>
      </p:sp>
      <p:sp>
        <p:nvSpPr>
          <p:cNvPr id="4" name="Slide Number Placeholder 5"/>
          <p:cNvSpPr>
            <a:spLocks noGrp="1"/>
          </p:cNvSpPr>
          <p:nvPr>
            <p:ph type="sldNum" sz="quarter" idx="12"/>
          </p:nvPr>
        </p:nvSpPr>
        <p:spPr>
          <a:xfrm>
            <a:off x="11436986" y="6477000"/>
            <a:ext cx="606425" cy="261610"/>
          </a:xfrm>
          <a:prstGeom prst="rect">
            <a:avLst/>
          </a:prstGeom>
        </p:spPr>
        <p:txBody>
          <a:bodyPr anchor="ctr" anchorCtr="1">
            <a:spAutoFit/>
          </a:bodyPr>
          <a:lstStyle>
            <a:lvl1pPr algn="ctr">
              <a:defRPr sz="1100" b="0">
                <a:solidFill>
                  <a:srgbClr val="F26322"/>
                </a:solidFill>
                <a:latin typeface="Helvetica Neue"/>
              </a:defRPr>
            </a:lvl1pPr>
          </a:lstStyle>
          <a:p>
            <a:fld id="{13E0FC72-BE53-5D40-AF22-484DB7934151}" type="slidenum">
              <a:rPr lang="en-US" smtClean="0"/>
              <a:pPr/>
              <a:t>‹#›</a:t>
            </a:fld>
            <a:endParaRPr lang="en-US" dirty="0"/>
          </a:p>
        </p:txBody>
      </p:sp>
    </p:spTree>
    <p:extLst>
      <p:ext uri="{BB962C8B-B14F-4D97-AF65-F5344CB8AC3E}">
        <p14:creationId xmlns:p14="http://schemas.microsoft.com/office/powerpoint/2010/main" val="182182021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NEW 2018_FEG No Text Box">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493A996A-A448-4B66-BF0B-B4381FD2AA17}"/>
              </a:ext>
            </a:extLst>
          </p:cNvPr>
          <p:cNvSpPr txBox="1">
            <a:spLocks noChangeArrowheads="1"/>
          </p:cNvSpPr>
          <p:nvPr userDrawn="1"/>
        </p:nvSpPr>
        <p:spPr bwMode="auto">
          <a:xfrm>
            <a:off x="7232651" y="6628765"/>
            <a:ext cx="4665133" cy="215900"/>
          </a:xfrm>
          <a:prstGeom prst="rect">
            <a:avLst/>
          </a:prstGeom>
          <a:noFill/>
          <a:ln>
            <a:noFill/>
          </a:ln>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r" eaLnBrk="1" hangingPunct="1">
              <a:spcAft>
                <a:spcPts val="300"/>
              </a:spcAft>
              <a:defRPr/>
            </a:pPr>
            <a:r>
              <a:rPr lang="en-US" sz="800" dirty="0">
                <a:solidFill>
                  <a:schemeClr val="accent4"/>
                </a:solidFill>
                <a:latin typeface="Calibri" pitchFamily="34" charset="0"/>
              </a:rPr>
              <a:t>Confidential – Not for Redistribution</a:t>
            </a:r>
          </a:p>
        </p:txBody>
      </p:sp>
      <p:sp>
        <p:nvSpPr>
          <p:cNvPr id="11" name="TextBox 12">
            <a:extLst>
              <a:ext uri="{FF2B5EF4-FFF2-40B4-BE49-F238E27FC236}">
                <a16:creationId xmlns:a16="http://schemas.microsoft.com/office/drawing/2014/main" id="{B3EB60C7-4A6C-4A9F-BA01-A2DB191CFB72}"/>
              </a:ext>
            </a:extLst>
          </p:cNvPr>
          <p:cNvSpPr txBox="1">
            <a:spLocks noChangeArrowheads="1"/>
          </p:cNvSpPr>
          <p:nvPr userDrawn="1"/>
        </p:nvSpPr>
        <p:spPr bwMode="auto">
          <a:xfrm>
            <a:off x="4510618" y="6628765"/>
            <a:ext cx="3177116" cy="215900"/>
          </a:xfrm>
          <a:prstGeom prst="rect">
            <a:avLst/>
          </a:prstGeom>
          <a:noFill/>
          <a:ln>
            <a:noFill/>
          </a:ln>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hangingPunct="1">
              <a:spcAft>
                <a:spcPts val="300"/>
              </a:spcAft>
              <a:defRPr/>
            </a:pPr>
            <a:fld id="{8D222099-C786-4A2B-BA5B-FDF200A0AA7D}" type="slidenum">
              <a:rPr lang="en-US" sz="800" smtClean="0">
                <a:solidFill>
                  <a:schemeClr val="accent4"/>
                </a:solidFill>
                <a:latin typeface="Calibri" pitchFamily="34" charset="0"/>
              </a:rPr>
              <a:pPr algn="ctr" eaLnBrk="1" hangingPunct="1">
                <a:spcAft>
                  <a:spcPts val="300"/>
                </a:spcAft>
                <a:defRPr/>
              </a:pPr>
              <a:t>‹#›</a:t>
            </a:fld>
            <a:endParaRPr lang="en-US" sz="800" dirty="0">
              <a:solidFill>
                <a:schemeClr val="accent4"/>
              </a:solidFill>
              <a:latin typeface="Calibri" pitchFamily="34" charset="0"/>
            </a:endParaRPr>
          </a:p>
        </p:txBody>
      </p:sp>
      <p:sp>
        <p:nvSpPr>
          <p:cNvPr id="12" name="TextBox 12">
            <a:extLst>
              <a:ext uri="{FF2B5EF4-FFF2-40B4-BE49-F238E27FC236}">
                <a16:creationId xmlns:a16="http://schemas.microsoft.com/office/drawing/2014/main" id="{B80F12C5-BE14-4C36-BEE1-B12A534CD4BF}"/>
              </a:ext>
            </a:extLst>
          </p:cNvPr>
          <p:cNvSpPr txBox="1">
            <a:spLocks noChangeArrowheads="1"/>
          </p:cNvSpPr>
          <p:nvPr userDrawn="1"/>
        </p:nvSpPr>
        <p:spPr bwMode="auto">
          <a:xfrm>
            <a:off x="304800" y="6628765"/>
            <a:ext cx="3177117" cy="215900"/>
          </a:xfrm>
          <a:prstGeom prst="rect">
            <a:avLst/>
          </a:prstGeom>
          <a:noFill/>
          <a:ln>
            <a:noFill/>
          </a:ln>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spcAft>
                <a:spcPts val="300"/>
              </a:spcAft>
              <a:defRPr/>
            </a:pPr>
            <a:r>
              <a:rPr lang="en-US" sz="800" dirty="0">
                <a:solidFill>
                  <a:schemeClr val="accent4"/>
                </a:solidFill>
                <a:latin typeface="Calibri" pitchFamily="34" charset="0"/>
              </a:rPr>
              <a:t>©2021 Fund Evaluation Group, LLC </a:t>
            </a:r>
          </a:p>
        </p:txBody>
      </p:sp>
      <p:cxnSp>
        <p:nvCxnSpPr>
          <p:cNvPr id="13" name="Straight Connector 12">
            <a:extLst>
              <a:ext uri="{FF2B5EF4-FFF2-40B4-BE49-F238E27FC236}">
                <a16:creationId xmlns:a16="http://schemas.microsoft.com/office/drawing/2014/main" id="{144FE713-95F5-4F64-9485-96E19C6811F2}"/>
              </a:ext>
            </a:extLst>
          </p:cNvPr>
          <p:cNvCxnSpPr/>
          <p:nvPr userDrawn="1"/>
        </p:nvCxnSpPr>
        <p:spPr>
          <a:xfrm>
            <a:off x="-19352" y="6614251"/>
            <a:ext cx="1219200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4" name="Rectangle 13">
            <a:extLst>
              <a:ext uri="{FF2B5EF4-FFF2-40B4-BE49-F238E27FC236}">
                <a16:creationId xmlns:a16="http://schemas.microsoft.com/office/drawing/2014/main" id="{EB272B70-C9E3-4577-ABB1-72ED3CF8E9DE}"/>
              </a:ext>
            </a:extLst>
          </p:cNvPr>
          <p:cNvSpPr>
            <a:spLocks noChangeArrowheads="1"/>
          </p:cNvSpPr>
          <p:nvPr userDrawn="1"/>
        </p:nvSpPr>
        <p:spPr bwMode="auto">
          <a:xfrm>
            <a:off x="1" y="0"/>
            <a:ext cx="12191999" cy="461198"/>
          </a:xfrm>
          <a:prstGeom prst="rect">
            <a:avLst/>
          </a:prstGeom>
          <a:solidFill>
            <a:srgbClr val="000000">
              <a:alpha val="10196"/>
            </a:srgbClr>
          </a:solidFill>
          <a:ln>
            <a:noFill/>
          </a:ln>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defRPr/>
            </a:pPr>
            <a:endParaRPr lang="en-US" altLang="en-US" sz="1800" dirty="0">
              <a:solidFill>
                <a:srgbClr val="FFFFFF"/>
              </a:solidFill>
              <a:latin typeface="Calibri" panose="020F0502020204030204" pitchFamily="34" charset="0"/>
            </a:endParaRPr>
          </a:p>
        </p:txBody>
      </p:sp>
      <p:sp>
        <p:nvSpPr>
          <p:cNvPr id="15" name="Title 1">
            <a:extLst>
              <a:ext uri="{FF2B5EF4-FFF2-40B4-BE49-F238E27FC236}">
                <a16:creationId xmlns:a16="http://schemas.microsoft.com/office/drawing/2014/main" id="{7EBB364D-A9CA-449C-863B-DAC4EAFC911A}"/>
              </a:ext>
            </a:extLst>
          </p:cNvPr>
          <p:cNvSpPr>
            <a:spLocks noGrp="1"/>
          </p:cNvSpPr>
          <p:nvPr>
            <p:ph type="title"/>
          </p:nvPr>
        </p:nvSpPr>
        <p:spPr>
          <a:xfrm>
            <a:off x="328787" y="25399"/>
            <a:ext cx="11582400" cy="407587"/>
          </a:xfrm>
          <a:prstGeom prst="rect">
            <a:avLst/>
          </a:prstGeom>
        </p:spPr>
        <p:txBody>
          <a:bodyPr>
            <a:noAutofit/>
          </a:bodyPr>
          <a:lstStyle>
            <a:lvl1pPr algn="l">
              <a:defRPr sz="2200" b="0" cap="all" spc="100" baseline="0">
                <a:solidFill>
                  <a:schemeClr val="tx1"/>
                </a:solidFill>
                <a:latin typeface="+mn-lt"/>
              </a:defRPr>
            </a:lvl1pPr>
          </a:lstStyle>
          <a:p>
            <a:r>
              <a:rPr lang="en-US" dirty="0"/>
              <a:t>Click to edit Master title style</a:t>
            </a:r>
          </a:p>
        </p:txBody>
      </p:sp>
      <p:cxnSp>
        <p:nvCxnSpPr>
          <p:cNvPr id="16" name="Straight Connector 15">
            <a:extLst>
              <a:ext uri="{FF2B5EF4-FFF2-40B4-BE49-F238E27FC236}">
                <a16:creationId xmlns:a16="http://schemas.microsoft.com/office/drawing/2014/main" id="{6E6C6CB7-93CC-40C0-A0A2-87ADAD0C635B}"/>
              </a:ext>
            </a:extLst>
          </p:cNvPr>
          <p:cNvCxnSpPr/>
          <p:nvPr userDrawn="1"/>
        </p:nvCxnSpPr>
        <p:spPr>
          <a:xfrm>
            <a:off x="-19352" y="456435"/>
            <a:ext cx="12192000" cy="0"/>
          </a:xfrm>
          <a:prstGeom prst="line">
            <a:avLst/>
          </a:prstGeom>
          <a:ln>
            <a:solidFill>
              <a:srgbClr val="FBB16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1423192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D5A256-16BB-4962-86BB-F284F0050EB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96B5D88-6276-426C-B22A-2D60A04CA84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17F779D-E389-478C-9AB6-EE16F81EB1E2}"/>
              </a:ext>
            </a:extLst>
          </p:cNvPr>
          <p:cNvSpPr>
            <a:spLocks noGrp="1"/>
          </p:cNvSpPr>
          <p:nvPr>
            <p:ph type="dt" sz="half" idx="10"/>
          </p:nvPr>
        </p:nvSpPr>
        <p:spPr/>
        <p:txBody>
          <a:bodyPr/>
          <a:lstStyle/>
          <a:p>
            <a:fld id="{32F9AECB-D6F1-42C5-BB96-CEA9BFE087EE}" type="datetimeFigureOut">
              <a:rPr lang="en-US" smtClean="0"/>
              <a:t>1/7/22</a:t>
            </a:fld>
            <a:endParaRPr lang="en-US" dirty="0"/>
          </a:p>
        </p:txBody>
      </p:sp>
      <p:sp>
        <p:nvSpPr>
          <p:cNvPr id="5" name="Footer Placeholder 4">
            <a:extLst>
              <a:ext uri="{FF2B5EF4-FFF2-40B4-BE49-F238E27FC236}">
                <a16:creationId xmlns:a16="http://schemas.microsoft.com/office/drawing/2014/main" id="{8B50B37A-0F8E-47AD-A020-935ABD78E9B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67D7C11-2930-4CA2-B7B3-02DC235E3D11}"/>
              </a:ext>
            </a:extLst>
          </p:cNvPr>
          <p:cNvSpPr>
            <a:spLocks noGrp="1"/>
          </p:cNvSpPr>
          <p:nvPr>
            <p:ph type="sldNum" sz="quarter" idx="12"/>
          </p:nvPr>
        </p:nvSpPr>
        <p:spPr/>
        <p:txBody>
          <a:bodyPr/>
          <a:lstStyle/>
          <a:p>
            <a:fld id="{D1D26F6F-0981-4D7C-B4E3-AEB2781603B1}" type="slidenum">
              <a:rPr lang="en-US" smtClean="0"/>
              <a:t>‹#›</a:t>
            </a:fld>
            <a:endParaRPr lang="en-US" dirty="0"/>
          </a:p>
        </p:txBody>
      </p:sp>
    </p:spTree>
    <p:extLst>
      <p:ext uri="{BB962C8B-B14F-4D97-AF65-F5344CB8AC3E}">
        <p14:creationId xmlns:p14="http://schemas.microsoft.com/office/powerpoint/2010/main" val="149325941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4F85E-D4C8-4D3D-A8F1-A0500C8D83E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E729FB-8691-4ABA-9471-4F4CC4F4E00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CC2F35D-021B-4E02-9755-099447C17D9A}"/>
              </a:ext>
            </a:extLst>
          </p:cNvPr>
          <p:cNvSpPr>
            <a:spLocks noGrp="1"/>
          </p:cNvSpPr>
          <p:nvPr>
            <p:ph type="dt" sz="half" idx="10"/>
          </p:nvPr>
        </p:nvSpPr>
        <p:spPr/>
        <p:txBody>
          <a:bodyPr/>
          <a:lstStyle/>
          <a:p>
            <a:fld id="{32F9AECB-D6F1-42C5-BB96-CEA9BFE087EE}" type="datetimeFigureOut">
              <a:rPr lang="en-US" smtClean="0"/>
              <a:t>1/7/22</a:t>
            </a:fld>
            <a:endParaRPr lang="en-US" dirty="0"/>
          </a:p>
        </p:txBody>
      </p:sp>
      <p:sp>
        <p:nvSpPr>
          <p:cNvPr id="5" name="Footer Placeholder 4">
            <a:extLst>
              <a:ext uri="{FF2B5EF4-FFF2-40B4-BE49-F238E27FC236}">
                <a16:creationId xmlns:a16="http://schemas.microsoft.com/office/drawing/2014/main" id="{F16F7061-75A6-4488-B470-B82A7F850C9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4007C75-8EF6-491C-A2BD-66FB437ED775}"/>
              </a:ext>
            </a:extLst>
          </p:cNvPr>
          <p:cNvSpPr>
            <a:spLocks noGrp="1"/>
          </p:cNvSpPr>
          <p:nvPr>
            <p:ph type="sldNum" sz="quarter" idx="12"/>
          </p:nvPr>
        </p:nvSpPr>
        <p:spPr/>
        <p:txBody>
          <a:bodyPr/>
          <a:lstStyle/>
          <a:p>
            <a:fld id="{D1D26F6F-0981-4D7C-B4E3-AEB2781603B1}" type="slidenum">
              <a:rPr lang="en-US" smtClean="0"/>
              <a:t>‹#›</a:t>
            </a:fld>
            <a:endParaRPr lang="en-US" dirty="0"/>
          </a:p>
        </p:txBody>
      </p:sp>
    </p:spTree>
    <p:extLst>
      <p:ext uri="{BB962C8B-B14F-4D97-AF65-F5344CB8AC3E}">
        <p14:creationId xmlns:p14="http://schemas.microsoft.com/office/powerpoint/2010/main" val="229151592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3162B-294B-48EE-ACBC-0D16A86663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8590C18-D572-472C-802A-88B90FA9E5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1445DE-BCD1-4616-93E0-A16BB8A4EFB4}"/>
              </a:ext>
            </a:extLst>
          </p:cNvPr>
          <p:cNvSpPr>
            <a:spLocks noGrp="1"/>
          </p:cNvSpPr>
          <p:nvPr>
            <p:ph type="dt" sz="half" idx="10"/>
          </p:nvPr>
        </p:nvSpPr>
        <p:spPr/>
        <p:txBody>
          <a:bodyPr/>
          <a:lstStyle/>
          <a:p>
            <a:fld id="{32F9AECB-D6F1-42C5-BB96-CEA9BFE087EE}" type="datetimeFigureOut">
              <a:rPr lang="en-US" smtClean="0"/>
              <a:t>1/7/22</a:t>
            </a:fld>
            <a:endParaRPr lang="en-US" dirty="0"/>
          </a:p>
        </p:txBody>
      </p:sp>
      <p:sp>
        <p:nvSpPr>
          <p:cNvPr id="5" name="Footer Placeholder 4">
            <a:extLst>
              <a:ext uri="{FF2B5EF4-FFF2-40B4-BE49-F238E27FC236}">
                <a16:creationId xmlns:a16="http://schemas.microsoft.com/office/drawing/2014/main" id="{F15140D7-F7D2-47BD-BC2B-44272EED3B7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565BBD-A61F-4E65-9CCD-919443EEF2B8}"/>
              </a:ext>
            </a:extLst>
          </p:cNvPr>
          <p:cNvSpPr>
            <a:spLocks noGrp="1"/>
          </p:cNvSpPr>
          <p:nvPr>
            <p:ph type="sldNum" sz="quarter" idx="12"/>
          </p:nvPr>
        </p:nvSpPr>
        <p:spPr/>
        <p:txBody>
          <a:bodyPr/>
          <a:lstStyle/>
          <a:p>
            <a:fld id="{D1D26F6F-0981-4D7C-B4E3-AEB2781603B1}" type="slidenum">
              <a:rPr lang="en-US" smtClean="0"/>
              <a:t>‹#›</a:t>
            </a:fld>
            <a:endParaRPr lang="en-US" dirty="0"/>
          </a:p>
        </p:txBody>
      </p:sp>
    </p:spTree>
    <p:extLst>
      <p:ext uri="{BB962C8B-B14F-4D97-AF65-F5344CB8AC3E}">
        <p14:creationId xmlns:p14="http://schemas.microsoft.com/office/powerpoint/2010/main" val="2301969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5" name="Rectangle 4"/>
          <p:cNvSpPr/>
          <p:nvPr userDrawn="1"/>
        </p:nvSpPr>
        <p:spPr>
          <a:xfrm>
            <a:off x="0" y="0"/>
            <a:ext cx="12192000" cy="6858000"/>
          </a:xfrm>
          <a:prstGeom prst="rect">
            <a:avLst/>
          </a:prstGeom>
          <a:solidFill>
            <a:srgbClr val="13294B">
              <a:alpha val="9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450475" y="684709"/>
            <a:ext cx="1226240" cy="10587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Content Placeholder 2"/>
          <p:cNvSpPr>
            <a:spLocks noGrp="1"/>
          </p:cNvSpPr>
          <p:nvPr>
            <p:ph idx="1"/>
          </p:nvPr>
        </p:nvSpPr>
        <p:spPr>
          <a:xfrm>
            <a:off x="450475" y="1092644"/>
            <a:ext cx="11406886" cy="4755328"/>
          </a:xfrm>
        </p:spPr>
        <p:txBody>
          <a:bodyPr/>
          <a:lstStyle>
            <a:lvl1pPr marL="0" indent="0" algn="l">
              <a:buNone/>
              <a:defRPr sz="4400">
                <a:solidFill>
                  <a:schemeClr val="bg1"/>
                </a:solidFill>
              </a:defRPr>
            </a:lvl1pPr>
            <a:lvl2pPr marL="457200" indent="0" algn="l">
              <a:buNone/>
              <a:defRPr/>
            </a:lvl2pPr>
            <a:lvl3pPr marL="914400" indent="0" algn="l">
              <a:buFont typeface="Arial" panose="020B0604020202020204" pitchFamily="34" charset="0"/>
              <a:buNone/>
              <a:defRPr/>
            </a:lvl3pPr>
            <a:lvl4pPr marL="1371600" indent="0">
              <a:buNone/>
              <a:defRPr/>
            </a:lvl4pPr>
            <a:lvl5pPr marL="1828800" indent="0">
              <a:buNone/>
              <a:defRPr/>
            </a:lvl5pPr>
          </a:lstStyle>
          <a:p>
            <a:pPr lvl="0"/>
            <a:r>
              <a:rPr lang="en-US" dirty="0"/>
              <a:t>Edit Master text styles</a:t>
            </a:r>
          </a:p>
        </p:txBody>
      </p:sp>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4800" y="6277802"/>
            <a:ext cx="3932561" cy="363198"/>
          </a:xfrm>
          <a:prstGeom prst="rect">
            <a:avLst/>
          </a:prstGeom>
        </p:spPr>
      </p:pic>
      <p:cxnSp>
        <p:nvCxnSpPr>
          <p:cNvPr id="4" name="Straight Connector 3"/>
          <p:cNvCxnSpPr/>
          <p:nvPr userDrawn="1"/>
        </p:nvCxnSpPr>
        <p:spPr>
          <a:xfrm>
            <a:off x="450475" y="6064972"/>
            <a:ext cx="11430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12"/>
          </p:nvPr>
        </p:nvSpPr>
        <p:spPr>
          <a:xfrm>
            <a:off x="450475" y="6277802"/>
            <a:ext cx="2743200" cy="365125"/>
          </a:xfrm>
        </p:spPr>
        <p:txBody>
          <a:bodyPr/>
          <a:lstStyle>
            <a:lvl1pPr algn="l">
              <a:defRPr>
                <a:solidFill>
                  <a:schemeClr val="bg1"/>
                </a:solidFill>
              </a:defRPr>
            </a:lvl1pPr>
          </a:lstStyle>
          <a:p>
            <a:fld id="{F6EBD7BF-BFE1-4C16-BF7F-3645F4EF433A}" type="slidenum">
              <a:rPr lang="en-US" smtClean="0"/>
              <a:pPr/>
              <a:t>‹#›</a:t>
            </a:fld>
            <a:endParaRPr lang="en-US" dirty="0"/>
          </a:p>
        </p:txBody>
      </p:sp>
      <p:pic>
        <p:nvPicPr>
          <p:cNvPr id="9" name="Picture 8">
            <a:extLst>
              <a:ext uri="{FF2B5EF4-FFF2-40B4-BE49-F238E27FC236}">
                <a16:creationId xmlns:a16="http://schemas.microsoft.com/office/drawing/2014/main" id="{CB55DD0C-825D-7546-8E91-CB8907CCDADE}"/>
              </a:ext>
            </a:extLst>
          </p:cNvPr>
          <p:cNvPicPr>
            <a:picLocks/>
          </p:cNvPicPr>
          <p:nvPr userDrawn="1"/>
        </p:nvPicPr>
        <p:blipFill>
          <a:blip r:embed="rId3"/>
          <a:stretch>
            <a:fillRect/>
          </a:stretch>
        </p:blipFill>
        <p:spPr>
          <a:xfrm rot="5400000" flipH="1">
            <a:off x="6017844" y="-6017847"/>
            <a:ext cx="156309" cy="12192000"/>
          </a:xfrm>
          <a:prstGeom prst="rect">
            <a:avLst/>
          </a:prstGeom>
        </p:spPr>
      </p:pic>
    </p:spTree>
    <p:extLst>
      <p:ext uri="{BB962C8B-B14F-4D97-AF65-F5344CB8AC3E}">
        <p14:creationId xmlns:p14="http://schemas.microsoft.com/office/powerpoint/2010/main" val="2408056297"/>
      </p:ext>
    </p:extLst>
  </p:cSld>
  <p:clrMapOvr>
    <a:masterClrMapping/>
  </p:clrMapOvr>
  <p:extLst>
    <p:ext uri="{DCECCB84-F9BA-43D5-87BE-67443E8EF086}">
      <p15:sldGuideLst xmlns:p15="http://schemas.microsoft.com/office/powerpoint/2012/main">
        <p15:guide id="1" pos="4992">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65794-A5DC-4E58-B5ED-B80A5AC86F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A02C814-0555-4B4F-A03E-44D062CCFE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A52ACA8-AB1D-4D2B-A1D9-DF9737FB564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440603E-98E7-4CFC-8322-D886EDDB43B5}"/>
              </a:ext>
            </a:extLst>
          </p:cNvPr>
          <p:cNvSpPr>
            <a:spLocks noGrp="1"/>
          </p:cNvSpPr>
          <p:nvPr>
            <p:ph type="dt" sz="half" idx="10"/>
          </p:nvPr>
        </p:nvSpPr>
        <p:spPr/>
        <p:txBody>
          <a:bodyPr/>
          <a:lstStyle/>
          <a:p>
            <a:fld id="{32F9AECB-D6F1-42C5-BB96-CEA9BFE087EE}" type="datetimeFigureOut">
              <a:rPr lang="en-US" smtClean="0"/>
              <a:t>1/7/22</a:t>
            </a:fld>
            <a:endParaRPr lang="en-US" dirty="0"/>
          </a:p>
        </p:txBody>
      </p:sp>
      <p:sp>
        <p:nvSpPr>
          <p:cNvPr id="6" name="Footer Placeholder 5">
            <a:extLst>
              <a:ext uri="{FF2B5EF4-FFF2-40B4-BE49-F238E27FC236}">
                <a16:creationId xmlns:a16="http://schemas.microsoft.com/office/drawing/2014/main" id="{17D3EA6D-9B97-40D6-A215-4C98161E3B5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326F51C-12BA-4BAA-A2BE-55868E395709}"/>
              </a:ext>
            </a:extLst>
          </p:cNvPr>
          <p:cNvSpPr>
            <a:spLocks noGrp="1"/>
          </p:cNvSpPr>
          <p:nvPr>
            <p:ph type="sldNum" sz="quarter" idx="12"/>
          </p:nvPr>
        </p:nvSpPr>
        <p:spPr/>
        <p:txBody>
          <a:bodyPr/>
          <a:lstStyle/>
          <a:p>
            <a:fld id="{D1D26F6F-0981-4D7C-B4E3-AEB2781603B1}" type="slidenum">
              <a:rPr lang="en-US" smtClean="0"/>
              <a:t>‹#›</a:t>
            </a:fld>
            <a:endParaRPr lang="en-US" dirty="0"/>
          </a:p>
        </p:txBody>
      </p:sp>
    </p:spTree>
    <p:extLst>
      <p:ext uri="{BB962C8B-B14F-4D97-AF65-F5344CB8AC3E}">
        <p14:creationId xmlns:p14="http://schemas.microsoft.com/office/powerpoint/2010/main" val="34105536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BEFD0F-81BB-4BCE-AAC3-8E774480CF0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B5666C1-0015-4C17-AB61-42BD40D046D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2FC67-EA3F-420D-B8FE-A90A4597316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697532-6692-429D-BA4F-175751E406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5C1EC6-CFF4-4834-B98B-7FDA1261FC9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B08B0E5-F241-4F0C-AB1D-E8315DCCC111}"/>
              </a:ext>
            </a:extLst>
          </p:cNvPr>
          <p:cNvSpPr>
            <a:spLocks noGrp="1"/>
          </p:cNvSpPr>
          <p:nvPr>
            <p:ph type="dt" sz="half" idx="10"/>
          </p:nvPr>
        </p:nvSpPr>
        <p:spPr/>
        <p:txBody>
          <a:bodyPr/>
          <a:lstStyle/>
          <a:p>
            <a:fld id="{32F9AECB-D6F1-42C5-BB96-CEA9BFE087EE}" type="datetimeFigureOut">
              <a:rPr lang="en-US" smtClean="0"/>
              <a:t>1/7/22</a:t>
            </a:fld>
            <a:endParaRPr lang="en-US" dirty="0"/>
          </a:p>
        </p:txBody>
      </p:sp>
      <p:sp>
        <p:nvSpPr>
          <p:cNvPr id="8" name="Footer Placeholder 7">
            <a:extLst>
              <a:ext uri="{FF2B5EF4-FFF2-40B4-BE49-F238E27FC236}">
                <a16:creationId xmlns:a16="http://schemas.microsoft.com/office/drawing/2014/main" id="{2423B678-4279-4C58-8744-6B13B7737876}"/>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69AAC27-D08B-44D2-9969-B2A8EDA8D85E}"/>
              </a:ext>
            </a:extLst>
          </p:cNvPr>
          <p:cNvSpPr>
            <a:spLocks noGrp="1"/>
          </p:cNvSpPr>
          <p:nvPr>
            <p:ph type="sldNum" sz="quarter" idx="12"/>
          </p:nvPr>
        </p:nvSpPr>
        <p:spPr/>
        <p:txBody>
          <a:bodyPr/>
          <a:lstStyle/>
          <a:p>
            <a:fld id="{D1D26F6F-0981-4D7C-B4E3-AEB2781603B1}" type="slidenum">
              <a:rPr lang="en-US" smtClean="0"/>
              <a:t>‹#›</a:t>
            </a:fld>
            <a:endParaRPr lang="en-US" dirty="0"/>
          </a:p>
        </p:txBody>
      </p:sp>
    </p:spTree>
    <p:extLst>
      <p:ext uri="{BB962C8B-B14F-4D97-AF65-F5344CB8AC3E}">
        <p14:creationId xmlns:p14="http://schemas.microsoft.com/office/powerpoint/2010/main" val="231323832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099B6-176F-4CF7-9FEE-12EB9570864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D5F3A62-F098-44C6-9512-2D2A29468B71}"/>
              </a:ext>
            </a:extLst>
          </p:cNvPr>
          <p:cNvSpPr>
            <a:spLocks noGrp="1"/>
          </p:cNvSpPr>
          <p:nvPr>
            <p:ph type="dt" sz="half" idx="10"/>
          </p:nvPr>
        </p:nvSpPr>
        <p:spPr/>
        <p:txBody>
          <a:bodyPr/>
          <a:lstStyle/>
          <a:p>
            <a:fld id="{32F9AECB-D6F1-42C5-BB96-CEA9BFE087EE}" type="datetimeFigureOut">
              <a:rPr lang="en-US" smtClean="0"/>
              <a:t>1/7/22</a:t>
            </a:fld>
            <a:endParaRPr lang="en-US" dirty="0"/>
          </a:p>
        </p:txBody>
      </p:sp>
      <p:sp>
        <p:nvSpPr>
          <p:cNvPr id="4" name="Footer Placeholder 3">
            <a:extLst>
              <a:ext uri="{FF2B5EF4-FFF2-40B4-BE49-F238E27FC236}">
                <a16:creationId xmlns:a16="http://schemas.microsoft.com/office/drawing/2014/main" id="{01B434C8-4F42-43CB-902E-43F904CBE97B}"/>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3F4E417-95F7-4B45-980D-13C83ADC0E3D}"/>
              </a:ext>
            </a:extLst>
          </p:cNvPr>
          <p:cNvSpPr>
            <a:spLocks noGrp="1"/>
          </p:cNvSpPr>
          <p:nvPr>
            <p:ph type="sldNum" sz="quarter" idx="12"/>
          </p:nvPr>
        </p:nvSpPr>
        <p:spPr/>
        <p:txBody>
          <a:bodyPr/>
          <a:lstStyle/>
          <a:p>
            <a:fld id="{D1D26F6F-0981-4D7C-B4E3-AEB2781603B1}" type="slidenum">
              <a:rPr lang="en-US" smtClean="0"/>
              <a:t>‹#›</a:t>
            </a:fld>
            <a:endParaRPr lang="en-US" dirty="0"/>
          </a:p>
        </p:txBody>
      </p:sp>
    </p:spTree>
    <p:extLst>
      <p:ext uri="{BB962C8B-B14F-4D97-AF65-F5344CB8AC3E}">
        <p14:creationId xmlns:p14="http://schemas.microsoft.com/office/powerpoint/2010/main" val="124684996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59DE60-5BFC-4215-B05B-840B07F46339}"/>
              </a:ext>
            </a:extLst>
          </p:cNvPr>
          <p:cNvSpPr>
            <a:spLocks noGrp="1"/>
          </p:cNvSpPr>
          <p:nvPr>
            <p:ph type="dt" sz="half" idx="10"/>
          </p:nvPr>
        </p:nvSpPr>
        <p:spPr/>
        <p:txBody>
          <a:bodyPr/>
          <a:lstStyle/>
          <a:p>
            <a:fld id="{32F9AECB-D6F1-42C5-BB96-CEA9BFE087EE}" type="datetimeFigureOut">
              <a:rPr lang="en-US" smtClean="0"/>
              <a:t>1/7/22</a:t>
            </a:fld>
            <a:endParaRPr lang="en-US" dirty="0"/>
          </a:p>
        </p:txBody>
      </p:sp>
      <p:sp>
        <p:nvSpPr>
          <p:cNvPr id="3" name="Footer Placeholder 2">
            <a:extLst>
              <a:ext uri="{FF2B5EF4-FFF2-40B4-BE49-F238E27FC236}">
                <a16:creationId xmlns:a16="http://schemas.microsoft.com/office/drawing/2014/main" id="{06C0AA3B-6241-4C19-8F85-C84D1C2521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9116150C-E4B6-47D0-87FF-0E197FE3F154}"/>
              </a:ext>
            </a:extLst>
          </p:cNvPr>
          <p:cNvSpPr>
            <a:spLocks noGrp="1"/>
          </p:cNvSpPr>
          <p:nvPr>
            <p:ph type="sldNum" sz="quarter" idx="12"/>
          </p:nvPr>
        </p:nvSpPr>
        <p:spPr/>
        <p:txBody>
          <a:bodyPr/>
          <a:lstStyle/>
          <a:p>
            <a:fld id="{D1D26F6F-0981-4D7C-B4E3-AEB2781603B1}" type="slidenum">
              <a:rPr lang="en-US" smtClean="0"/>
              <a:t>‹#›</a:t>
            </a:fld>
            <a:endParaRPr lang="en-US" dirty="0"/>
          </a:p>
        </p:txBody>
      </p:sp>
    </p:spTree>
    <p:extLst>
      <p:ext uri="{BB962C8B-B14F-4D97-AF65-F5344CB8AC3E}">
        <p14:creationId xmlns:p14="http://schemas.microsoft.com/office/powerpoint/2010/main" val="78826512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480114-598E-49EA-91BC-5F33833EAA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9B0994-8FDF-49C0-AD08-B79B66AA4A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ED5393-8776-4F92-9FA5-9BDCBF4042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8F738D-5070-4B60-AE6F-16A6FC1770AE}"/>
              </a:ext>
            </a:extLst>
          </p:cNvPr>
          <p:cNvSpPr>
            <a:spLocks noGrp="1"/>
          </p:cNvSpPr>
          <p:nvPr>
            <p:ph type="dt" sz="half" idx="10"/>
          </p:nvPr>
        </p:nvSpPr>
        <p:spPr/>
        <p:txBody>
          <a:bodyPr/>
          <a:lstStyle/>
          <a:p>
            <a:fld id="{32F9AECB-D6F1-42C5-BB96-CEA9BFE087EE}" type="datetimeFigureOut">
              <a:rPr lang="en-US" smtClean="0"/>
              <a:t>1/7/22</a:t>
            </a:fld>
            <a:endParaRPr lang="en-US" dirty="0"/>
          </a:p>
        </p:txBody>
      </p:sp>
      <p:sp>
        <p:nvSpPr>
          <p:cNvPr id="6" name="Footer Placeholder 5">
            <a:extLst>
              <a:ext uri="{FF2B5EF4-FFF2-40B4-BE49-F238E27FC236}">
                <a16:creationId xmlns:a16="http://schemas.microsoft.com/office/drawing/2014/main" id="{A05A8D54-9167-4ECC-81F7-27F093A308A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BCA83E4-E7D3-4E92-9518-C4EC9D542025}"/>
              </a:ext>
            </a:extLst>
          </p:cNvPr>
          <p:cNvSpPr>
            <a:spLocks noGrp="1"/>
          </p:cNvSpPr>
          <p:nvPr>
            <p:ph type="sldNum" sz="quarter" idx="12"/>
          </p:nvPr>
        </p:nvSpPr>
        <p:spPr/>
        <p:txBody>
          <a:bodyPr/>
          <a:lstStyle/>
          <a:p>
            <a:fld id="{D1D26F6F-0981-4D7C-B4E3-AEB2781603B1}" type="slidenum">
              <a:rPr lang="en-US" smtClean="0"/>
              <a:t>‹#›</a:t>
            </a:fld>
            <a:endParaRPr lang="en-US" dirty="0"/>
          </a:p>
        </p:txBody>
      </p:sp>
    </p:spTree>
    <p:extLst>
      <p:ext uri="{BB962C8B-B14F-4D97-AF65-F5344CB8AC3E}">
        <p14:creationId xmlns:p14="http://schemas.microsoft.com/office/powerpoint/2010/main" val="227388209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05C92-1ADF-4B7C-BEB1-DFD585D599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96DE7BF-2FF9-42C1-BC28-A0170FBC2E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3180D6F8-329C-434C-93EA-CD4A26791C7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3EBFA9-9E78-498F-9133-23F1BA92B5F6}"/>
              </a:ext>
            </a:extLst>
          </p:cNvPr>
          <p:cNvSpPr>
            <a:spLocks noGrp="1"/>
          </p:cNvSpPr>
          <p:nvPr>
            <p:ph type="dt" sz="half" idx="10"/>
          </p:nvPr>
        </p:nvSpPr>
        <p:spPr/>
        <p:txBody>
          <a:bodyPr/>
          <a:lstStyle/>
          <a:p>
            <a:fld id="{32F9AECB-D6F1-42C5-BB96-CEA9BFE087EE}" type="datetimeFigureOut">
              <a:rPr lang="en-US" smtClean="0"/>
              <a:t>1/7/22</a:t>
            </a:fld>
            <a:endParaRPr lang="en-US" dirty="0"/>
          </a:p>
        </p:txBody>
      </p:sp>
      <p:sp>
        <p:nvSpPr>
          <p:cNvPr id="6" name="Footer Placeholder 5">
            <a:extLst>
              <a:ext uri="{FF2B5EF4-FFF2-40B4-BE49-F238E27FC236}">
                <a16:creationId xmlns:a16="http://schemas.microsoft.com/office/drawing/2014/main" id="{52896866-0431-4882-A7D3-5038C800C70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501B6FC-1E6C-4002-ACFF-6D24BA9F5CBC}"/>
              </a:ext>
            </a:extLst>
          </p:cNvPr>
          <p:cNvSpPr>
            <a:spLocks noGrp="1"/>
          </p:cNvSpPr>
          <p:nvPr>
            <p:ph type="sldNum" sz="quarter" idx="12"/>
          </p:nvPr>
        </p:nvSpPr>
        <p:spPr/>
        <p:txBody>
          <a:bodyPr/>
          <a:lstStyle/>
          <a:p>
            <a:fld id="{D1D26F6F-0981-4D7C-B4E3-AEB2781603B1}" type="slidenum">
              <a:rPr lang="en-US" smtClean="0"/>
              <a:t>‹#›</a:t>
            </a:fld>
            <a:endParaRPr lang="en-US" dirty="0"/>
          </a:p>
        </p:txBody>
      </p:sp>
    </p:spTree>
    <p:extLst>
      <p:ext uri="{BB962C8B-B14F-4D97-AF65-F5344CB8AC3E}">
        <p14:creationId xmlns:p14="http://schemas.microsoft.com/office/powerpoint/2010/main" val="169056796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5E468-B8F2-4A51-A8BD-FE1D091AF84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BF577CA-DE5D-424D-AFC6-48C3DEF9E7E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5DD3EF1-3E22-488B-8B17-9EC4D23757B9}"/>
              </a:ext>
            </a:extLst>
          </p:cNvPr>
          <p:cNvSpPr>
            <a:spLocks noGrp="1"/>
          </p:cNvSpPr>
          <p:nvPr>
            <p:ph type="dt" sz="half" idx="10"/>
          </p:nvPr>
        </p:nvSpPr>
        <p:spPr/>
        <p:txBody>
          <a:bodyPr/>
          <a:lstStyle/>
          <a:p>
            <a:fld id="{32F9AECB-D6F1-42C5-BB96-CEA9BFE087EE}" type="datetimeFigureOut">
              <a:rPr lang="en-US" smtClean="0"/>
              <a:t>1/7/22</a:t>
            </a:fld>
            <a:endParaRPr lang="en-US" dirty="0"/>
          </a:p>
        </p:txBody>
      </p:sp>
      <p:sp>
        <p:nvSpPr>
          <p:cNvPr id="5" name="Footer Placeholder 4">
            <a:extLst>
              <a:ext uri="{FF2B5EF4-FFF2-40B4-BE49-F238E27FC236}">
                <a16:creationId xmlns:a16="http://schemas.microsoft.com/office/drawing/2014/main" id="{F5D7EDC1-1346-4567-99E0-C689F61228D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96BB219-389E-430E-ABDA-98DA6CDF302F}"/>
              </a:ext>
            </a:extLst>
          </p:cNvPr>
          <p:cNvSpPr>
            <a:spLocks noGrp="1"/>
          </p:cNvSpPr>
          <p:nvPr>
            <p:ph type="sldNum" sz="quarter" idx="12"/>
          </p:nvPr>
        </p:nvSpPr>
        <p:spPr/>
        <p:txBody>
          <a:bodyPr/>
          <a:lstStyle/>
          <a:p>
            <a:fld id="{D1D26F6F-0981-4D7C-B4E3-AEB2781603B1}" type="slidenum">
              <a:rPr lang="en-US" smtClean="0"/>
              <a:t>‹#›</a:t>
            </a:fld>
            <a:endParaRPr lang="en-US" dirty="0"/>
          </a:p>
        </p:txBody>
      </p:sp>
    </p:spTree>
    <p:extLst>
      <p:ext uri="{BB962C8B-B14F-4D97-AF65-F5344CB8AC3E}">
        <p14:creationId xmlns:p14="http://schemas.microsoft.com/office/powerpoint/2010/main" val="1279657488"/>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2E5C9C-2CB7-4A34-9FC5-1CFF67AC596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1D6ADC6-A5CE-4E09-B42C-8AD9F9682D7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88E706-56D9-488B-A538-E7E30BCB0F97}"/>
              </a:ext>
            </a:extLst>
          </p:cNvPr>
          <p:cNvSpPr>
            <a:spLocks noGrp="1"/>
          </p:cNvSpPr>
          <p:nvPr>
            <p:ph type="dt" sz="half" idx="10"/>
          </p:nvPr>
        </p:nvSpPr>
        <p:spPr/>
        <p:txBody>
          <a:bodyPr/>
          <a:lstStyle/>
          <a:p>
            <a:fld id="{32F9AECB-D6F1-42C5-BB96-CEA9BFE087EE}" type="datetimeFigureOut">
              <a:rPr lang="en-US" smtClean="0"/>
              <a:t>1/7/22</a:t>
            </a:fld>
            <a:endParaRPr lang="en-US" dirty="0"/>
          </a:p>
        </p:txBody>
      </p:sp>
      <p:sp>
        <p:nvSpPr>
          <p:cNvPr id="5" name="Footer Placeholder 4">
            <a:extLst>
              <a:ext uri="{FF2B5EF4-FFF2-40B4-BE49-F238E27FC236}">
                <a16:creationId xmlns:a16="http://schemas.microsoft.com/office/drawing/2014/main" id="{871CC66A-2CD0-43A8-8B87-5E48DAC03B7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0107825-9F6D-451C-B787-6A4CD5D64904}"/>
              </a:ext>
            </a:extLst>
          </p:cNvPr>
          <p:cNvSpPr>
            <a:spLocks noGrp="1"/>
          </p:cNvSpPr>
          <p:nvPr>
            <p:ph type="sldNum" sz="quarter" idx="12"/>
          </p:nvPr>
        </p:nvSpPr>
        <p:spPr/>
        <p:txBody>
          <a:bodyPr/>
          <a:lstStyle/>
          <a:p>
            <a:fld id="{D1D26F6F-0981-4D7C-B4E3-AEB2781603B1}" type="slidenum">
              <a:rPr lang="en-US" smtClean="0"/>
              <a:t>‹#›</a:t>
            </a:fld>
            <a:endParaRPr lang="en-US" dirty="0"/>
          </a:p>
        </p:txBody>
      </p:sp>
    </p:spTree>
    <p:extLst>
      <p:ext uri="{BB962C8B-B14F-4D97-AF65-F5344CB8AC3E}">
        <p14:creationId xmlns:p14="http://schemas.microsoft.com/office/powerpoint/2010/main" val="85666374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7" name="Rectangle 6"/>
          <p:cNvSpPr/>
          <p:nvPr userDrawn="1"/>
        </p:nvSpPr>
        <p:spPr>
          <a:xfrm>
            <a:off x="0" y="-2"/>
            <a:ext cx="12191999" cy="685800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userDrawn="1"/>
        </p:nvSpPr>
        <p:spPr>
          <a:xfrm>
            <a:off x="450475" y="684709"/>
            <a:ext cx="1226240" cy="105878"/>
          </a:xfrm>
          <a:prstGeom prst="rect">
            <a:avLst/>
          </a:prstGeom>
          <a:solidFill>
            <a:srgbClr val="13294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Content Placeholder 2"/>
          <p:cNvSpPr>
            <a:spLocks noGrp="1"/>
          </p:cNvSpPr>
          <p:nvPr>
            <p:ph idx="1"/>
          </p:nvPr>
        </p:nvSpPr>
        <p:spPr>
          <a:xfrm>
            <a:off x="450475" y="1092644"/>
            <a:ext cx="11406886" cy="4755328"/>
          </a:xfrm>
        </p:spPr>
        <p:txBody>
          <a:bodyPr/>
          <a:lstStyle>
            <a:lvl1pPr marL="0" indent="0" algn="l">
              <a:buNone/>
              <a:defRPr sz="4400">
                <a:solidFill>
                  <a:srgbClr val="13294B"/>
                </a:solidFill>
              </a:defRPr>
            </a:lvl1pPr>
            <a:lvl2pPr marL="457200" indent="0" algn="l">
              <a:buNone/>
              <a:defRPr/>
            </a:lvl2pPr>
            <a:lvl3pPr marL="914400" indent="0" algn="l">
              <a:buFont typeface="Arial" panose="020B0604020202020204" pitchFamily="34" charset="0"/>
              <a:buNone/>
              <a:defRPr/>
            </a:lvl3pPr>
            <a:lvl4pPr marL="1371600" indent="0">
              <a:buNone/>
              <a:defRPr/>
            </a:lvl4pPr>
            <a:lvl5pPr marL="1828800" indent="0">
              <a:buNone/>
              <a:defRPr/>
            </a:lvl5pPr>
          </a:lstStyle>
          <a:p>
            <a:pPr lvl="0"/>
            <a:r>
              <a:rPr lang="en-US" dirty="0"/>
              <a:t>Edit Master text styles</a:t>
            </a:r>
          </a:p>
        </p:txBody>
      </p:sp>
      <p:sp>
        <p:nvSpPr>
          <p:cNvPr id="10" name="Slide Number Placeholder 5"/>
          <p:cNvSpPr>
            <a:spLocks noGrp="1"/>
          </p:cNvSpPr>
          <p:nvPr>
            <p:ph type="sldNum" sz="quarter" idx="12"/>
          </p:nvPr>
        </p:nvSpPr>
        <p:spPr>
          <a:xfrm>
            <a:off x="450475" y="6277802"/>
            <a:ext cx="2743200" cy="365125"/>
          </a:xfrm>
        </p:spPr>
        <p:txBody>
          <a:bodyPr/>
          <a:lstStyle>
            <a:lvl1pPr algn="l">
              <a:defRPr b="0">
                <a:solidFill>
                  <a:srgbClr val="13294B"/>
                </a:solidFill>
              </a:defRPr>
            </a:lvl1pPr>
          </a:lstStyle>
          <a:p>
            <a:fld id="{F6EBD7BF-BFE1-4C16-BF7F-3645F4EF433A}" type="slidenum">
              <a:rPr lang="en-US" smtClean="0"/>
              <a:pPr/>
              <a:t>‹#›</a:t>
            </a:fld>
            <a:endParaRPr lang="en-US" dirty="0"/>
          </a:p>
        </p:txBody>
      </p:sp>
      <p:cxnSp>
        <p:nvCxnSpPr>
          <p:cNvPr id="11" name="Straight Connector 10"/>
          <p:cNvCxnSpPr/>
          <p:nvPr userDrawn="1"/>
        </p:nvCxnSpPr>
        <p:spPr>
          <a:xfrm>
            <a:off x="450475" y="6064972"/>
            <a:ext cx="11430000" cy="0"/>
          </a:xfrm>
          <a:prstGeom prst="line">
            <a:avLst/>
          </a:prstGeom>
          <a:ln>
            <a:solidFill>
              <a:srgbClr val="13294B"/>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4179" y="6277802"/>
            <a:ext cx="3956295" cy="365390"/>
          </a:xfrm>
          <a:prstGeom prst="rect">
            <a:avLst/>
          </a:prstGeom>
        </p:spPr>
      </p:pic>
      <p:pic>
        <p:nvPicPr>
          <p:cNvPr id="14" name="Picture 13">
            <a:extLst>
              <a:ext uri="{FF2B5EF4-FFF2-40B4-BE49-F238E27FC236}">
                <a16:creationId xmlns:a16="http://schemas.microsoft.com/office/drawing/2014/main" id="{CB55DD0C-825D-7546-8E91-CB8907CCDADE}"/>
              </a:ext>
            </a:extLst>
          </p:cNvPr>
          <p:cNvPicPr>
            <a:picLocks/>
          </p:cNvPicPr>
          <p:nvPr userDrawn="1"/>
        </p:nvPicPr>
        <p:blipFill>
          <a:blip r:embed="rId3"/>
          <a:stretch>
            <a:fillRect/>
          </a:stretch>
        </p:blipFill>
        <p:spPr>
          <a:xfrm rot="5400000" flipH="1">
            <a:off x="6017844" y="-6017847"/>
            <a:ext cx="156309" cy="12192000"/>
          </a:xfrm>
          <a:prstGeom prst="rect">
            <a:avLst/>
          </a:prstGeom>
        </p:spPr>
      </p:pic>
    </p:spTree>
    <p:extLst>
      <p:ext uri="{BB962C8B-B14F-4D97-AF65-F5344CB8AC3E}">
        <p14:creationId xmlns:p14="http://schemas.microsoft.com/office/powerpoint/2010/main" val="1778498165"/>
      </p:ext>
    </p:extLst>
  </p:cSld>
  <p:clrMapOvr>
    <a:masterClrMapping/>
  </p:clrMapOvr>
  <p:extLst>
    <p:ext uri="{DCECCB84-F9BA-43D5-87BE-67443E8EF086}">
      <p15:sldGuideLst xmlns:p15="http://schemas.microsoft.com/office/powerpoint/2012/main">
        <p15:guide id="1" pos="499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bg1">
            <a:lumMod val="95000"/>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8" name="Content Placeholder 2"/>
          <p:cNvSpPr>
            <a:spLocks noGrp="1"/>
          </p:cNvSpPr>
          <p:nvPr>
            <p:ph idx="14"/>
          </p:nvPr>
        </p:nvSpPr>
        <p:spPr>
          <a:xfrm>
            <a:off x="8072673" y="3743569"/>
            <a:ext cx="3789744" cy="2108574"/>
          </a:xfrm>
        </p:spPr>
        <p:txBody>
          <a:bodyPr/>
          <a:lstStyle>
            <a:lvl1pPr marL="0" indent="0" algn="ctr">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Edit Master text styles</a:t>
            </a:r>
          </a:p>
          <a:p>
            <a:pPr lvl="0"/>
            <a:endParaRPr lang="en-US" dirty="0"/>
          </a:p>
          <a:p>
            <a:pPr lvl="0"/>
            <a:endParaRPr lang="en-US" dirty="0"/>
          </a:p>
        </p:txBody>
      </p:sp>
      <p:cxnSp>
        <p:nvCxnSpPr>
          <p:cNvPr id="6" name="Straight Connector 5"/>
          <p:cNvCxnSpPr/>
          <p:nvPr userDrawn="1"/>
        </p:nvCxnSpPr>
        <p:spPr>
          <a:xfrm>
            <a:off x="9042399" y="3424461"/>
            <a:ext cx="1850292"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3" name="Content Placeholder 2"/>
          <p:cNvSpPr>
            <a:spLocks noGrp="1"/>
          </p:cNvSpPr>
          <p:nvPr>
            <p:ph idx="15"/>
          </p:nvPr>
        </p:nvSpPr>
        <p:spPr>
          <a:xfrm>
            <a:off x="4193592" y="3743569"/>
            <a:ext cx="3730588" cy="2108574"/>
          </a:xfrm>
        </p:spPr>
        <p:txBody>
          <a:bodyPr/>
          <a:lstStyle>
            <a:lvl1pPr marL="0" indent="0" algn="ctr">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Edit Master text styles</a:t>
            </a:r>
          </a:p>
          <a:p>
            <a:pPr lvl="0"/>
            <a:endParaRPr lang="en-US" dirty="0"/>
          </a:p>
          <a:p>
            <a:pPr lvl="0"/>
            <a:endParaRPr lang="en-US" dirty="0"/>
          </a:p>
        </p:txBody>
      </p:sp>
      <p:cxnSp>
        <p:nvCxnSpPr>
          <p:cNvPr id="14" name="Straight Connector 13"/>
          <p:cNvCxnSpPr/>
          <p:nvPr userDrawn="1"/>
        </p:nvCxnSpPr>
        <p:spPr>
          <a:xfrm>
            <a:off x="5133740" y="3424461"/>
            <a:ext cx="1850292"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5" name="Content Placeholder 2"/>
          <p:cNvSpPr>
            <a:spLocks noGrp="1"/>
          </p:cNvSpPr>
          <p:nvPr>
            <p:ph idx="16"/>
          </p:nvPr>
        </p:nvSpPr>
        <p:spPr>
          <a:xfrm>
            <a:off x="259281" y="3743569"/>
            <a:ext cx="3789746" cy="2108574"/>
          </a:xfrm>
        </p:spPr>
        <p:txBody>
          <a:bodyPr/>
          <a:lstStyle>
            <a:lvl1pPr marL="0" indent="0" algn="ctr">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Edit Master text styles</a:t>
            </a:r>
          </a:p>
          <a:p>
            <a:pPr lvl="0"/>
            <a:endParaRPr lang="en-US" dirty="0"/>
          </a:p>
          <a:p>
            <a:pPr lvl="0"/>
            <a:endParaRPr lang="en-US" dirty="0"/>
          </a:p>
        </p:txBody>
      </p:sp>
      <p:cxnSp>
        <p:nvCxnSpPr>
          <p:cNvPr id="16" name="Straight Connector 15"/>
          <p:cNvCxnSpPr/>
          <p:nvPr userDrawn="1"/>
        </p:nvCxnSpPr>
        <p:spPr>
          <a:xfrm>
            <a:off x="1225081" y="3424461"/>
            <a:ext cx="1850292" cy="0"/>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pic>
        <p:nvPicPr>
          <p:cNvPr id="26" name="Picture 2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4179" y="6277802"/>
            <a:ext cx="3956295" cy="365390"/>
          </a:xfrm>
          <a:prstGeom prst="rect">
            <a:avLst/>
          </a:prstGeom>
        </p:spPr>
      </p:pic>
      <p:pic>
        <p:nvPicPr>
          <p:cNvPr id="27" name="Picture 26">
            <a:extLst>
              <a:ext uri="{FF2B5EF4-FFF2-40B4-BE49-F238E27FC236}">
                <a16:creationId xmlns:a16="http://schemas.microsoft.com/office/drawing/2014/main" id="{CB55DD0C-825D-7546-8E91-CB8907CCDADE}"/>
              </a:ext>
            </a:extLst>
          </p:cNvPr>
          <p:cNvPicPr>
            <a:picLocks/>
          </p:cNvPicPr>
          <p:nvPr userDrawn="1"/>
        </p:nvPicPr>
        <p:blipFill>
          <a:blip r:embed="rId3"/>
          <a:stretch>
            <a:fillRect/>
          </a:stretch>
        </p:blipFill>
        <p:spPr>
          <a:xfrm rot="5400000" flipH="1">
            <a:off x="6017844" y="-6017847"/>
            <a:ext cx="156309" cy="12192000"/>
          </a:xfrm>
          <a:prstGeom prst="rect">
            <a:avLst/>
          </a:prstGeom>
        </p:spPr>
      </p:pic>
      <p:cxnSp>
        <p:nvCxnSpPr>
          <p:cNvPr id="28" name="Straight Connector 27"/>
          <p:cNvCxnSpPr/>
          <p:nvPr userDrawn="1"/>
        </p:nvCxnSpPr>
        <p:spPr>
          <a:xfrm>
            <a:off x="259281" y="6064972"/>
            <a:ext cx="11621193" cy="0"/>
          </a:xfrm>
          <a:prstGeom prst="line">
            <a:avLst/>
          </a:prstGeom>
          <a:ln>
            <a:solidFill>
              <a:srgbClr val="13294B"/>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2057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bg>
      <p:bgPr>
        <a:solidFill>
          <a:schemeClr val="bg1">
            <a:lumMod val="95000"/>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8" name="Content Placeholder 2"/>
          <p:cNvSpPr>
            <a:spLocks noGrp="1"/>
          </p:cNvSpPr>
          <p:nvPr>
            <p:ph idx="14"/>
          </p:nvPr>
        </p:nvSpPr>
        <p:spPr>
          <a:xfrm>
            <a:off x="6199594" y="2071077"/>
            <a:ext cx="5662823" cy="3781066"/>
          </a:xfrm>
        </p:spPr>
        <p:txBody>
          <a:bodyPr/>
          <a:lstStyle>
            <a:lvl1pPr marL="0" indent="0" algn="ctr">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Edit Master text styles</a:t>
            </a:r>
          </a:p>
          <a:p>
            <a:pPr lvl="0"/>
            <a:endParaRPr lang="en-US" dirty="0"/>
          </a:p>
          <a:p>
            <a:pPr lvl="0"/>
            <a:endParaRPr lang="en-US" dirty="0"/>
          </a:p>
        </p:txBody>
      </p:sp>
      <p:sp>
        <p:nvSpPr>
          <p:cNvPr id="15" name="Content Placeholder 2"/>
          <p:cNvSpPr>
            <a:spLocks noGrp="1"/>
          </p:cNvSpPr>
          <p:nvPr>
            <p:ph idx="16"/>
          </p:nvPr>
        </p:nvSpPr>
        <p:spPr>
          <a:xfrm>
            <a:off x="259281" y="2071077"/>
            <a:ext cx="5672596" cy="3781066"/>
          </a:xfrm>
        </p:spPr>
        <p:txBody>
          <a:bodyPr/>
          <a:lstStyle>
            <a:lvl1pPr marL="0" indent="0" algn="ctr">
              <a:buNone/>
              <a:defRPr sz="2400"/>
            </a:lvl1pPr>
            <a:lvl2pPr marL="457200" indent="0" algn="ctr">
              <a:buNone/>
              <a:defRPr/>
            </a:lvl2pPr>
            <a:lvl3pPr marL="914400" indent="0" algn="ctr">
              <a:buNone/>
              <a:defRPr/>
            </a:lvl3pPr>
            <a:lvl4pPr marL="1371600" indent="0" algn="ctr">
              <a:buNone/>
              <a:defRPr/>
            </a:lvl4pPr>
            <a:lvl5pPr marL="1828800" indent="0" algn="ctr">
              <a:buNone/>
              <a:defRPr/>
            </a:lvl5pPr>
          </a:lstStyle>
          <a:p>
            <a:pPr lvl="0"/>
            <a:r>
              <a:rPr lang="en-US" dirty="0"/>
              <a:t>Edit Master text styles</a:t>
            </a:r>
          </a:p>
          <a:p>
            <a:pPr lvl="0"/>
            <a:endParaRPr lang="en-US" dirty="0"/>
          </a:p>
          <a:p>
            <a:pPr lvl="0"/>
            <a:endParaRPr lang="en-US" dirty="0"/>
          </a:p>
        </p:txBody>
      </p:sp>
      <p:cxnSp>
        <p:nvCxnSpPr>
          <p:cNvPr id="16" name="Straight Connector 15"/>
          <p:cNvCxnSpPr/>
          <p:nvPr userDrawn="1"/>
        </p:nvCxnSpPr>
        <p:spPr>
          <a:xfrm>
            <a:off x="6065735" y="2227385"/>
            <a:ext cx="0" cy="3624758"/>
          </a:xfrm>
          <a:prstGeom prst="line">
            <a:avLst/>
          </a:prstGeom>
          <a:ln w="254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userDrawn="1"/>
        </p:nvCxnSpPr>
        <p:spPr>
          <a:xfrm>
            <a:off x="259281" y="6064972"/>
            <a:ext cx="11621193" cy="0"/>
          </a:xfrm>
          <a:prstGeom prst="line">
            <a:avLst/>
          </a:prstGeom>
          <a:ln>
            <a:solidFill>
              <a:srgbClr val="13294B"/>
            </a:solidFill>
          </a:ln>
        </p:spPr>
        <p:style>
          <a:lnRef idx="1">
            <a:schemeClr val="accent1"/>
          </a:lnRef>
          <a:fillRef idx="0">
            <a:schemeClr val="accent1"/>
          </a:fillRef>
          <a:effectRef idx="0">
            <a:schemeClr val="accent1"/>
          </a:effectRef>
          <a:fontRef idx="minor">
            <a:schemeClr val="tx1"/>
          </a:fontRef>
        </p:style>
      </p:cxnSp>
      <p:pic>
        <p:nvPicPr>
          <p:cNvPr id="26" name="Picture 2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924179" y="6277802"/>
            <a:ext cx="3956295" cy="365390"/>
          </a:xfrm>
          <a:prstGeom prst="rect">
            <a:avLst/>
          </a:prstGeom>
        </p:spPr>
      </p:pic>
      <p:pic>
        <p:nvPicPr>
          <p:cNvPr id="17" name="Picture 16">
            <a:extLst>
              <a:ext uri="{FF2B5EF4-FFF2-40B4-BE49-F238E27FC236}">
                <a16:creationId xmlns:a16="http://schemas.microsoft.com/office/drawing/2014/main" id="{CB55DD0C-825D-7546-8E91-CB8907CCDADE}"/>
              </a:ext>
            </a:extLst>
          </p:cNvPr>
          <p:cNvPicPr>
            <a:picLocks/>
          </p:cNvPicPr>
          <p:nvPr userDrawn="1"/>
        </p:nvPicPr>
        <p:blipFill>
          <a:blip r:embed="rId3"/>
          <a:stretch>
            <a:fillRect/>
          </a:stretch>
        </p:blipFill>
        <p:spPr>
          <a:xfrm rot="5400000" flipH="1">
            <a:off x="6017844" y="-6017847"/>
            <a:ext cx="156309" cy="12192000"/>
          </a:xfrm>
          <a:prstGeom prst="rect">
            <a:avLst/>
          </a:prstGeom>
        </p:spPr>
      </p:pic>
    </p:spTree>
    <p:extLst>
      <p:ext uri="{BB962C8B-B14F-4D97-AF65-F5344CB8AC3E}">
        <p14:creationId xmlns:p14="http://schemas.microsoft.com/office/powerpoint/2010/main" val="2709016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cSld name="2_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150B9B1-1A9B-4B81-B141-4C1E52BF6F48}"/>
              </a:ext>
            </a:extLst>
          </p:cNvPr>
          <p:cNvSpPr>
            <a:spLocks noGrp="1"/>
          </p:cNvSpPr>
          <p:nvPr>
            <p:ph type="dt" sz="half" idx="10"/>
          </p:nvPr>
        </p:nvSpPr>
        <p:spPr/>
        <p:txBody>
          <a:bodyPr/>
          <a:lstStyle/>
          <a:p>
            <a:fld id="{C761FC16-AC12-4852-9551-6BB6405C5DA9}" type="datetimeFigureOut">
              <a:rPr lang="en-US" smtClean="0"/>
              <a:t>1/7/22</a:t>
            </a:fld>
            <a:endParaRPr lang="en-US" dirty="0"/>
          </a:p>
        </p:txBody>
      </p:sp>
      <p:sp>
        <p:nvSpPr>
          <p:cNvPr id="3" name="Footer Placeholder 2">
            <a:extLst>
              <a:ext uri="{FF2B5EF4-FFF2-40B4-BE49-F238E27FC236}">
                <a16:creationId xmlns:a16="http://schemas.microsoft.com/office/drawing/2014/main" id="{C8D7AA91-321F-4FA0-B892-C911DE22BFD7}"/>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A308C89-87DE-4A9D-A32A-C29628B830C3}"/>
              </a:ext>
            </a:extLst>
          </p:cNvPr>
          <p:cNvSpPr>
            <a:spLocks noGrp="1"/>
          </p:cNvSpPr>
          <p:nvPr>
            <p:ph type="sldNum" sz="quarter" idx="12"/>
          </p:nvPr>
        </p:nvSpPr>
        <p:spPr/>
        <p:txBody>
          <a:bodyPr/>
          <a:lstStyle/>
          <a:p>
            <a:fld id="{F6AEC216-797D-4213-9317-6977A86FB321}" type="slidenum">
              <a:rPr lang="en-US" smtClean="0"/>
              <a:t>‹#›</a:t>
            </a:fld>
            <a:endParaRPr lang="en-US" dirty="0"/>
          </a:p>
        </p:txBody>
      </p:sp>
    </p:spTree>
    <p:extLst>
      <p:ext uri="{BB962C8B-B14F-4D97-AF65-F5344CB8AC3E}">
        <p14:creationId xmlns:p14="http://schemas.microsoft.com/office/powerpoint/2010/main" val="1085824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FBC823-1160-4FFA-97EE-9572DADA645D}"/>
              </a:ext>
            </a:extLst>
          </p:cNvPr>
          <p:cNvSpPr>
            <a:spLocks noGrp="1"/>
          </p:cNvSpPr>
          <p:nvPr>
            <p:ph type="title"/>
          </p:nvPr>
        </p:nvSpPr>
        <p:spPr/>
        <p:txBody>
          <a:bodyPr>
            <a:normAutofit/>
          </a:bodyPr>
          <a:lstStyle>
            <a:lvl1pPr>
              <a:defRPr sz="3600">
                <a:latin typeface="+mn-lt"/>
              </a:defRPr>
            </a:lvl1pPr>
          </a:lstStyle>
          <a:p>
            <a:r>
              <a:rPr lang="en-US" dirty="0"/>
              <a:t>Click to edit Master title style</a:t>
            </a:r>
          </a:p>
        </p:txBody>
      </p:sp>
      <p:sp>
        <p:nvSpPr>
          <p:cNvPr id="3" name="Content Placeholder 2">
            <a:extLst>
              <a:ext uri="{FF2B5EF4-FFF2-40B4-BE49-F238E27FC236}">
                <a16:creationId xmlns:a16="http://schemas.microsoft.com/office/drawing/2014/main" id="{D80B26C9-529F-4CA8-9857-A75F86AEBD59}"/>
              </a:ext>
            </a:extLst>
          </p:cNvPr>
          <p:cNvSpPr>
            <a:spLocks noGrp="1"/>
          </p:cNvSpPr>
          <p:nvPr>
            <p:ph idx="1"/>
          </p:nvPr>
        </p:nvSpPr>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F4FB4F73-B085-42F8-8682-556955570FA3}"/>
              </a:ext>
            </a:extLst>
          </p:cNvPr>
          <p:cNvSpPr>
            <a:spLocks noGrp="1"/>
          </p:cNvSpPr>
          <p:nvPr>
            <p:ph type="dt" sz="half" idx="10"/>
          </p:nvPr>
        </p:nvSpPr>
        <p:spPr/>
        <p:txBody>
          <a:bodyPr/>
          <a:lstStyle/>
          <a:p>
            <a:fld id="{BCDA75A0-9B4B-43B6-9DF6-9E8285C3AABF}" type="datetimeFigureOut">
              <a:rPr lang="en-US" smtClean="0"/>
              <a:t>1/7/22</a:t>
            </a:fld>
            <a:endParaRPr lang="en-US" dirty="0"/>
          </a:p>
        </p:txBody>
      </p:sp>
      <p:sp>
        <p:nvSpPr>
          <p:cNvPr id="5" name="Footer Placeholder 4">
            <a:extLst>
              <a:ext uri="{FF2B5EF4-FFF2-40B4-BE49-F238E27FC236}">
                <a16:creationId xmlns:a16="http://schemas.microsoft.com/office/drawing/2014/main" id="{085CA2A0-4BF8-4DAE-848E-DBFE35CCF9F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44F0F96-8F92-4A44-B85C-DD209E2AF363}"/>
              </a:ext>
            </a:extLst>
          </p:cNvPr>
          <p:cNvSpPr>
            <a:spLocks noGrp="1"/>
          </p:cNvSpPr>
          <p:nvPr>
            <p:ph type="sldNum" sz="quarter" idx="12"/>
          </p:nvPr>
        </p:nvSpPr>
        <p:spPr/>
        <p:txBody>
          <a:bodyPr/>
          <a:lstStyle/>
          <a:p>
            <a:fld id="{89EABB74-246C-4668-BBA1-EE3FBF59082D}" type="slidenum">
              <a:rPr lang="en-US" smtClean="0"/>
              <a:t>‹#›</a:t>
            </a:fld>
            <a:endParaRPr lang="en-US" dirty="0"/>
          </a:p>
        </p:txBody>
      </p:sp>
    </p:spTree>
    <p:extLst>
      <p:ext uri="{BB962C8B-B14F-4D97-AF65-F5344CB8AC3E}">
        <p14:creationId xmlns:p14="http://schemas.microsoft.com/office/powerpoint/2010/main" val="304480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F5C67C-D199-4845-B89E-1BDD2F4AAE5F}"/>
              </a:ext>
            </a:extLst>
          </p:cNvPr>
          <p:cNvSpPr>
            <a:spLocks noGrp="1"/>
          </p:cNvSpPr>
          <p:nvPr>
            <p:ph type="title"/>
          </p:nvPr>
        </p:nvSpPr>
        <p:spPr>
          <a:xfrm>
            <a:off x="838200" y="880772"/>
            <a:ext cx="4872135" cy="1089529"/>
          </a:xfrm>
        </p:spPr>
        <p:txBody>
          <a:bodyPr/>
          <a:lstStyle>
            <a:lvl1pPr>
              <a:defRPr sz="3600"/>
            </a:lvl1pPr>
          </a:lstStyle>
          <a:p>
            <a:r>
              <a:rPr lang="en-US" dirty="0"/>
              <a:t>Click to edit Master title style</a:t>
            </a:r>
          </a:p>
        </p:txBody>
      </p:sp>
      <p:sp>
        <p:nvSpPr>
          <p:cNvPr id="5" name="Picture Placeholder 4">
            <a:extLst>
              <a:ext uri="{FF2B5EF4-FFF2-40B4-BE49-F238E27FC236}">
                <a16:creationId xmlns:a16="http://schemas.microsoft.com/office/drawing/2014/main" id="{75E57AC6-A6C8-A545-ACCD-BABCD96DFF9F}"/>
              </a:ext>
            </a:extLst>
          </p:cNvPr>
          <p:cNvSpPr>
            <a:spLocks noGrp="1"/>
          </p:cNvSpPr>
          <p:nvPr>
            <p:ph type="pic" sz="quarter" idx="11"/>
          </p:nvPr>
        </p:nvSpPr>
        <p:spPr>
          <a:xfrm>
            <a:off x="6942138" y="0"/>
            <a:ext cx="5249862" cy="341632"/>
          </a:xfrm>
          <a:solidFill>
            <a:schemeClr val="bg1">
              <a:lumMod val="75000"/>
            </a:schemeClr>
          </a:solidFill>
        </p:spPr>
        <p:txBody>
          <a:bodyPr/>
          <a:lstStyle>
            <a:lvl1pPr>
              <a:defRPr b="0" i="0">
                <a:latin typeface="Arial" panose="020B0604020202020204" pitchFamily="34" charset="0"/>
              </a:defRPr>
            </a:lvl1pPr>
          </a:lstStyle>
          <a:p>
            <a:endParaRPr lang="en-US" dirty="0"/>
          </a:p>
        </p:txBody>
      </p:sp>
      <p:sp>
        <p:nvSpPr>
          <p:cNvPr id="9" name="Text Placeholder 10">
            <a:extLst>
              <a:ext uri="{FF2B5EF4-FFF2-40B4-BE49-F238E27FC236}">
                <a16:creationId xmlns:a16="http://schemas.microsoft.com/office/drawing/2014/main" id="{A3EFBB7F-0A17-E040-AE74-B18E05252F9B}"/>
              </a:ext>
            </a:extLst>
          </p:cNvPr>
          <p:cNvSpPr>
            <a:spLocks noGrp="1"/>
          </p:cNvSpPr>
          <p:nvPr>
            <p:ph idx="1" hasCustomPrompt="1"/>
          </p:nvPr>
        </p:nvSpPr>
        <p:spPr>
          <a:xfrm>
            <a:off x="838200" y="2120900"/>
            <a:ext cx="4872136" cy="1094659"/>
          </a:xfrm>
          <a:prstGeom prst="rect">
            <a:avLst/>
          </a:prstGeom>
        </p:spPr>
        <p:txBody>
          <a:bodyPr vert="horz" wrap="square" lIns="0" tIns="45720" rIns="0" bIns="45720" rtlCol="0" anchor="t">
            <a:spAutoFit/>
          </a:bodyPr>
          <a:lstStyle>
            <a:lvl1pPr marL="9525" indent="0">
              <a:buClr>
                <a:srgbClr val="FF552E"/>
              </a:buClr>
              <a:buSzPct val="110000"/>
              <a:buFont typeface="Arial" panose="020B0604020202020204" pitchFamily="34" charset="0"/>
              <a:buNone/>
              <a:defRPr b="1">
                <a:latin typeface="Arial" panose="020B0604020202020204" pitchFamily="34" charset="0"/>
                <a:cs typeface="Arial" panose="020B0604020202020204" pitchFamily="34" charset="0"/>
              </a:defRPr>
            </a:lvl1pPr>
            <a:lvl2pPr marL="406400" indent="-176213">
              <a:buClr>
                <a:srgbClr val="FF552E"/>
              </a:buClr>
              <a:buSzPct val="110000"/>
              <a:buFont typeface="Arial" panose="020B0604020202020204" pitchFamily="34" charset="0"/>
              <a:buChar char="•"/>
              <a:tabLst/>
              <a:defRPr sz="1800" b="0">
                <a:latin typeface="Arial" panose="020B0604020202020204" pitchFamily="34" charset="0"/>
                <a:cs typeface="Arial" panose="020B0604020202020204" pitchFamily="34" charset="0"/>
              </a:defRPr>
            </a:lvl2pPr>
            <a:lvl3pPr marL="685800" indent="-223838">
              <a:buClr>
                <a:srgbClr val="FF552E"/>
              </a:buClr>
              <a:buSzPct val="110000"/>
              <a:buFont typeface="Courier New" panose="02070309020205020404" pitchFamily="49" charset="0"/>
              <a:buChar char="o"/>
              <a:tabLst/>
              <a:defRPr sz="1600" b="0">
                <a:latin typeface="Arial" panose="020B0604020202020204" pitchFamily="34" charset="0"/>
                <a:cs typeface="Arial" panose="020B0604020202020204" pitchFamily="34" charset="0"/>
              </a:defRPr>
            </a:lvl3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3278745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D8D877B3-D348-4611-9BDB-C5374591D951}" type="slidenum">
              <a:rPr lang="en-US" smtClean="0"/>
              <a:pPr/>
              <a:t>‹#›</a:t>
            </a:fld>
            <a:endParaRPr lang="en-US" dirty="0"/>
          </a:p>
        </p:txBody>
      </p:sp>
    </p:spTree>
    <p:extLst>
      <p:ext uri="{BB962C8B-B14F-4D97-AF65-F5344CB8AC3E}">
        <p14:creationId xmlns:p14="http://schemas.microsoft.com/office/powerpoint/2010/main" val="3475799371"/>
      </p:ext>
    </p:extLst>
  </p:cSld>
  <p:clrMapOvr>
    <a:masterClrMapping/>
  </p:clrMapOvr>
  <p:extLst>
    <p:ext uri="{DCECCB84-F9BA-43D5-87BE-67443E8EF086}">
      <p15:sldGuideLst xmlns:p15="http://schemas.microsoft.com/office/powerpoint/2012/main">
        <p15:guide id="1" orient="horz" pos="4032">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image" Target="../media/image7.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image" Target="../media/image6.png"/><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4.xml"/><Relationship Id="rId13" Type="http://schemas.openxmlformats.org/officeDocument/2006/relationships/theme" Target="../theme/theme3.xml"/><Relationship Id="rId3" Type="http://schemas.openxmlformats.org/officeDocument/2006/relationships/slideLayout" Target="../slideLayouts/slideLayout29.xml"/><Relationship Id="rId7" Type="http://schemas.openxmlformats.org/officeDocument/2006/relationships/slideLayout" Target="../slideLayouts/slideLayout33.xml"/><Relationship Id="rId12" Type="http://schemas.openxmlformats.org/officeDocument/2006/relationships/slideLayout" Target="../slideLayouts/slideLayout38.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slideLayout" Target="../slideLayouts/slideLayout32.xml"/><Relationship Id="rId11" Type="http://schemas.openxmlformats.org/officeDocument/2006/relationships/slideLayout" Target="../slideLayouts/slideLayout37.xml"/><Relationship Id="rId5" Type="http://schemas.openxmlformats.org/officeDocument/2006/relationships/slideLayout" Target="../slideLayouts/slideLayout31.xml"/><Relationship Id="rId10" Type="http://schemas.openxmlformats.org/officeDocument/2006/relationships/slideLayout" Target="../slideLayouts/slideLayout36.xml"/><Relationship Id="rId4" Type="http://schemas.openxmlformats.org/officeDocument/2006/relationships/slideLayout" Target="../slideLayouts/slideLayout30.xml"/><Relationship Id="rId9"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3BAD46-FCB2-40F5-BD4A-5D02E065CD2C}" type="datetimeFigureOut">
              <a:rPr lang="en-US" smtClean="0"/>
              <a:t>1/7/22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EBD7BF-BFE1-4C16-BF7F-3645F4EF433A}" type="slidenum">
              <a:rPr lang="en-US" smtClean="0"/>
              <a:t>‹#›</a:t>
            </a:fld>
            <a:endParaRPr lang="en-US" dirty="0"/>
          </a:p>
        </p:txBody>
      </p:sp>
    </p:spTree>
    <p:extLst>
      <p:ext uri="{BB962C8B-B14F-4D97-AF65-F5344CB8AC3E}">
        <p14:creationId xmlns:p14="http://schemas.microsoft.com/office/powerpoint/2010/main" val="2409060529"/>
      </p:ext>
    </p:extLst>
  </p:cSld>
  <p:clrMap bg1="lt1" tx1="dk1" bg2="lt2" tx2="dk2" accent1="accent1" accent2="accent2" accent3="accent3" accent4="accent4" accent5="accent5" accent6="accent6" hlink="hlink" folHlink="folHlink"/>
  <p:sldLayoutIdLst>
    <p:sldLayoutId id="2147483649" r:id="rId1"/>
    <p:sldLayoutId id="2147483655" r:id="rId2"/>
    <p:sldLayoutId id="2147483661" r:id="rId3"/>
    <p:sldLayoutId id="2147483650" r:id="rId4"/>
    <p:sldLayoutId id="2147483660" r:id="rId5"/>
    <p:sldLayoutId id="2147483663" r:id="rId6"/>
    <p:sldLayoutId id="2147483664" r:id="rId7"/>
    <p:sldLayoutId id="2147483686" r:id="rId8"/>
    <p:sldLayoutId id="2147483689" r:id="rId9"/>
    <p:sldLayoutId id="2147483690" r:id="rId10"/>
    <p:sldLayoutId id="2147483691" r:id="rId11"/>
  </p:sldLayoutIdLst>
  <p:txStyles>
    <p:titleStyle>
      <a:lvl1pPr algn="ctr" defTabSz="914400" rtl="0" eaLnBrk="1" latinLnBrk="0" hangingPunct="1">
        <a:lnSpc>
          <a:spcPct val="90000"/>
        </a:lnSpc>
        <a:spcBef>
          <a:spcPct val="0"/>
        </a:spcBef>
        <a:buNone/>
        <a:defRPr sz="4400" b="1" kern="1200" baseline="0">
          <a:solidFill>
            <a:srgbClr val="13294B"/>
          </a:solidFill>
          <a:latin typeface="Georgia" panose="02040502050405020303" pitchFamily="18" charset="0"/>
          <a:ea typeface="Verdana" panose="020B0604030504040204"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13294B"/>
          </a:solidFill>
          <a:latin typeface="Cambria" panose="02040503050406030204" pitchFamily="18" charset="0"/>
          <a:ea typeface="Cambria" panose="02040503050406030204" pitchFamily="18"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1800" b="0" kern="1200">
          <a:solidFill>
            <a:srgbClr val="0556A5"/>
          </a:solidFill>
          <a:latin typeface="Verdana" panose="020B0604030504040204" pitchFamily="34" charset="0"/>
          <a:ea typeface="Verdana" panose="020B0604030504040204"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7" name="Rectangle 16">
            <a:extLst>
              <a:ext uri="{FF2B5EF4-FFF2-40B4-BE49-F238E27FC236}">
                <a16:creationId xmlns:a16="http://schemas.microsoft.com/office/drawing/2014/main" id="{AC4B00D0-43EA-AB45-BC4C-45FB2AE7DDC5}"/>
              </a:ext>
            </a:extLst>
          </p:cNvPr>
          <p:cNvSpPr/>
          <p:nvPr userDrawn="1"/>
        </p:nvSpPr>
        <p:spPr>
          <a:xfrm>
            <a:off x="-1" y="6248400"/>
            <a:ext cx="12191996" cy="609600"/>
          </a:xfrm>
          <a:prstGeom prst="rect">
            <a:avLst/>
          </a:prstGeom>
          <a:solidFill>
            <a:srgbClr val="E84A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cxnSp>
        <p:nvCxnSpPr>
          <p:cNvPr id="8" name="Straight Connector 7">
            <a:extLst>
              <a:ext uri="{FF2B5EF4-FFF2-40B4-BE49-F238E27FC236}">
                <a16:creationId xmlns:a16="http://schemas.microsoft.com/office/drawing/2014/main" id="{BD76E4C5-1CA2-3841-93D4-6E736ACF875C}"/>
              </a:ext>
            </a:extLst>
          </p:cNvPr>
          <p:cNvCxnSpPr>
            <a:cxnSpLocks/>
          </p:cNvCxnSpPr>
          <p:nvPr userDrawn="1"/>
        </p:nvCxnSpPr>
        <p:spPr>
          <a:xfrm>
            <a:off x="9087813" y="6339251"/>
            <a:ext cx="0" cy="427898"/>
          </a:xfrm>
          <a:prstGeom prst="line">
            <a:avLst/>
          </a:prstGeom>
          <a:ln w="19050">
            <a:solidFill>
              <a:schemeClr val="accent2">
                <a:lumMod val="50000"/>
              </a:schemeClr>
            </a:solidFill>
          </a:ln>
        </p:spPr>
        <p:style>
          <a:lnRef idx="1">
            <a:schemeClr val="accent1"/>
          </a:lnRef>
          <a:fillRef idx="0">
            <a:schemeClr val="accent1"/>
          </a:fillRef>
          <a:effectRef idx="0">
            <a:schemeClr val="accent1"/>
          </a:effectRef>
          <a:fontRef idx="minor">
            <a:schemeClr val="tx1"/>
          </a:fontRef>
        </p:style>
      </p:cxnSp>
      <p:sp>
        <p:nvSpPr>
          <p:cNvPr id="13" name="Text Placeholder 12">
            <a:extLst>
              <a:ext uri="{FF2B5EF4-FFF2-40B4-BE49-F238E27FC236}">
                <a16:creationId xmlns:a16="http://schemas.microsoft.com/office/drawing/2014/main" id="{A20A0FC1-9CBC-9E4F-ADF3-8F4623CB2772}"/>
              </a:ext>
            </a:extLst>
          </p:cNvPr>
          <p:cNvSpPr>
            <a:spLocks noGrp="1"/>
          </p:cNvSpPr>
          <p:nvPr>
            <p:ph type="body" idx="1"/>
          </p:nvPr>
        </p:nvSpPr>
        <p:spPr>
          <a:xfrm>
            <a:off x="457205" y="2083982"/>
            <a:ext cx="6390167" cy="2991256"/>
          </a:xfrm>
          <a:prstGeom prst="rect">
            <a:avLst/>
          </a:prstGeom>
        </p:spPr>
        <p:txBody>
          <a:bodyPr vert="horz" lIns="91440" tIns="45720" rIns="91440" bIns="45720" rtlCol="0">
            <a:normAutofit/>
          </a:bodyPr>
          <a:lstStyle/>
          <a:p>
            <a:pPr lvl="0"/>
            <a:r>
              <a:rPr lang="en-US" dirty="0"/>
              <a:t>Click to edit text styles</a:t>
            </a:r>
          </a:p>
          <a:p>
            <a:pPr lvl="1"/>
            <a:r>
              <a:rPr lang="en-US" dirty="0"/>
              <a:t>Click to edit list item.</a:t>
            </a:r>
          </a:p>
          <a:p>
            <a:pPr marL="800069" marR="0" lvl="1" indent="-342891" algn="l" defTabSz="914354" rtl="0" eaLnBrk="1" fontAlgn="auto" latinLnBrk="0" hangingPunct="1">
              <a:lnSpc>
                <a:spcPct val="100000"/>
              </a:lnSpc>
              <a:spcBef>
                <a:spcPts val="500"/>
              </a:spcBef>
              <a:spcAft>
                <a:spcPts val="0"/>
              </a:spcAft>
              <a:buClr>
                <a:srgbClr val="E84A00"/>
              </a:buClr>
              <a:buSzPct val="114000"/>
              <a:buFont typeface="Arial" panose="020B0604020202020204" pitchFamily="34" charset="0"/>
              <a:buChar char="•"/>
              <a:tabLst/>
              <a:defRPr/>
            </a:pPr>
            <a:r>
              <a:rPr lang="en-US" dirty="0"/>
              <a:t>Click to edit list item.</a:t>
            </a:r>
          </a:p>
          <a:p>
            <a:pPr marL="800069" marR="0" lvl="1" indent="-342891" algn="l" defTabSz="914354" rtl="0" eaLnBrk="1" fontAlgn="auto" latinLnBrk="0" hangingPunct="1">
              <a:lnSpc>
                <a:spcPct val="100000"/>
              </a:lnSpc>
              <a:spcBef>
                <a:spcPts val="500"/>
              </a:spcBef>
              <a:spcAft>
                <a:spcPts val="0"/>
              </a:spcAft>
              <a:buClr>
                <a:srgbClr val="E84A00"/>
              </a:buClr>
              <a:buSzPct val="114000"/>
              <a:buFont typeface="Arial" panose="020B0604020202020204" pitchFamily="34" charset="0"/>
              <a:buChar char="•"/>
              <a:tabLst/>
              <a:defRPr/>
            </a:pPr>
            <a:r>
              <a:rPr lang="en-US" dirty="0"/>
              <a:t>Click to edit list item.</a:t>
            </a:r>
          </a:p>
          <a:p>
            <a:pPr marL="800069" marR="0" lvl="1" indent="-342891" algn="l" defTabSz="914354" rtl="0" eaLnBrk="1" fontAlgn="auto" latinLnBrk="0" hangingPunct="1">
              <a:lnSpc>
                <a:spcPct val="100000"/>
              </a:lnSpc>
              <a:spcBef>
                <a:spcPts val="500"/>
              </a:spcBef>
              <a:spcAft>
                <a:spcPts val="0"/>
              </a:spcAft>
              <a:buClr>
                <a:srgbClr val="E84A00"/>
              </a:buClr>
              <a:buSzPct val="114000"/>
              <a:buFont typeface="Arial" panose="020B0604020202020204" pitchFamily="34" charset="0"/>
              <a:buChar char="•"/>
              <a:tabLst/>
              <a:defRPr/>
            </a:pPr>
            <a:r>
              <a:rPr lang="en-US" dirty="0"/>
              <a:t>Click to edit list item.</a:t>
            </a:r>
          </a:p>
          <a:p>
            <a:pPr marL="800069" marR="0" lvl="1" indent="-342891" algn="l" defTabSz="914354" rtl="0" eaLnBrk="1" fontAlgn="auto" latinLnBrk="0" hangingPunct="1">
              <a:lnSpc>
                <a:spcPct val="100000"/>
              </a:lnSpc>
              <a:spcBef>
                <a:spcPts val="500"/>
              </a:spcBef>
              <a:spcAft>
                <a:spcPts val="0"/>
              </a:spcAft>
              <a:buClr>
                <a:srgbClr val="E84A00"/>
              </a:buClr>
              <a:buSzPct val="114000"/>
              <a:buFont typeface="Arial" panose="020B0604020202020204" pitchFamily="34" charset="0"/>
              <a:buChar char="•"/>
              <a:tabLst/>
              <a:defRPr/>
            </a:pPr>
            <a:r>
              <a:rPr lang="en-US" dirty="0"/>
              <a:t>Click to edit list item.</a:t>
            </a:r>
          </a:p>
          <a:p>
            <a:pPr lvl="1"/>
            <a:endParaRPr lang="en-US" dirty="0"/>
          </a:p>
        </p:txBody>
      </p:sp>
      <p:sp>
        <p:nvSpPr>
          <p:cNvPr id="15" name="Title Placeholder 14">
            <a:extLst>
              <a:ext uri="{FF2B5EF4-FFF2-40B4-BE49-F238E27FC236}">
                <a16:creationId xmlns:a16="http://schemas.microsoft.com/office/drawing/2014/main" id="{2B08CBD7-65FA-E444-B71B-D4B54A1D3A96}"/>
              </a:ext>
            </a:extLst>
          </p:cNvPr>
          <p:cNvSpPr>
            <a:spLocks noGrp="1"/>
          </p:cNvSpPr>
          <p:nvPr>
            <p:ph type="title"/>
          </p:nvPr>
        </p:nvSpPr>
        <p:spPr>
          <a:xfrm>
            <a:off x="457205" y="457206"/>
            <a:ext cx="6390167" cy="1325563"/>
          </a:xfrm>
          <a:prstGeom prst="rect">
            <a:avLst/>
          </a:prstGeom>
        </p:spPr>
        <p:txBody>
          <a:bodyPr vert="horz" lIns="91440" tIns="45720" rIns="91440" bIns="45720" rtlCol="0" anchor="ctr">
            <a:normAutofit/>
          </a:bodyPr>
          <a:lstStyle/>
          <a:p>
            <a:r>
              <a:rPr lang="en-US" dirty="0"/>
              <a:t>Click to edit Master title style</a:t>
            </a:r>
          </a:p>
        </p:txBody>
      </p:sp>
      <p:pic>
        <p:nvPicPr>
          <p:cNvPr id="19" name="Picture 18" descr="A close up of a logo&#10;&#10;Description automatically generated">
            <a:extLst>
              <a:ext uri="{FF2B5EF4-FFF2-40B4-BE49-F238E27FC236}">
                <a16:creationId xmlns:a16="http://schemas.microsoft.com/office/drawing/2014/main" id="{3CE71282-8289-334E-9412-B6292086E36E}"/>
              </a:ext>
            </a:extLst>
          </p:cNvPr>
          <p:cNvPicPr>
            <a:picLocks noChangeAspect="1"/>
          </p:cNvPicPr>
          <p:nvPr userDrawn="1"/>
        </p:nvPicPr>
        <p:blipFill>
          <a:blip r:embed="rId17"/>
          <a:stretch>
            <a:fillRect/>
          </a:stretch>
        </p:blipFill>
        <p:spPr>
          <a:xfrm>
            <a:off x="6850973" y="6424462"/>
            <a:ext cx="2057009" cy="266855"/>
          </a:xfrm>
          <a:prstGeom prst="rect">
            <a:avLst/>
          </a:prstGeom>
        </p:spPr>
      </p:pic>
      <p:pic>
        <p:nvPicPr>
          <p:cNvPr id="21" name="Picture 20" descr="A picture containing drawing&#10;&#10;Description automatically generated">
            <a:extLst>
              <a:ext uri="{FF2B5EF4-FFF2-40B4-BE49-F238E27FC236}">
                <a16:creationId xmlns:a16="http://schemas.microsoft.com/office/drawing/2014/main" id="{0D43E343-F3C8-B64B-BDDC-C8B9279A03E9}"/>
              </a:ext>
            </a:extLst>
          </p:cNvPr>
          <p:cNvPicPr>
            <a:picLocks noChangeAspect="1"/>
          </p:cNvPicPr>
          <p:nvPr userDrawn="1"/>
        </p:nvPicPr>
        <p:blipFill>
          <a:blip r:embed="rId18"/>
          <a:stretch>
            <a:fillRect/>
          </a:stretch>
        </p:blipFill>
        <p:spPr>
          <a:xfrm>
            <a:off x="9365176" y="6350001"/>
            <a:ext cx="2369624" cy="382439"/>
          </a:xfrm>
          <a:prstGeom prst="rect">
            <a:avLst/>
          </a:prstGeom>
        </p:spPr>
      </p:pic>
      <p:sp>
        <p:nvSpPr>
          <p:cNvPr id="2" name="Slide Number Placeholder 1">
            <a:extLst>
              <a:ext uri="{FF2B5EF4-FFF2-40B4-BE49-F238E27FC236}">
                <a16:creationId xmlns:a16="http://schemas.microsoft.com/office/drawing/2014/main" id="{D0CF3711-A50A-43C2-8978-FDBDA5345249}"/>
              </a:ext>
            </a:extLst>
          </p:cNvPr>
          <p:cNvSpPr>
            <a:spLocks noGrp="1"/>
          </p:cNvSpPr>
          <p:nvPr>
            <p:ph type="sldNum" sz="quarter" idx="4"/>
          </p:nvPr>
        </p:nvSpPr>
        <p:spPr>
          <a:xfrm>
            <a:off x="1" y="6389597"/>
            <a:ext cx="698263" cy="365125"/>
          </a:xfrm>
          <a:prstGeom prst="rect">
            <a:avLst/>
          </a:prstGeom>
        </p:spPr>
        <p:txBody>
          <a:bodyPr vert="horz" lIns="91440" tIns="45720" rIns="91440" bIns="45720" rtlCol="0" anchor="ctr"/>
          <a:lstStyle>
            <a:lvl1pPr algn="r">
              <a:defRPr sz="1200">
                <a:solidFill>
                  <a:schemeClr val="bg1"/>
                </a:solidFill>
              </a:defRPr>
            </a:lvl1pPr>
          </a:lstStyle>
          <a:p>
            <a:fld id="{4D5A3952-2C4C-4B60-86CF-D12945108770}" type="slidenum">
              <a:rPr lang="en-US" smtClean="0"/>
              <a:pPr/>
              <a:t>‹#›</a:t>
            </a:fld>
            <a:endParaRPr lang="en-US" dirty="0"/>
          </a:p>
        </p:txBody>
      </p:sp>
    </p:spTree>
    <p:extLst>
      <p:ext uri="{BB962C8B-B14F-4D97-AF65-F5344CB8AC3E}">
        <p14:creationId xmlns:p14="http://schemas.microsoft.com/office/powerpoint/2010/main" val="3984056993"/>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3" r:id="rId5"/>
    <p:sldLayoutId id="2147483674" r:id="rId6"/>
    <p:sldLayoutId id="2147483675" r:id="rId7"/>
    <p:sldLayoutId id="2147483676" r:id="rId8"/>
    <p:sldLayoutId id="2147483678" r:id="rId9"/>
    <p:sldLayoutId id="2147483679" r:id="rId10"/>
    <p:sldLayoutId id="2147483680" r:id="rId11"/>
    <p:sldLayoutId id="2147483681" r:id="rId12"/>
    <p:sldLayoutId id="2147483682" r:id="rId13"/>
    <p:sldLayoutId id="2147483683" r:id="rId14"/>
    <p:sldLayoutId id="2147483684" r:id="rId15"/>
  </p:sldLayoutIdLst>
  <p:hf hdr="0" ftr="0" dt="0"/>
  <p:txStyles>
    <p:titleStyle>
      <a:lvl1pPr algn="l" defTabSz="914354" rtl="0" eaLnBrk="1" latinLnBrk="0" hangingPunct="1">
        <a:lnSpc>
          <a:spcPct val="90000"/>
        </a:lnSpc>
        <a:spcBef>
          <a:spcPct val="0"/>
        </a:spcBef>
        <a:buNone/>
        <a:defRPr sz="3600" b="1" i="0" kern="1200">
          <a:solidFill>
            <a:srgbClr val="E84A00"/>
          </a:solidFill>
          <a:latin typeface="Montserrat" pitchFamily="2" charset="77"/>
          <a:ea typeface="+mj-ea"/>
          <a:cs typeface="+mj-cs"/>
        </a:defRPr>
      </a:lvl1pPr>
    </p:titleStyle>
    <p:bodyStyle>
      <a:lvl1pPr marL="0" indent="0" algn="l" defTabSz="914354" rtl="0" eaLnBrk="1" latinLnBrk="0" hangingPunct="1">
        <a:lnSpc>
          <a:spcPct val="100000"/>
        </a:lnSpc>
        <a:spcBef>
          <a:spcPts val="1000"/>
        </a:spcBef>
        <a:buFont typeface="Arial" panose="020B0604020202020204" pitchFamily="34" charset="0"/>
        <a:buNone/>
        <a:defRPr sz="2400" b="1" i="0" kern="1200">
          <a:solidFill>
            <a:schemeClr val="tx1">
              <a:lumMod val="85000"/>
              <a:lumOff val="15000"/>
            </a:schemeClr>
          </a:solidFill>
          <a:latin typeface="Montserrat" pitchFamily="2" charset="77"/>
          <a:ea typeface="+mn-ea"/>
          <a:cs typeface="+mn-cs"/>
        </a:defRPr>
      </a:lvl1pPr>
      <a:lvl2pPr marL="800069" marR="0" indent="-342891" algn="l" defTabSz="914354" rtl="0" eaLnBrk="1" fontAlgn="auto" latinLnBrk="0" hangingPunct="1">
        <a:lnSpc>
          <a:spcPct val="100000"/>
        </a:lnSpc>
        <a:spcBef>
          <a:spcPts val="500"/>
        </a:spcBef>
        <a:spcAft>
          <a:spcPts val="0"/>
        </a:spcAft>
        <a:buClr>
          <a:srgbClr val="E84A00"/>
        </a:buClr>
        <a:buSzPct val="114000"/>
        <a:buFont typeface="Arial" panose="020B0604020202020204" pitchFamily="34" charset="0"/>
        <a:buChar char="•"/>
        <a:tabLst/>
        <a:defRPr sz="2000" b="0" i="0" kern="1200">
          <a:solidFill>
            <a:schemeClr val="tx1">
              <a:lumMod val="85000"/>
              <a:lumOff val="15000"/>
            </a:schemeClr>
          </a:solidFill>
          <a:latin typeface="Montserrat" pitchFamily="2" charset="77"/>
          <a:ea typeface="+mn-ea"/>
          <a:cs typeface="+mn-cs"/>
        </a:defRPr>
      </a:lvl2pPr>
      <a:lvl3pPr marL="1142942" indent="-228589" algn="l" defTabSz="914354" rtl="0" eaLnBrk="1" latinLnBrk="0" hangingPunct="1">
        <a:lnSpc>
          <a:spcPct val="90000"/>
        </a:lnSpc>
        <a:spcBef>
          <a:spcPts val="500"/>
        </a:spcBef>
        <a:buFont typeface="Arial" panose="020B0604020202020204" pitchFamily="34" charset="0"/>
        <a:buChar char="•"/>
        <a:defRPr sz="2000" b="0" i="0" kern="1200">
          <a:solidFill>
            <a:schemeClr val="tx1"/>
          </a:solidFill>
          <a:latin typeface="Montserrat" pitchFamily="2" charset="77"/>
          <a:ea typeface="+mn-ea"/>
          <a:cs typeface="+mn-cs"/>
        </a:defRPr>
      </a:lvl3pPr>
      <a:lvl4pPr marL="1600120" indent="-228589" algn="l" defTabSz="914354" rtl="0" eaLnBrk="1" latinLnBrk="0" hangingPunct="1">
        <a:lnSpc>
          <a:spcPct val="90000"/>
        </a:lnSpc>
        <a:spcBef>
          <a:spcPts val="500"/>
        </a:spcBef>
        <a:buFont typeface="Arial" panose="020B0604020202020204" pitchFamily="34" charset="0"/>
        <a:buChar char="•"/>
        <a:defRPr sz="1800" b="0" i="0" kern="1200">
          <a:solidFill>
            <a:schemeClr val="tx1"/>
          </a:solidFill>
          <a:latin typeface="Montserrat" pitchFamily="2" charset="77"/>
          <a:ea typeface="+mn-ea"/>
          <a:cs typeface="+mn-cs"/>
        </a:defRPr>
      </a:lvl4pPr>
      <a:lvl5pPr marL="2057298" indent="-228589" algn="l" defTabSz="914354" rtl="0" eaLnBrk="1" latinLnBrk="0" hangingPunct="1">
        <a:lnSpc>
          <a:spcPct val="90000"/>
        </a:lnSpc>
        <a:spcBef>
          <a:spcPts val="500"/>
        </a:spcBef>
        <a:buFont typeface="Arial" panose="020B0604020202020204" pitchFamily="34" charset="0"/>
        <a:buChar char="•"/>
        <a:defRPr sz="1800" b="0" i="0" kern="1200">
          <a:solidFill>
            <a:schemeClr val="tx1"/>
          </a:solidFill>
          <a:latin typeface="Montserrat" pitchFamily="2" charset="77"/>
          <a:ea typeface="+mn-ea"/>
          <a:cs typeface="+mn-cs"/>
        </a:defRPr>
      </a:lvl5pPr>
      <a:lvl6pPr marL="2514474"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652"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829"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006" indent="-228589" algn="l" defTabSz="914354"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54" rtl="0" eaLnBrk="1" latinLnBrk="0" hangingPunct="1">
        <a:defRPr sz="1800" kern="1200">
          <a:solidFill>
            <a:schemeClr val="tx1"/>
          </a:solidFill>
          <a:latin typeface="+mn-lt"/>
          <a:ea typeface="+mn-ea"/>
          <a:cs typeface="+mn-cs"/>
        </a:defRPr>
      </a:lvl1pPr>
      <a:lvl2pPr marL="457178" algn="l" defTabSz="914354" rtl="0" eaLnBrk="1" latinLnBrk="0" hangingPunct="1">
        <a:defRPr sz="1800" kern="1200">
          <a:solidFill>
            <a:schemeClr val="tx1"/>
          </a:solidFill>
          <a:latin typeface="+mn-lt"/>
          <a:ea typeface="+mn-ea"/>
          <a:cs typeface="+mn-cs"/>
        </a:defRPr>
      </a:lvl2pPr>
      <a:lvl3pPr marL="914354" algn="l" defTabSz="914354" rtl="0" eaLnBrk="1" latinLnBrk="0" hangingPunct="1">
        <a:defRPr sz="1800" kern="1200">
          <a:solidFill>
            <a:schemeClr val="tx1"/>
          </a:solidFill>
          <a:latin typeface="+mn-lt"/>
          <a:ea typeface="+mn-ea"/>
          <a:cs typeface="+mn-cs"/>
        </a:defRPr>
      </a:lvl3pPr>
      <a:lvl4pPr marL="1371532" algn="l" defTabSz="914354" rtl="0" eaLnBrk="1" latinLnBrk="0" hangingPunct="1">
        <a:defRPr sz="1800" kern="1200">
          <a:solidFill>
            <a:schemeClr val="tx1"/>
          </a:solidFill>
          <a:latin typeface="+mn-lt"/>
          <a:ea typeface="+mn-ea"/>
          <a:cs typeface="+mn-cs"/>
        </a:defRPr>
      </a:lvl4pPr>
      <a:lvl5pPr marL="1828709" algn="l" defTabSz="914354" rtl="0" eaLnBrk="1" latinLnBrk="0" hangingPunct="1">
        <a:defRPr sz="1800" kern="1200">
          <a:solidFill>
            <a:schemeClr val="tx1"/>
          </a:solidFill>
          <a:latin typeface="+mn-lt"/>
          <a:ea typeface="+mn-ea"/>
          <a:cs typeface="+mn-cs"/>
        </a:defRPr>
      </a:lvl5pPr>
      <a:lvl6pPr marL="2285886" algn="l" defTabSz="914354" rtl="0" eaLnBrk="1" latinLnBrk="0" hangingPunct="1">
        <a:defRPr sz="1800" kern="1200">
          <a:solidFill>
            <a:schemeClr val="tx1"/>
          </a:solidFill>
          <a:latin typeface="+mn-lt"/>
          <a:ea typeface="+mn-ea"/>
          <a:cs typeface="+mn-cs"/>
        </a:defRPr>
      </a:lvl6pPr>
      <a:lvl7pPr marL="2743062" algn="l" defTabSz="914354" rtl="0" eaLnBrk="1" latinLnBrk="0" hangingPunct="1">
        <a:defRPr sz="1800" kern="1200">
          <a:solidFill>
            <a:schemeClr val="tx1"/>
          </a:solidFill>
          <a:latin typeface="+mn-lt"/>
          <a:ea typeface="+mn-ea"/>
          <a:cs typeface="+mn-cs"/>
        </a:defRPr>
      </a:lvl7pPr>
      <a:lvl8pPr marL="3200240" algn="l" defTabSz="914354" rtl="0" eaLnBrk="1" latinLnBrk="0" hangingPunct="1">
        <a:defRPr sz="1800" kern="1200">
          <a:solidFill>
            <a:schemeClr val="tx1"/>
          </a:solidFill>
          <a:latin typeface="+mn-lt"/>
          <a:ea typeface="+mn-ea"/>
          <a:cs typeface="+mn-cs"/>
        </a:defRPr>
      </a:lvl8pPr>
      <a:lvl9pPr marL="3657418" algn="l" defTabSz="914354"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guide id="3" pos="5544">
          <p15:clr>
            <a:srgbClr val="F26B43"/>
          </p15:clr>
        </p15:guide>
        <p15:guide id="4" pos="216">
          <p15:clr>
            <a:srgbClr val="F26B43"/>
          </p15:clr>
        </p15:guide>
        <p15:guide id="5" orient="horz" pos="288">
          <p15:clr>
            <a:srgbClr val="F26B43"/>
          </p15:clr>
        </p15:guide>
        <p15:guide id="6" orient="horz" pos="3936">
          <p15:clr>
            <a:srgbClr val="F26B43"/>
          </p15:clr>
        </p15:guide>
        <p15:guide id="7" pos="1530">
          <p15:clr>
            <a:srgbClr val="F26B43"/>
          </p15:clr>
        </p15:guide>
        <p15:guide id="8" pos="4230">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F9E908-3900-4970-B00F-B7C1C2277FE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B064AAF-E874-4EB0-A864-AE07CF363B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61D2AF-83EF-4A9D-A97E-4AB8489B72A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F9AECB-D6F1-42C5-BB96-CEA9BFE087EE}" type="datetimeFigureOut">
              <a:rPr lang="en-US" smtClean="0"/>
              <a:t>1/7/22</a:t>
            </a:fld>
            <a:endParaRPr lang="en-US" dirty="0"/>
          </a:p>
        </p:txBody>
      </p:sp>
      <p:sp>
        <p:nvSpPr>
          <p:cNvPr id="5" name="Footer Placeholder 4">
            <a:extLst>
              <a:ext uri="{FF2B5EF4-FFF2-40B4-BE49-F238E27FC236}">
                <a16:creationId xmlns:a16="http://schemas.microsoft.com/office/drawing/2014/main" id="{3F46B505-C888-4A56-B373-D6202AD9739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C36C306F-563A-4BEE-B2D9-6848E1EB9E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D26F6F-0981-4D7C-B4E3-AEB2781603B1}" type="slidenum">
              <a:rPr lang="en-US" smtClean="0"/>
              <a:t>‹#›</a:t>
            </a:fld>
            <a:endParaRPr lang="en-US" dirty="0"/>
          </a:p>
        </p:txBody>
      </p:sp>
    </p:spTree>
    <p:extLst>
      <p:ext uri="{BB962C8B-B14F-4D97-AF65-F5344CB8AC3E}">
        <p14:creationId xmlns:p14="http://schemas.microsoft.com/office/powerpoint/2010/main" val="142768182"/>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chart" Target="../charts/chart5.xml"/></Relationships>
</file>

<file path=ppt/slides/_rels/slide11.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hyperlink" Target="https://www.moodys.com/research/Moodys-upgrades-University-of-Illinois-ratings-outlooks-stable--PR_907470368" TargetMode="External"/><Relationship Id="rId2" Type="http://schemas.openxmlformats.org/officeDocument/2006/relationships/notesSlide" Target="../notesSlides/notesSlide14.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3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0.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chart" Target="../charts/chart3.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0" y="1447800"/>
            <a:ext cx="6134694" cy="5648325"/>
          </a:xfrm>
        </p:spPr>
        <p:txBody>
          <a:bodyPr anchor="t">
            <a:normAutofit/>
          </a:bodyPr>
          <a:lstStyle/>
          <a:p>
            <a:br>
              <a:rPr lang="en-US" sz="3600" dirty="0">
                <a:solidFill>
                  <a:schemeClr val="accent1">
                    <a:lumMod val="75000"/>
                  </a:schemeClr>
                </a:solidFill>
                <a:latin typeface="Cambria" panose="02040503050406030204" pitchFamily="18" charset="0"/>
                <a:ea typeface="Cambria" panose="02040503050406030204" pitchFamily="18" charset="0"/>
              </a:rPr>
            </a:br>
            <a:r>
              <a:rPr lang="en-US" sz="4200" dirty="0">
                <a:solidFill>
                  <a:schemeClr val="accent1">
                    <a:lumMod val="50000"/>
                  </a:schemeClr>
                </a:solidFill>
                <a:latin typeface="+mn-lt"/>
                <a:ea typeface="Cambria" panose="02040503050406030204" pitchFamily="18" charset="0"/>
              </a:rPr>
              <a:t>Financial Summary</a:t>
            </a:r>
            <a:br>
              <a:rPr lang="en-US" sz="3600" dirty="0">
                <a:solidFill>
                  <a:schemeClr val="accent1">
                    <a:lumMod val="50000"/>
                  </a:schemeClr>
                </a:solidFill>
                <a:latin typeface="+mn-lt"/>
                <a:ea typeface="Cambria" panose="02040503050406030204" pitchFamily="18" charset="0"/>
              </a:rPr>
            </a:br>
            <a:br>
              <a:rPr lang="en-US" sz="3600" dirty="0">
                <a:solidFill>
                  <a:schemeClr val="accent1">
                    <a:lumMod val="50000"/>
                  </a:schemeClr>
                </a:solidFill>
                <a:latin typeface="+mn-lt"/>
                <a:ea typeface="Cambria" panose="02040503050406030204" pitchFamily="18" charset="0"/>
              </a:rPr>
            </a:br>
            <a:br>
              <a:rPr lang="en-US" sz="4800" dirty="0">
                <a:solidFill>
                  <a:schemeClr val="accent1">
                    <a:lumMod val="50000"/>
                  </a:schemeClr>
                </a:solidFill>
                <a:latin typeface="+mn-lt"/>
                <a:ea typeface="Cambria" panose="02040503050406030204" pitchFamily="18" charset="0"/>
              </a:rPr>
            </a:br>
            <a:r>
              <a:rPr lang="en-US" sz="2800" dirty="0">
                <a:solidFill>
                  <a:schemeClr val="accent1">
                    <a:lumMod val="50000"/>
                  </a:schemeClr>
                </a:solidFill>
                <a:latin typeface="+mn-lt"/>
                <a:ea typeface="Cambria" panose="02040503050406030204" pitchFamily="18" charset="0"/>
              </a:rPr>
              <a:t>Board of Trustees Presentation</a:t>
            </a:r>
            <a:br>
              <a:rPr lang="en-US" sz="2800" dirty="0">
                <a:solidFill>
                  <a:schemeClr val="accent1">
                    <a:lumMod val="75000"/>
                  </a:schemeClr>
                </a:solidFill>
                <a:latin typeface="+mn-lt"/>
                <a:ea typeface="Cambria" panose="02040503050406030204" pitchFamily="18" charset="0"/>
              </a:rPr>
            </a:br>
            <a:br>
              <a:rPr lang="en-US" sz="4800" b="1" dirty="0">
                <a:solidFill>
                  <a:schemeClr val="accent1">
                    <a:lumMod val="75000"/>
                  </a:schemeClr>
                </a:solidFill>
                <a:latin typeface="+mn-lt"/>
                <a:ea typeface="Cambria" panose="02040503050406030204" pitchFamily="18" charset="0"/>
              </a:rPr>
            </a:br>
            <a:endParaRPr lang="en-US" sz="3100" dirty="0">
              <a:solidFill>
                <a:schemeClr val="accent1">
                  <a:lumMod val="75000"/>
                </a:schemeClr>
              </a:solidFill>
              <a:latin typeface="+mn-lt"/>
              <a:ea typeface="Cambria" panose="02040503050406030204" pitchFamily="18" charset="0"/>
            </a:endParaRPr>
          </a:p>
        </p:txBody>
      </p:sp>
      <p:cxnSp>
        <p:nvCxnSpPr>
          <p:cNvPr id="15" name="Straight Connector 14">
            <a:extLst>
              <a:ext uri="{FF2B5EF4-FFF2-40B4-BE49-F238E27FC236}">
                <a16:creationId xmlns:a16="http://schemas.microsoft.com/office/drawing/2014/main" id="{32B244A2-CEAA-42BF-BDC9-7D253C8724B1}"/>
              </a:ext>
            </a:extLst>
          </p:cNvPr>
          <p:cNvCxnSpPr>
            <a:cxnSpLocks/>
          </p:cNvCxnSpPr>
          <p:nvPr/>
        </p:nvCxnSpPr>
        <p:spPr>
          <a:xfrm>
            <a:off x="0" y="4648200"/>
            <a:ext cx="2438400" cy="0"/>
          </a:xfrm>
          <a:prstGeom prst="line">
            <a:avLst/>
          </a:prstGeom>
          <a:ln w="15875">
            <a:solidFill>
              <a:srgbClr val="5E6669"/>
            </a:solidFill>
          </a:ln>
        </p:spPr>
        <p:style>
          <a:lnRef idx="1">
            <a:schemeClr val="accent1"/>
          </a:lnRef>
          <a:fillRef idx="0">
            <a:schemeClr val="accent1"/>
          </a:fillRef>
          <a:effectRef idx="0">
            <a:schemeClr val="accent1"/>
          </a:effectRef>
          <a:fontRef idx="minor">
            <a:schemeClr val="tx1"/>
          </a:fontRef>
        </p:style>
      </p:cxnSp>
      <p:sp>
        <p:nvSpPr>
          <p:cNvPr id="8" name="Subtitle 2">
            <a:extLst>
              <a:ext uri="{FF2B5EF4-FFF2-40B4-BE49-F238E27FC236}">
                <a16:creationId xmlns:a16="http://schemas.microsoft.com/office/drawing/2014/main" id="{D24C35E8-6DFA-481C-8F21-934600C99CA8}"/>
              </a:ext>
            </a:extLst>
          </p:cNvPr>
          <p:cNvSpPr txBox="1">
            <a:spLocks/>
          </p:cNvSpPr>
          <p:nvPr/>
        </p:nvSpPr>
        <p:spPr>
          <a:xfrm>
            <a:off x="424675" y="4953000"/>
            <a:ext cx="6966725" cy="4572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n-US" sz="1800" b="1" dirty="0">
                <a:solidFill>
                  <a:schemeClr val="accent1">
                    <a:lumMod val="50000"/>
                  </a:schemeClr>
                </a:solidFill>
                <a:ea typeface="Cambria" panose="02040503050406030204" pitchFamily="18" charset="0"/>
                <a:cs typeface="Arial" panose="020B0604020202020204" pitchFamily="34" charset="0"/>
              </a:rPr>
              <a:t>January  20, 2022</a:t>
            </a:r>
          </a:p>
        </p:txBody>
      </p:sp>
      <p:pic>
        <p:nvPicPr>
          <p:cNvPr id="6" name="Picture 5" descr="A picture containing food&#10;&#10;Description automatically generated">
            <a:extLst>
              <a:ext uri="{FF2B5EF4-FFF2-40B4-BE49-F238E27FC236}">
                <a16:creationId xmlns:a16="http://schemas.microsoft.com/office/drawing/2014/main" id="{36AA6BF9-B686-4E9C-A107-2DF356D1BF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0"/>
            <a:ext cx="6134695"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707FC24-6981-43D9-B525-C7832BA22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36884" y="311449"/>
            <a:ext cx="4332307" cy="6179552"/>
          </a:xfrm>
          <a:prstGeom prst="rect">
            <a:avLst/>
          </a:prstGeom>
          <a:solidFill>
            <a:srgbClr val="404040"/>
          </a:solidFill>
          <a:ln w="127000" cap="sq" cmpd="thinThick">
            <a:solidFill>
              <a:srgbClr val="40404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aphicFrame>
        <p:nvGraphicFramePr>
          <p:cNvPr id="4" name="Chart 3">
            <a:extLst>
              <a:ext uri="{FF2B5EF4-FFF2-40B4-BE49-F238E27FC236}">
                <a16:creationId xmlns:a16="http://schemas.microsoft.com/office/drawing/2014/main" id="{A69539A4-89DC-4C73-B038-F07441BAB8DE}"/>
              </a:ext>
            </a:extLst>
          </p:cNvPr>
          <p:cNvGraphicFramePr>
            <a:graphicFrameLocks/>
          </p:cNvGraphicFramePr>
          <p:nvPr>
            <p:extLst>
              <p:ext uri="{D42A27DB-BD31-4B8C-83A1-F6EECF244321}">
                <p14:modId xmlns:p14="http://schemas.microsoft.com/office/powerpoint/2010/main" val="1850326843"/>
              </p:ext>
            </p:extLst>
          </p:nvPr>
        </p:nvGraphicFramePr>
        <p:xfrm>
          <a:off x="5153026" y="115707"/>
          <a:ext cx="6967439" cy="326503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3252BD03-E4CE-4B57-8464-8CDE46EC2997}"/>
              </a:ext>
            </a:extLst>
          </p:cNvPr>
          <p:cNvGraphicFramePr>
            <a:graphicFrameLocks/>
          </p:cNvGraphicFramePr>
          <p:nvPr>
            <p:extLst>
              <p:ext uri="{D42A27DB-BD31-4B8C-83A1-F6EECF244321}">
                <p14:modId xmlns:p14="http://schemas.microsoft.com/office/powerpoint/2010/main" val="3391580786"/>
              </p:ext>
            </p:extLst>
          </p:nvPr>
        </p:nvGraphicFramePr>
        <p:xfrm>
          <a:off x="5224560" y="3224213"/>
          <a:ext cx="6967440" cy="3194957"/>
        </p:xfrm>
        <a:graphic>
          <a:graphicData uri="http://schemas.openxmlformats.org/drawingml/2006/chart">
            <c:chart xmlns:c="http://schemas.openxmlformats.org/drawingml/2006/chart" xmlns:r="http://schemas.openxmlformats.org/officeDocument/2006/relationships" r:id="rId4"/>
          </a:graphicData>
        </a:graphic>
      </p:graphicFrame>
      <p:sp>
        <p:nvSpPr>
          <p:cNvPr id="2" name="Title 1">
            <a:extLst>
              <a:ext uri="{FF2B5EF4-FFF2-40B4-BE49-F238E27FC236}">
                <a16:creationId xmlns:a16="http://schemas.microsoft.com/office/drawing/2014/main" id="{A9D1FFFD-C4CD-47D8-BB70-72526177C863}"/>
              </a:ext>
            </a:extLst>
          </p:cNvPr>
          <p:cNvSpPr>
            <a:spLocks noGrp="1"/>
          </p:cNvSpPr>
          <p:nvPr>
            <p:ph type="title"/>
          </p:nvPr>
        </p:nvSpPr>
        <p:spPr>
          <a:xfrm>
            <a:off x="742950" y="742951"/>
            <a:ext cx="3476625" cy="4962524"/>
          </a:xfrm>
        </p:spPr>
        <p:txBody>
          <a:bodyPr vert="horz" lIns="91440" tIns="45720" rIns="91440" bIns="45720" rtlCol="0" anchor="ctr">
            <a:normAutofit/>
          </a:bodyPr>
          <a:lstStyle/>
          <a:p>
            <a:r>
              <a:rPr lang="en-US" sz="4800" kern="1200" dirty="0">
                <a:solidFill>
                  <a:srgbClr val="FFFFFF"/>
                </a:solidFill>
                <a:latin typeface="+mn-lt"/>
                <a:ea typeface="+mj-ea"/>
                <a:cs typeface="+mj-cs"/>
              </a:rPr>
              <a:t>Trends in Tuition and Financial Aid</a:t>
            </a:r>
          </a:p>
        </p:txBody>
      </p:sp>
      <p:sp>
        <p:nvSpPr>
          <p:cNvPr id="6" name="TextBox 1">
            <a:extLst>
              <a:ext uri="{FF2B5EF4-FFF2-40B4-BE49-F238E27FC236}">
                <a16:creationId xmlns:a16="http://schemas.microsoft.com/office/drawing/2014/main" id="{FAED1BE0-1D04-4CE0-BE8F-F6288D903AE9}"/>
              </a:ext>
            </a:extLst>
          </p:cNvPr>
          <p:cNvSpPr txBox="1"/>
          <p:nvPr/>
        </p:nvSpPr>
        <p:spPr>
          <a:xfrm>
            <a:off x="10179873" y="561897"/>
            <a:ext cx="626165" cy="26587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dirty="0"/>
              <a:t>1,234</a:t>
            </a:r>
          </a:p>
        </p:txBody>
      </p:sp>
      <p:sp>
        <p:nvSpPr>
          <p:cNvPr id="7" name="TextBox 1">
            <a:extLst>
              <a:ext uri="{FF2B5EF4-FFF2-40B4-BE49-F238E27FC236}">
                <a16:creationId xmlns:a16="http://schemas.microsoft.com/office/drawing/2014/main" id="{FAED1BE0-1D04-4CE0-BE8F-F6288D903AE9}"/>
              </a:ext>
            </a:extLst>
          </p:cNvPr>
          <p:cNvSpPr txBox="1"/>
          <p:nvPr/>
        </p:nvSpPr>
        <p:spPr>
          <a:xfrm>
            <a:off x="9246294" y="590474"/>
            <a:ext cx="606286" cy="208721"/>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200" dirty="0"/>
              <a:t>1,193</a:t>
            </a:r>
          </a:p>
        </p:txBody>
      </p:sp>
      <p:sp>
        <p:nvSpPr>
          <p:cNvPr id="8" name="TextBox 1">
            <a:extLst>
              <a:ext uri="{FF2B5EF4-FFF2-40B4-BE49-F238E27FC236}">
                <a16:creationId xmlns:a16="http://schemas.microsoft.com/office/drawing/2014/main" id="{FAED1BE0-1D04-4CE0-BE8F-F6288D903AE9}"/>
              </a:ext>
            </a:extLst>
          </p:cNvPr>
          <p:cNvSpPr txBox="1"/>
          <p:nvPr/>
        </p:nvSpPr>
        <p:spPr>
          <a:xfrm>
            <a:off x="8239281" y="590474"/>
            <a:ext cx="626165" cy="26587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300" dirty="0"/>
              <a:t>1,193</a:t>
            </a:r>
          </a:p>
        </p:txBody>
      </p:sp>
      <p:sp>
        <p:nvSpPr>
          <p:cNvPr id="3" name="TextBox 2">
            <a:extLst>
              <a:ext uri="{FF2B5EF4-FFF2-40B4-BE49-F238E27FC236}">
                <a16:creationId xmlns:a16="http://schemas.microsoft.com/office/drawing/2014/main" id="{CAD1032B-3CC3-4345-89F8-951F071F160A}"/>
              </a:ext>
            </a:extLst>
          </p:cNvPr>
          <p:cNvSpPr txBox="1"/>
          <p:nvPr/>
        </p:nvSpPr>
        <p:spPr>
          <a:xfrm>
            <a:off x="7490760" y="6489247"/>
            <a:ext cx="4896170" cy="292388"/>
          </a:xfrm>
          <a:prstGeom prst="rect">
            <a:avLst/>
          </a:prstGeom>
          <a:noFill/>
        </p:spPr>
        <p:txBody>
          <a:bodyPr wrap="square" rtlCol="0">
            <a:spAutoFit/>
          </a:bodyPr>
          <a:lstStyle/>
          <a:p>
            <a:r>
              <a:rPr lang="en-US" sz="1300" dirty="0"/>
              <a:t>Includes HEERF support:                           FY 20  $</a:t>
            </a:r>
            <a:r>
              <a:rPr lang="en-US" sz="1300"/>
              <a:t>30.2       FY21 </a:t>
            </a:r>
            <a:r>
              <a:rPr lang="en-US" sz="1300" dirty="0"/>
              <a:t>$38.8</a:t>
            </a:r>
          </a:p>
        </p:txBody>
      </p:sp>
    </p:spTree>
    <p:extLst>
      <p:ext uri="{BB962C8B-B14F-4D97-AF65-F5344CB8AC3E}">
        <p14:creationId xmlns:p14="http://schemas.microsoft.com/office/powerpoint/2010/main" val="2102006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8694" y="2622331"/>
            <a:ext cx="6134694" cy="5648325"/>
          </a:xfrm>
        </p:spPr>
        <p:txBody>
          <a:bodyPr anchor="t">
            <a:normAutofit/>
          </a:bodyPr>
          <a:lstStyle/>
          <a:p>
            <a:r>
              <a:rPr lang="en-US" sz="4800" dirty="0">
                <a:solidFill>
                  <a:schemeClr val="accent1">
                    <a:lumMod val="50000"/>
                  </a:schemeClr>
                </a:solidFill>
                <a:latin typeface="+mn-lt"/>
                <a:ea typeface="Cambria" panose="02040503050406030204" pitchFamily="18" charset="0"/>
              </a:rPr>
              <a:t>Federal Support</a:t>
            </a:r>
            <a:endParaRPr lang="en-US" sz="3100" dirty="0">
              <a:solidFill>
                <a:schemeClr val="accent1">
                  <a:lumMod val="50000"/>
                </a:schemeClr>
              </a:solidFill>
              <a:latin typeface="+mn-lt"/>
              <a:ea typeface="Cambria" panose="02040503050406030204" pitchFamily="18" charset="0"/>
            </a:endParaRPr>
          </a:p>
        </p:txBody>
      </p:sp>
      <p:pic>
        <p:nvPicPr>
          <p:cNvPr id="6" name="Picture 5" descr="A picture containing food&#10;&#10;Description automatically generated">
            <a:extLst>
              <a:ext uri="{FF2B5EF4-FFF2-40B4-BE49-F238E27FC236}">
                <a16:creationId xmlns:a16="http://schemas.microsoft.com/office/drawing/2014/main" id="{36AA6BF9-B686-4E9C-A107-2DF356D1BF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0"/>
            <a:ext cx="6134695" cy="6858000"/>
          </a:xfrm>
          <a:prstGeom prst="rect">
            <a:avLst/>
          </a:prstGeom>
        </p:spPr>
      </p:pic>
    </p:spTree>
    <p:extLst>
      <p:ext uri="{BB962C8B-B14F-4D97-AF65-F5344CB8AC3E}">
        <p14:creationId xmlns:p14="http://schemas.microsoft.com/office/powerpoint/2010/main" val="1898875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5">
            <a:extLst>
              <a:ext uri="{FF2B5EF4-FFF2-40B4-BE49-F238E27FC236}">
                <a16:creationId xmlns:a16="http://schemas.microsoft.com/office/drawing/2014/main" id="{92F8764E-812C-4D91-9270-70B0E89F205B}"/>
              </a:ext>
            </a:extLst>
          </p:cNvPr>
          <p:cNvSpPr>
            <a:spLocks noGrp="1"/>
          </p:cNvSpPr>
          <p:nvPr>
            <p:ph type="title" idx="4294967295"/>
          </p:nvPr>
        </p:nvSpPr>
        <p:spPr>
          <a:xfrm>
            <a:off x="2293143" y="760174"/>
            <a:ext cx="7605713" cy="534988"/>
          </a:xfrm>
        </p:spPr>
        <p:txBody>
          <a:bodyPr>
            <a:normAutofit fontScale="90000"/>
          </a:bodyPr>
          <a:lstStyle/>
          <a:p>
            <a:r>
              <a:rPr lang="en-US" sz="3200" b="0" i="0" dirty="0">
                <a:solidFill>
                  <a:srgbClr val="030A13"/>
                </a:solidFill>
                <a:effectLst/>
                <a:latin typeface="Arial Black" panose="020B0A04020102020204" pitchFamily="34" charset="0"/>
              </a:rPr>
              <a:t>Higher Education Emergency Relief Fund  (HEERF)</a:t>
            </a:r>
            <a:br>
              <a:rPr lang="en-US" sz="2700" b="0" i="0" dirty="0">
                <a:solidFill>
                  <a:srgbClr val="030A13"/>
                </a:solidFill>
                <a:effectLst/>
                <a:latin typeface="Arial Black" panose="020B0A04020102020204" pitchFamily="34" charset="0"/>
              </a:rPr>
            </a:br>
            <a:r>
              <a:rPr lang="en-US" sz="2700" b="0" i="0" dirty="0">
                <a:solidFill>
                  <a:srgbClr val="030A13"/>
                </a:solidFill>
                <a:effectLst/>
                <a:latin typeface="Arial Black" panose="020B0A04020102020204" pitchFamily="34" charset="0"/>
              </a:rPr>
              <a:t>FY2020 and FY2021</a:t>
            </a:r>
            <a:r>
              <a:rPr lang="en-US" sz="3200" b="0" i="0" dirty="0">
                <a:solidFill>
                  <a:srgbClr val="030A13"/>
                </a:solidFill>
                <a:effectLst/>
                <a:latin typeface="Arial Black" panose="020B0A04020102020204" pitchFamily="34" charset="0"/>
              </a:rPr>
              <a:t> </a:t>
            </a:r>
            <a:endParaRPr lang="en-US" sz="3200" b="0" dirty="0">
              <a:latin typeface="Arial Black" panose="020B0A04020102020204" pitchFamily="34" charset="0"/>
            </a:endParaRPr>
          </a:p>
        </p:txBody>
      </p:sp>
      <p:sp>
        <p:nvSpPr>
          <p:cNvPr id="2" name="TextBox 1">
            <a:extLst>
              <a:ext uri="{FF2B5EF4-FFF2-40B4-BE49-F238E27FC236}">
                <a16:creationId xmlns:a16="http://schemas.microsoft.com/office/drawing/2014/main" id="{20ED3759-8BA5-4C9C-951A-5CC17EC2713E}"/>
              </a:ext>
            </a:extLst>
          </p:cNvPr>
          <p:cNvSpPr txBox="1"/>
          <p:nvPr/>
        </p:nvSpPr>
        <p:spPr>
          <a:xfrm>
            <a:off x="0" y="6465239"/>
            <a:ext cx="7788404" cy="584775"/>
          </a:xfrm>
          <a:prstGeom prst="rect">
            <a:avLst/>
          </a:prstGeom>
          <a:noFill/>
        </p:spPr>
        <p:txBody>
          <a:bodyPr wrap="square" rtlCol="0">
            <a:spAutoFit/>
          </a:bodyPr>
          <a:lstStyle/>
          <a:p>
            <a:r>
              <a:rPr lang="en-US" sz="1600" dirty="0"/>
              <a:t>Does not include the Governor’s  Emergency Educational Relief Fund  (GEER): $9.8M </a:t>
            </a:r>
            <a:br>
              <a:rPr lang="en-US" sz="1600" dirty="0"/>
            </a:br>
            <a:endParaRPr lang="en-US" sz="1600" dirty="0"/>
          </a:p>
        </p:txBody>
      </p:sp>
      <p:graphicFrame>
        <p:nvGraphicFramePr>
          <p:cNvPr id="25" name="Table 24">
            <a:extLst>
              <a:ext uri="{FF2B5EF4-FFF2-40B4-BE49-F238E27FC236}">
                <a16:creationId xmlns:a16="http://schemas.microsoft.com/office/drawing/2014/main" id="{60373B91-D55F-441C-9D78-3CF5630BDC36}"/>
              </a:ext>
            </a:extLst>
          </p:cNvPr>
          <p:cNvGraphicFramePr>
            <a:graphicFrameLocks noGrp="1"/>
          </p:cNvGraphicFramePr>
          <p:nvPr>
            <p:extLst>
              <p:ext uri="{D42A27DB-BD31-4B8C-83A1-F6EECF244321}">
                <p14:modId xmlns:p14="http://schemas.microsoft.com/office/powerpoint/2010/main" val="62943121"/>
              </p:ext>
            </p:extLst>
          </p:nvPr>
        </p:nvGraphicFramePr>
        <p:xfrm>
          <a:off x="2631440" y="2091611"/>
          <a:ext cx="7211203" cy="2674777"/>
        </p:xfrm>
        <a:graphic>
          <a:graphicData uri="http://schemas.openxmlformats.org/drawingml/2006/table">
            <a:tbl>
              <a:tblPr>
                <a:tableStyleId>{5C22544A-7EE6-4342-B048-85BDC9FD1C3A}</a:tableStyleId>
              </a:tblPr>
              <a:tblGrid>
                <a:gridCol w="1632058">
                  <a:extLst>
                    <a:ext uri="{9D8B030D-6E8A-4147-A177-3AD203B41FA5}">
                      <a16:colId xmlns:a16="http://schemas.microsoft.com/office/drawing/2014/main" val="215781857"/>
                    </a:ext>
                  </a:extLst>
                </a:gridCol>
                <a:gridCol w="1958470">
                  <a:extLst>
                    <a:ext uri="{9D8B030D-6E8A-4147-A177-3AD203B41FA5}">
                      <a16:colId xmlns:a16="http://schemas.microsoft.com/office/drawing/2014/main" val="2176755207"/>
                    </a:ext>
                  </a:extLst>
                </a:gridCol>
                <a:gridCol w="1822465">
                  <a:extLst>
                    <a:ext uri="{9D8B030D-6E8A-4147-A177-3AD203B41FA5}">
                      <a16:colId xmlns:a16="http://schemas.microsoft.com/office/drawing/2014/main" val="1056980921"/>
                    </a:ext>
                  </a:extLst>
                </a:gridCol>
                <a:gridCol w="1798210">
                  <a:extLst>
                    <a:ext uri="{9D8B030D-6E8A-4147-A177-3AD203B41FA5}">
                      <a16:colId xmlns:a16="http://schemas.microsoft.com/office/drawing/2014/main" val="1703019048"/>
                    </a:ext>
                  </a:extLst>
                </a:gridCol>
              </a:tblGrid>
              <a:tr h="382111">
                <a:tc>
                  <a:txBody>
                    <a:bodyPr/>
                    <a:lstStyle/>
                    <a:p>
                      <a:pPr algn="l" fontAlgn="b"/>
                      <a:r>
                        <a:rPr lang="en-US" sz="2400" b="1" u="none" strike="noStrike" dirty="0">
                          <a:solidFill>
                            <a:schemeClr val="bg1"/>
                          </a:solidFill>
                          <a:effectLst/>
                        </a:rPr>
                        <a:t> </a:t>
                      </a:r>
                      <a:endParaRPr lang="en-US" sz="2400" b="1" i="0" u="none" strike="noStrike" dirty="0">
                        <a:solidFill>
                          <a:schemeClr val="bg1"/>
                        </a:solidFill>
                        <a:effectLst/>
                        <a:latin typeface="Calibri" panose="020F050202020403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rowSpan="2">
                  <a:txBody>
                    <a:bodyPr/>
                    <a:lstStyle/>
                    <a:p>
                      <a:pPr algn="ctr" fontAlgn="b"/>
                      <a:r>
                        <a:rPr lang="en-US" sz="2400" b="1" u="none" strike="noStrike" dirty="0">
                          <a:solidFill>
                            <a:schemeClr val="bg1"/>
                          </a:solidFill>
                          <a:effectLst/>
                        </a:rPr>
                        <a:t>Direct Student Support</a:t>
                      </a:r>
                      <a:endParaRPr lang="en-US" sz="2400" b="1" i="0" u="none" strike="noStrike" dirty="0">
                        <a:solidFill>
                          <a:schemeClr val="bg1"/>
                        </a:solidFill>
                        <a:effectLst/>
                        <a:latin typeface="Calibri" panose="020F050202020403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rowSpan="2">
                  <a:txBody>
                    <a:bodyPr/>
                    <a:lstStyle/>
                    <a:p>
                      <a:pPr algn="ctr" fontAlgn="b"/>
                      <a:r>
                        <a:rPr lang="en-US" sz="2400" b="1" u="none" strike="noStrike" dirty="0">
                          <a:solidFill>
                            <a:schemeClr val="bg1"/>
                          </a:solidFill>
                          <a:effectLst/>
                        </a:rPr>
                        <a:t>Institutional Portion *</a:t>
                      </a:r>
                      <a:endParaRPr lang="en-US" sz="2400" b="1" i="0" u="none" strike="noStrike" dirty="0">
                        <a:solidFill>
                          <a:schemeClr val="bg1"/>
                        </a:solidFill>
                        <a:effectLst/>
                        <a:latin typeface="Calibri" panose="020F050202020403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a:txBody>
                    <a:bodyPr/>
                    <a:lstStyle/>
                    <a:p>
                      <a:pPr algn="ctr" fontAlgn="b"/>
                      <a:r>
                        <a:rPr lang="en-US" sz="2400" b="1" u="none" strike="noStrike" dirty="0">
                          <a:solidFill>
                            <a:schemeClr val="bg1"/>
                          </a:solidFill>
                          <a:effectLst/>
                        </a:rPr>
                        <a:t>Total</a:t>
                      </a:r>
                      <a:endParaRPr lang="en-US" sz="2400" b="1" i="0" u="none" strike="noStrike" dirty="0">
                        <a:solidFill>
                          <a:schemeClr val="bg1"/>
                        </a:solidFill>
                        <a:effectLst/>
                        <a:latin typeface="Calibri" panose="020F050202020403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3502070835"/>
                  </a:ext>
                </a:extLst>
              </a:tr>
              <a:tr h="382111">
                <a:tc>
                  <a:txBody>
                    <a:bodyPr/>
                    <a:lstStyle/>
                    <a:p>
                      <a:pPr algn="l" fontAlgn="b"/>
                      <a:r>
                        <a:rPr lang="en-US" sz="2400" b="1" u="none" strike="noStrike" dirty="0">
                          <a:solidFill>
                            <a:schemeClr val="bg1"/>
                          </a:solidFill>
                          <a:effectLst/>
                        </a:rPr>
                        <a:t> </a:t>
                      </a:r>
                      <a:endParaRPr lang="en-US" sz="2400" b="1" i="0" u="none" strike="noStrike" dirty="0">
                        <a:solidFill>
                          <a:schemeClr val="bg1"/>
                        </a:solidFill>
                        <a:effectLst/>
                        <a:latin typeface="Calibri" panose="020F050202020403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tc vMerge="1">
                  <a:txBody>
                    <a:bodyPr/>
                    <a:lstStyle/>
                    <a:p>
                      <a:endParaRPr lang="en-US"/>
                    </a:p>
                  </a:txBody>
                  <a:tcPr/>
                </a:tc>
                <a:tc vMerge="1">
                  <a:txBody>
                    <a:bodyPr/>
                    <a:lstStyle/>
                    <a:p>
                      <a:endParaRPr lang="en-US"/>
                    </a:p>
                  </a:txBody>
                  <a:tcPr/>
                </a:tc>
                <a:tc>
                  <a:txBody>
                    <a:bodyPr/>
                    <a:lstStyle/>
                    <a:p>
                      <a:pPr algn="l" fontAlgn="b"/>
                      <a:r>
                        <a:rPr lang="en-US" sz="2400" b="1" u="none" strike="noStrike" dirty="0">
                          <a:solidFill>
                            <a:schemeClr val="bg1"/>
                          </a:solidFill>
                          <a:effectLst/>
                        </a:rPr>
                        <a:t> </a:t>
                      </a:r>
                      <a:endParaRPr lang="en-US" sz="2400" b="1" i="0" u="none" strike="noStrike" dirty="0">
                        <a:solidFill>
                          <a:schemeClr val="bg1"/>
                        </a:solidFill>
                        <a:effectLst/>
                        <a:latin typeface="Calibri" panose="020F0502020204030204" pitchFamily="34" charset="0"/>
                      </a:endParaRPr>
                    </a:p>
                  </a:txBody>
                  <a:tcPr marL="0" marR="0" marT="0" marB="0" anchor="b">
                    <a:lnL w="12700" cmpd="sng">
                      <a:noFill/>
                    </a:lnL>
                    <a:lnR w="12700" cmpd="sng">
                      <a:noFill/>
                    </a:lnR>
                    <a:lnT w="12700" cmpd="sng">
                      <a:noFill/>
                    </a:lnT>
                    <a:lnB w="12700" cmpd="sng">
                      <a:noFill/>
                    </a:lnB>
                    <a:lnTlToBr w="12700" cmpd="sng">
                      <a:noFill/>
                      <a:prstDash val="solid"/>
                    </a:lnTlToBr>
                    <a:lnBlToTr w="12700" cmpd="sng">
                      <a:noFill/>
                      <a:prstDash val="solid"/>
                    </a:lnBlToTr>
                    <a:solidFill>
                      <a:srgbClr val="002060"/>
                    </a:solidFill>
                  </a:tcPr>
                </a:tc>
                <a:extLst>
                  <a:ext uri="{0D108BD9-81ED-4DB2-BD59-A6C34878D82A}">
                    <a16:rowId xmlns:a16="http://schemas.microsoft.com/office/drawing/2014/main" val="2052894848"/>
                  </a:ext>
                </a:extLst>
              </a:tr>
              <a:tr h="382111">
                <a:tc>
                  <a:txBody>
                    <a:bodyPr/>
                    <a:lstStyle/>
                    <a:p>
                      <a:pPr algn="l" fontAlgn="b"/>
                      <a:r>
                        <a:rPr lang="en-US" sz="2400" u="none" strike="noStrike" dirty="0">
                          <a:effectLst/>
                        </a:rPr>
                        <a:t>HEERF I</a:t>
                      </a:r>
                      <a:endParaRPr lang="en-US" sz="2400" b="0" i="0" u="none" strike="noStrike" dirty="0">
                        <a:solidFill>
                          <a:srgbClr val="000000"/>
                        </a:solidFill>
                        <a:effectLst/>
                        <a:latin typeface="Calibri" panose="020F0502020204030204" pitchFamily="34" charset="0"/>
                      </a:endParaRPr>
                    </a:p>
                  </a:txBody>
                  <a:tcPr marL="0" marR="0" marT="0" marB="0" anchor="b">
                    <a:lnT w="12700" cmpd="sng">
                      <a:noFill/>
                    </a:lnT>
                    <a:solidFill>
                      <a:schemeClr val="accent1">
                        <a:lumMod val="40000"/>
                        <a:lumOff val="60000"/>
                      </a:schemeClr>
                    </a:solidFill>
                  </a:tcPr>
                </a:tc>
                <a:tc>
                  <a:txBody>
                    <a:bodyPr/>
                    <a:lstStyle/>
                    <a:p>
                      <a:pPr algn="r" fontAlgn="b"/>
                      <a:r>
                        <a:rPr lang="en-US" sz="2400" u="none" strike="noStrike" dirty="0">
                          <a:effectLst/>
                        </a:rPr>
                        <a:t>31.7</a:t>
                      </a:r>
                      <a:endParaRPr lang="en-US" sz="2400" b="0" i="0" u="none" strike="noStrike" dirty="0">
                        <a:solidFill>
                          <a:srgbClr val="000000"/>
                        </a:solidFill>
                        <a:effectLst/>
                        <a:latin typeface="Calibri" panose="020F0502020204030204" pitchFamily="34" charset="0"/>
                      </a:endParaRPr>
                    </a:p>
                  </a:txBody>
                  <a:tcPr marL="0" marR="381000" marT="0" marB="0" anchor="b">
                    <a:lnT w="12700" cmpd="sng">
                      <a:noFill/>
                    </a:lnT>
                    <a:solidFill>
                      <a:schemeClr val="accent1">
                        <a:lumMod val="40000"/>
                        <a:lumOff val="60000"/>
                      </a:schemeClr>
                    </a:solidFill>
                  </a:tcPr>
                </a:tc>
                <a:tc>
                  <a:txBody>
                    <a:bodyPr/>
                    <a:lstStyle/>
                    <a:p>
                      <a:pPr algn="r" fontAlgn="b"/>
                      <a:r>
                        <a:rPr lang="en-US" sz="2400" u="none" strike="noStrike" dirty="0">
                          <a:effectLst/>
                        </a:rPr>
                        <a:t>34.0</a:t>
                      </a:r>
                      <a:endParaRPr lang="en-US" sz="2400" b="0" i="0" u="none" strike="noStrike" dirty="0">
                        <a:solidFill>
                          <a:srgbClr val="000000"/>
                        </a:solidFill>
                        <a:effectLst/>
                        <a:latin typeface="Calibri" panose="020F0502020204030204" pitchFamily="34" charset="0"/>
                      </a:endParaRPr>
                    </a:p>
                  </a:txBody>
                  <a:tcPr marL="0" marR="381000" marT="0" marB="0" anchor="b">
                    <a:lnT w="12700" cmpd="sng">
                      <a:noFill/>
                    </a:lnT>
                    <a:solidFill>
                      <a:schemeClr val="accent1">
                        <a:lumMod val="40000"/>
                        <a:lumOff val="60000"/>
                      </a:schemeClr>
                    </a:solidFill>
                  </a:tcPr>
                </a:tc>
                <a:tc>
                  <a:txBody>
                    <a:bodyPr/>
                    <a:lstStyle/>
                    <a:p>
                      <a:pPr algn="r" fontAlgn="b"/>
                      <a:r>
                        <a:rPr lang="en-US" sz="2400" u="none" strike="noStrike" dirty="0">
                          <a:effectLst/>
                        </a:rPr>
                        <a:t>65.7</a:t>
                      </a:r>
                      <a:endParaRPr lang="en-US" sz="2400" b="0" i="0" u="none" strike="noStrike" dirty="0">
                        <a:solidFill>
                          <a:srgbClr val="000000"/>
                        </a:solidFill>
                        <a:effectLst/>
                        <a:latin typeface="Calibri" panose="020F0502020204030204" pitchFamily="34" charset="0"/>
                      </a:endParaRPr>
                    </a:p>
                  </a:txBody>
                  <a:tcPr marL="0" marR="381000" marT="0" marB="0" anchor="b">
                    <a:lnT w="12700" cmpd="sng">
                      <a:noFill/>
                    </a:lnT>
                    <a:solidFill>
                      <a:schemeClr val="accent1">
                        <a:lumMod val="40000"/>
                        <a:lumOff val="60000"/>
                      </a:schemeClr>
                    </a:solidFill>
                  </a:tcPr>
                </a:tc>
                <a:extLst>
                  <a:ext uri="{0D108BD9-81ED-4DB2-BD59-A6C34878D82A}">
                    <a16:rowId xmlns:a16="http://schemas.microsoft.com/office/drawing/2014/main" val="2672383305"/>
                  </a:ext>
                </a:extLst>
              </a:tr>
              <a:tr h="382111">
                <a:tc>
                  <a:txBody>
                    <a:bodyPr/>
                    <a:lstStyle/>
                    <a:p>
                      <a:pPr algn="l" fontAlgn="b"/>
                      <a:r>
                        <a:rPr lang="en-US" sz="2400" u="none" strike="noStrike" dirty="0">
                          <a:effectLst/>
                        </a:rPr>
                        <a:t>HEERF II</a:t>
                      </a:r>
                      <a:endParaRPr lang="en-US" sz="2400" b="0" i="0" u="none" strike="noStrike" dirty="0">
                        <a:solidFill>
                          <a:srgbClr val="000000"/>
                        </a:solidFill>
                        <a:effectLst/>
                        <a:latin typeface="Calibri" panose="020F0502020204030204" pitchFamily="34" charset="0"/>
                      </a:endParaRPr>
                    </a:p>
                  </a:txBody>
                  <a:tcPr marL="0" marR="0" marT="0" marB="0" anchor="b">
                    <a:solidFill>
                      <a:schemeClr val="accent1">
                        <a:lumMod val="20000"/>
                        <a:lumOff val="80000"/>
                      </a:schemeClr>
                    </a:solidFill>
                  </a:tcPr>
                </a:tc>
                <a:tc>
                  <a:txBody>
                    <a:bodyPr/>
                    <a:lstStyle/>
                    <a:p>
                      <a:pPr algn="r" fontAlgn="b"/>
                      <a:r>
                        <a:rPr lang="en-US" sz="2400" u="none" strike="noStrike" dirty="0">
                          <a:effectLst/>
                        </a:rPr>
                        <a:t>31.7</a:t>
                      </a:r>
                      <a:endParaRPr lang="en-US" sz="2400" b="0" i="0" u="none" strike="noStrike" dirty="0">
                        <a:solidFill>
                          <a:srgbClr val="000000"/>
                        </a:solidFill>
                        <a:effectLst/>
                        <a:latin typeface="Calibri" panose="020F0502020204030204" pitchFamily="34" charset="0"/>
                      </a:endParaRPr>
                    </a:p>
                  </a:txBody>
                  <a:tcPr marL="0" marR="381000" marT="0" marB="0" anchor="b">
                    <a:solidFill>
                      <a:schemeClr val="accent1">
                        <a:lumMod val="20000"/>
                        <a:lumOff val="80000"/>
                      </a:schemeClr>
                    </a:solidFill>
                  </a:tcPr>
                </a:tc>
                <a:tc>
                  <a:txBody>
                    <a:bodyPr/>
                    <a:lstStyle/>
                    <a:p>
                      <a:pPr algn="r" fontAlgn="b"/>
                      <a:r>
                        <a:rPr lang="en-US" sz="2400" u="none" strike="noStrike" dirty="0">
                          <a:effectLst/>
                        </a:rPr>
                        <a:t>66.5</a:t>
                      </a:r>
                      <a:endParaRPr lang="en-US" sz="2400" b="0" i="0" u="none" strike="noStrike" dirty="0">
                        <a:solidFill>
                          <a:srgbClr val="000000"/>
                        </a:solidFill>
                        <a:effectLst/>
                        <a:latin typeface="Calibri" panose="020F0502020204030204" pitchFamily="34" charset="0"/>
                      </a:endParaRPr>
                    </a:p>
                  </a:txBody>
                  <a:tcPr marL="0" marR="381000" marT="0" marB="0" anchor="b">
                    <a:solidFill>
                      <a:schemeClr val="accent1">
                        <a:lumMod val="20000"/>
                        <a:lumOff val="80000"/>
                      </a:schemeClr>
                    </a:solidFill>
                  </a:tcPr>
                </a:tc>
                <a:tc>
                  <a:txBody>
                    <a:bodyPr/>
                    <a:lstStyle/>
                    <a:p>
                      <a:pPr algn="r" fontAlgn="b"/>
                      <a:r>
                        <a:rPr lang="en-US" sz="2400" u="none" strike="noStrike" dirty="0">
                          <a:effectLst/>
                        </a:rPr>
                        <a:t>98.1</a:t>
                      </a:r>
                      <a:endParaRPr lang="en-US" sz="2400" b="0" i="0" u="none" strike="noStrike" dirty="0">
                        <a:solidFill>
                          <a:srgbClr val="000000"/>
                        </a:solidFill>
                        <a:effectLst/>
                        <a:latin typeface="Calibri" panose="020F0502020204030204" pitchFamily="34" charset="0"/>
                      </a:endParaRPr>
                    </a:p>
                  </a:txBody>
                  <a:tcPr marL="0" marR="381000" marT="0" marB="0" anchor="b">
                    <a:solidFill>
                      <a:schemeClr val="accent1">
                        <a:lumMod val="20000"/>
                        <a:lumOff val="80000"/>
                      </a:schemeClr>
                    </a:solidFill>
                  </a:tcPr>
                </a:tc>
                <a:extLst>
                  <a:ext uri="{0D108BD9-81ED-4DB2-BD59-A6C34878D82A}">
                    <a16:rowId xmlns:a16="http://schemas.microsoft.com/office/drawing/2014/main" val="4200163339"/>
                  </a:ext>
                </a:extLst>
              </a:tr>
              <a:tr h="382111">
                <a:tc>
                  <a:txBody>
                    <a:bodyPr/>
                    <a:lstStyle/>
                    <a:p>
                      <a:pPr algn="l" fontAlgn="b"/>
                      <a:r>
                        <a:rPr lang="en-US" sz="2400" u="none" strike="noStrike" dirty="0">
                          <a:effectLst/>
                        </a:rPr>
                        <a:t>HEERF III</a:t>
                      </a:r>
                      <a:endParaRPr lang="en-US" sz="2400" b="0" i="0" u="none" strike="noStrike" dirty="0">
                        <a:solidFill>
                          <a:srgbClr val="000000"/>
                        </a:solidFill>
                        <a:effectLst/>
                        <a:latin typeface="Calibri" panose="020F0502020204030204" pitchFamily="34" charset="0"/>
                      </a:endParaRPr>
                    </a:p>
                  </a:txBody>
                  <a:tcPr marL="0" marR="0" marT="0" marB="0" anchor="b">
                    <a:solidFill>
                      <a:schemeClr val="accent1">
                        <a:lumMod val="40000"/>
                        <a:lumOff val="60000"/>
                      </a:schemeClr>
                    </a:solidFill>
                  </a:tcPr>
                </a:tc>
                <a:tc>
                  <a:txBody>
                    <a:bodyPr/>
                    <a:lstStyle/>
                    <a:p>
                      <a:pPr algn="r" fontAlgn="b"/>
                      <a:r>
                        <a:rPr lang="en-US" sz="2400" u="none" strike="noStrike" dirty="0">
                          <a:effectLst/>
                        </a:rPr>
                        <a:t>83.9</a:t>
                      </a:r>
                      <a:endParaRPr lang="en-US" sz="2400" b="0" i="0" u="none" strike="noStrike" dirty="0">
                        <a:solidFill>
                          <a:srgbClr val="000000"/>
                        </a:solidFill>
                        <a:effectLst/>
                        <a:latin typeface="Calibri" panose="020F0502020204030204" pitchFamily="34" charset="0"/>
                      </a:endParaRPr>
                    </a:p>
                  </a:txBody>
                  <a:tcPr marL="0" marR="381000" marT="0" marB="0" anchor="b">
                    <a:solidFill>
                      <a:schemeClr val="accent1">
                        <a:lumMod val="40000"/>
                        <a:lumOff val="60000"/>
                      </a:schemeClr>
                    </a:solidFill>
                  </a:tcPr>
                </a:tc>
                <a:tc>
                  <a:txBody>
                    <a:bodyPr/>
                    <a:lstStyle/>
                    <a:p>
                      <a:pPr algn="r" fontAlgn="b"/>
                      <a:r>
                        <a:rPr lang="en-US" sz="2400" u="none" strike="noStrike" dirty="0">
                          <a:effectLst/>
                        </a:rPr>
                        <a:t>88.7</a:t>
                      </a:r>
                      <a:endParaRPr lang="en-US" sz="2400" b="0" i="0" u="none" strike="noStrike" dirty="0">
                        <a:solidFill>
                          <a:srgbClr val="000000"/>
                        </a:solidFill>
                        <a:effectLst/>
                        <a:latin typeface="Calibri" panose="020F0502020204030204" pitchFamily="34" charset="0"/>
                      </a:endParaRPr>
                    </a:p>
                  </a:txBody>
                  <a:tcPr marL="0" marR="381000" marT="0" marB="0" anchor="b">
                    <a:solidFill>
                      <a:schemeClr val="accent1">
                        <a:lumMod val="40000"/>
                        <a:lumOff val="60000"/>
                      </a:schemeClr>
                    </a:solidFill>
                  </a:tcPr>
                </a:tc>
                <a:tc>
                  <a:txBody>
                    <a:bodyPr/>
                    <a:lstStyle/>
                    <a:p>
                      <a:pPr algn="r" fontAlgn="b"/>
                      <a:r>
                        <a:rPr lang="en-US" sz="2400" u="none" strike="noStrike" dirty="0">
                          <a:effectLst/>
                        </a:rPr>
                        <a:t>172.6</a:t>
                      </a:r>
                      <a:endParaRPr lang="en-US" sz="2400" b="0" i="0" u="none" strike="noStrike" dirty="0">
                        <a:solidFill>
                          <a:srgbClr val="000000"/>
                        </a:solidFill>
                        <a:effectLst/>
                        <a:latin typeface="Calibri" panose="020F0502020204030204" pitchFamily="34" charset="0"/>
                      </a:endParaRPr>
                    </a:p>
                  </a:txBody>
                  <a:tcPr marL="0" marR="381000" marT="0" marB="0" anchor="b">
                    <a:solidFill>
                      <a:schemeClr val="accent1">
                        <a:lumMod val="40000"/>
                        <a:lumOff val="60000"/>
                      </a:schemeClr>
                    </a:solidFill>
                  </a:tcPr>
                </a:tc>
                <a:extLst>
                  <a:ext uri="{0D108BD9-81ED-4DB2-BD59-A6C34878D82A}">
                    <a16:rowId xmlns:a16="http://schemas.microsoft.com/office/drawing/2014/main" val="3016759002"/>
                  </a:ext>
                </a:extLst>
              </a:tr>
              <a:tr h="382111">
                <a:tc>
                  <a:txBody>
                    <a:bodyPr/>
                    <a:lstStyle/>
                    <a:p>
                      <a:pPr algn="l" fontAlgn="b"/>
                      <a:endParaRPr lang="en-US" sz="24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24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24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2400" b="0" i="0" u="none" strike="noStrike" dirty="0">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2996184734"/>
                  </a:ext>
                </a:extLst>
              </a:tr>
              <a:tr h="382111">
                <a:tc>
                  <a:txBody>
                    <a:bodyPr/>
                    <a:lstStyle/>
                    <a:p>
                      <a:pPr algn="l" fontAlgn="b"/>
                      <a:r>
                        <a:rPr lang="en-US" sz="2400" b="0" i="0" u="none" strike="noStrike" dirty="0">
                          <a:solidFill>
                            <a:srgbClr val="000000"/>
                          </a:solidFill>
                          <a:effectLst/>
                          <a:latin typeface="Calibri" panose="020F0502020204030204" pitchFamily="34" charset="0"/>
                        </a:rPr>
                        <a:t>Total</a:t>
                      </a:r>
                    </a:p>
                  </a:txBody>
                  <a:tcPr marL="0" marR="0" marT="0" marB="0" anchor="b">
                    <a:noFill/>
                  </a:tcPr>
                </a:tc>
                <a:tc>
                  <a:txBody>
                    <a:bodyPr/>
                    <a:lstStyle/>
                    <a:p>
                      <a:pPr algn="r" fontAlgn="b"/>
                      <a:r>
                        <a:rPr lang="en-US" sz="2400" u="none" strike="noStrike" dirty="0">
                          <a:effectLst/>
                        </a:rPr>
                        <a:t>147.3</a:t>
                      </a:r>
                      <a:endParaRPr lang="en-US" sz="2400" b="0" i="0" u="none" strike="noStrike" dirty="0">
                        <a:solidFill>
                          <a:srgbClr val="000000"/>
                        </a:solidFill>
                        <a:effectLst/>
                        <a:latin typeface="Calibri" panose="020F0502020204030204" pitchFamily="34" charset="0"/>
                      </a:endParaRPr>
                    </a:p>
                  </a:txBody>
                  <a:tcPr marL="0" marR="381000" marT="0" marB="0" anchor="b">
                    <a:noFill/>
                  </a:tcPr>
                </a:tc>
                <a:tc>
                  <a:txBody>
                    <a:bodyPr/>
                    <a:lstStyle/>
                    <a:p>
                      <a:pPr algn="r" fontAlgn="b"/>
                      <a:r>
                        <a:rPr lang="en-US" sz="2400" u="none" strike="noStrike" dirty="0">
                          <a:effectLst/>
                        </a:rPr>
                        <a:t>189.2</a:t>
                      </a:r>
                      <a:endParaRPr lang="en-US" sz="2400" b="0" i="0" u="none" strike="noStrike" dirty="0">
                        <a:solidFill>
                          <a:srgbClr val="000000"/>
                        </a:solidFill>
                        <a:effectLst/>
                        <a:latin typeface="Calibri" panose="020F0502020204030204" pitchFamily="34" charset="0"/>
                      </a:endParaRPr>
                    </a:p>
                  </a:txBody>
                  <a:tcPr marL="0" marR="381000" marT="0" marB="0" anchor="b">
                    <a:noFill/>
                  </a:tcPr>
                </a:tc>
                <a:tc>
                  <a:txBody>
                    <a:bodyPr/>
                    <a:lstStyle/>
                    <a:p>
                      <a:pPr algn="r" fontAlgn="b"/>
                      <a:r>
                        <a:rPr lang="en-US" sz="2400" u="none" strike="noStrike" dirty="0">
                          <a:effectLst/>
                        </a:rPr>
                        <a:t>336.4</a:t>
                      </a:r>
                      <a:endParaRPr lang="en-US" sz="2400" b="0" i="0" u="none" strike="noStrike" dirty="0">
                        <a:solidFill>
                          <a:srgbClr val="000000"/>
                        </a:solidFill>
                        <a:effectLst/>
                        <a:latin typeface="Calibri" panose="020F0502020204030204" pitchFamily="34" charset="0"/>
                      </a:endParaRPr>
                    </a:p>
                  </a:txBody>
                  <a:tcPr marL="0" marR="381000" marT="0" marB="0" anchor="b">
                    <a:noFill/>
                  </a:tcPr>
                </a:tc>
                <a:extLst>
                  <a:ext uri="{0D108BD9-81ED-4DB2-BD59-A6C34878D82A}">
                    <a16:rowId xmlns:a16="http://schemas.microsoft.com/office/drawing/2014/main" val="3809015209"/>
                  </a:ext>
                </a:extLst>
              </a:tr>
            </a:tbl>
          </a:graphicData>
        </a:graphic>
      </p:graphicFrame>
      <p:pic>
        <p:nvPicPr>
          <p:cNvPr id="26" name="Picture 25">
            <a:extLst>
              <a:ext uri="{FF2B5EF4-FFF2-40B4-BE49-F238E27FC236}">
                <a16:creationId xmlns:a16="http://schemas.microsoft.com/office/drawing/2014/main" id="{6AC14B29-3D0C-4EC6-98D0-B0C80598A1E5}"/>
              </a:ext>
            </a:extLst>
          </p:cNvPr>
          <p:cNvPicPr>
            <a:picLocks/>
          </p:cNvPicPr>
          <p:nvPr/>
        </p:nvPicPr>
        <p:blipFill>
          <a:blip r:embed="rId3"/>
          <a:stretch>
            <a:fillRect/>
          </a:stretch>
        </p:blipFill>
        <p:spPr>
          <a:xfrm rot="5400000" flipH="1">
            <a:off x="6017845" y="-6016889"/>
            <a:ext cx="156309" cy="12192000"/>
          </a:xfrm>
          <a:prstGeom prst="rect">
            <a:avLst/>
          </a:prstGeom>
        </p:spPr>
      </p:pic>
      <p:sp>
        <p:nvSpPr>
          <p:cNvPr id="28" name="TextBox 27">
            <a:extLst>
              <a:ext uri="{FF2B5EF4-FFF2-40B4-BE49-F238E27FC236}">
                <a16:creationId xmlns:a16="http://schemas.microsoft.com/office/drawing/2014/main" id="{A3D657C8-E61F-493B-AC5C-12466A6A2DE0}"/>
              </a:ext>
            </a:extLst>
          </p:cNvPr>
          <p:cNvSpPr txBox="1"/>
          <p:nvPr/>
        </p:nvSpPr>
        <p:spPr>
          <a:xfrm>
            <a:off x="91345" y="6105045"/>
            <a:ext cx="7605713" cy="338554"/>
          </a:xfrm>
          <a:prstGeom prst="rect">
            <a:avLst/>
          </a:prstGeom>
          <a:noFill/>
        </p:spPr>
        <p:txBody>
          <a:bodyPr wrap="square" rtlCol="0">
            <a:spAutoFit/>
          </a:bodyPr>
          <a:lstStyle/>
          <a:p>
            <a:r>
              <a:rPr lang="en-US" sz="1600" dirty="0"/>
              <a:t>* Includes Minority Serving Institution (MSI) payments</a:t>
            </a:r>
          </a:p>
        </p:txBody>
      </p:sp>
      <p:sp>
        <p:nvSpPr>
          <p:cNvPr id="3" name="TextBox 2">
            <a:extLst>
              <a:ext uri="{FF2B5EF4-FFF2-40B4-BE49-F238E27FC236}">
                <a16:creationId xmlns:a16="http://schemas.microsoft.com/office/drawing/2014/main" id="{44BEBC3D-BD21-42DC-85B8-A80FAE63EDC1}"/>
              </a:ext>
            </a:extLst>
          </p:cNvPr>
          <p:cNvSpPr txBox="1"/>
          <p:nvPr/>
        </p:nvSpPr>
        <p:spPr>
          <a:xfrm>
            <a:off x="5435657" y="1499215"/>
            <a:ext cx="1972638" cy="461665"/>
          </a:xfrm>
          <a:prstGeom prst="rect">
            <a:avLst/>
          </a:prstGeom>
          <a:noFill/>
        </p:spPr>
        <p:txBody>
          <a:bodyPr wrap="square" rtlCol="0">
            <a:spAutoFit/>
          </a:bodyPr>
          <a:lstStyle/>
          <a:p>
            <a:r>
              <a:rPr lang="en-US" sz="2400" b="1" dirty="0"/>
              <a:t>$ millions </a:t>
            </a:r>
          </a:p>
        </p:txBody>
      </p:sp>
    </p:spTree>
    <p:extLst>
      <p:ext uri="{BB962C8B-B14F-4D97-AF65-F5344CB8AC3E}">
        <p14:creationId xmlns:p14="http://schemas.microsoft.com/office/powerpoint/2010/main" val="1394041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hart 8">
            <a:extLst>
              <a:ext uri="{FF2B5EF4-FFF2-40B4-BE49-F238E27FC236}">
                <a16:creationId xmlns:a16="http://schemas.microsoft.com/office/drawing/2014/main" id="{0DD4103F-26B9-4CF6-BFC1-2DC791B0B673}"/>
              </a:ext>
            </a:extLst>
          </p:cNvPr>
          <p:cNvGraphicFramePr>
            <a:graphicFrameLocks/>
          </p:cNvGraphicFramePr>
          <p:nvPr>
            <p:extLst>
              <p:ext uri="{D42A27DB-BD31-4B8C-83A1-F6EECF244321}">
                <p14:modId xmlns:p14="http://schemas.microsoft.com/office/powerpoint/2010/main" val="566028275"/>
              </p:ext>
            </p:extLst>
          </p:nvPr>
        </p:nvGraphicFramePr>
        <p:xfrm>
          <a:off x="1263580" y="900052"/>
          <a:ext cx="6749981" cy="4837944"/>
        </p:xfrm>
        <a:graphic>
          <a:graphicData uri="http://schemas.openxmlformats.org/drawingml/2006/chart">
            <c:chart xmlns:c="http://schemas.openxmlformats.org/drawingml/2006/chart" xmlns:r="http://schemas.openxmlformats.org/officeDocument/2006/relationships" r:id="rId3"/>
          </a:graphicData>
        </a:graphic>
      </p:graphicFrame>
      <p:sp>
        <p:nvSpPr>
          <p:cNvPr id="11" name="TextBox 10">
            <a:extLst>
              <a:ext uri="{FF2B5EF4-FFF2-40B4-BE49-F238E27FC236}">
                <a16:creationId xmlns:a16="http://schemas.microsoft.com/office/drawing/2014/main" id="{EA91DFC1-9E1C-444F-9CDB-18DBAB143E08}"/>
              </a:ext>
            </a:extLst>
          </p:cNvPr>
          <p:cNvSpPr txBox="1"/>
          <p:nvPr/>
        </p:nvSpPr>
        <p:spPr>
          <a:xfrm>
            <a:off x="1889760" y="438387"/>
            <a:ext cx="6690999" cy="461665"/>
          </a:xfrm>
          <a:prstGeom prst="rect">
            <a:avLst/>
          </a:prstGeom>
          <a:noFill/>
        </p:spPr>
        <p:txBody>
          <a:bodyPr wrap="none" rtlCol="0">
            <a:spAutoFit/>
          </a:bodyPr>
          <a:lstStyle/>
          <a:p>
            <a:r>
              <a:rPr lang="en-US" sz="2400" b="1" dirty="0"/>
              <a:t>Uses of Institutional and MSI Funds, FY20 and FY21</a:t>
            </a:r>
          </a:p>
        </p:txBody>
      </p:sp>
      <p:sp>
        <p:nvSpPr>
          <p:cNvPr id="12" name="TextBox 11">
            <a:extLst>
              <a:ext uri="{FF2B5EF4-FFF2-40B4-BE49-F238E27FC236}">
                <a16:creationId xmlns:a16="http://schemas.microsoft.com/office/drawing/2014/main" id="{EE39C870-5327-426C-B214-C723D6DC993F}"/>
              </a:ext>
            </a:extLst>
          </p:cNvPr>
          <p:cNvSpPr txBox="1"/>
          <p:nvPr/>
        </p:nvSpPr>
        <p:spPr>
          <a:xfrm>
            <a:off x="9123680" y="3562797"/>
            <a:ext cx="2661920" cy="369332"/>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r>
              <a:rPr lang="en-US" dirty="0"/>
              <a:t>$85.3M deferred to FY22</a:t>
            </a:r>
          </a:p>
        </p:txBody>
      </p:sp>
      <p:sp>
        <p:nvSpPr>
          <p:cNvPr id="13" name="TextBox 12">
            <a:extLst>
              <a:ext uri="{FF2B5EF4-FFF2-40B4-BE49-F238E27FC236}">
                <a16:creationId xmlns:a16="http://schemas.microsoft.com/office/drawing/2014/main" id="{41689F17-9EA0-46DC-91D7-E9A8ED46BE50}"/>
              </a:ext>
            </a:extLst>
          </p:cNvPr>
          <p:cNvSpPr txBox="1"/>
          <p:nvPr/>
        </p:nvSpPr>
        <p:spPr>
          <a:xfrm>
            <a:off x="9123680" y="2778760"/>
            <a:ext cx="2661920" cy="369332"/>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r>
              <a:rPr lang="en-US" dirty="0"/>
              <a:t>$74.4M expended in FY21</a:t>
            </a:r>
          </a:p>
        </p:txBody>
      </p:sp>
      <p:sp>
        <p:nvSpPr>
          <p:cNvPr id="14" name="TextBox 13">
            <a:extLst>
              <a:ext uri="{FF2B5EF4-FFF2-40B4-BE49-F238E27FC236}">
                <a16:creationId xmlns:a16="http://schemas.microsoft.com/office/drawing/2014/main" id="{0B4A64CD-45BA-4EB1-8536-B2762B81102B}"/>
              </a:ext>
            </a:extLst>
          </p:cNvPr>
          <p:cNvSpPr txBox="1"/>
          <p:nvPr/>
        </p:nvSpPr>
        <p:spPr>
          <a:xfrm>
            <a:off x="9123680" y="1945501"/>
            <a:ext cx="2661920" cy="369332"/>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r>
              <a:rPr lang="en-US" dirty="0"/>
              <a:t>$29.5M expended FY20</a:t>
            </a:r>
          </a:p>
        </p:txBody>
      </p:sp>
      <p:sp>
        <p:nvSpPr>
          <p:cNvPr id="15" name="TextBox 14">
            <a:extLst>
              <a:ext uri="{FF2B5EF4-FFF2-40B4-BE49-F238E27FC236}">
                <a16:creationId xmlns:a16="http://schemas.microsoft.com/office/drawing/2014/main" id="{CC8F9E77-34CC-4F39-81B8-7C2613377504}"/>
              </a:ext>
            </a:extLst>
          </p:cNvPr>
          <p:cNvSpPr txBox="1"/>
          <p:nvPr/>
        </p:nvSpPr>
        <p:spPr>
          <a:xfrm>
            <a:off x="9123680" y="4543168"/>
            <a:ext cx="2824480" cy="369332"/>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r>
              <a:rPr lang="en-US" dirty="0"/>
              <a:t>$189.2M  Institutional + MSI</a:t>
            </a:r>
          </a:p>
        </p:txBody>
      </p:sp>
      <p:sp>
        <p:nvSpPr>
          <p:cNvPr id="16" name="Plus Sign 15">
            <a:extLst>
              <a:ext uri="{FF2B5EF4-FFF2-40B4-BE49-F238E27FC236}">
                <a16:creationId xmlns:a16="http://schemas.microsoft.com/office/drawing/2014/main" id="{17E0601C-71A1-41CE-BAFE-9D2DC5901DD0}"/>
              </a:ext>
            </a:extLst>
          </p:cNvPr>
          <p:cNvSpPr/>
          <p:nvPr/>
        </p:nvSpPr>
        <p:spPr>
          <a:xfrm>
            <a:off x="10292080" y="2389386"/>
            <a:ext cx="365760" cy="267454"/>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18" name="Plus Sign 17">
            <a:extLst>
              <a:ext uri="{FF2B5EF4-FFF2-40B4-BE49-F238E27FC236}">
                <a16:creationId xmlns:a16="http://schemas.microsoft.com/office/drawing/2014/main" id="{F2272633-5AEC-40A6-AA0D-361D9E60B535}"/>
              </a:ext>
            </a:extLst>
          </p:cNvPr>
          <p:cNvSpPr/>
          <p:nvPr/>
        </p:nvSpPr>
        <p:spPr>
          <a:xfrm>
            <a:off x="10271760" y="3203694"/>
            <a:ext cx="365760" cy="267454"/>
          </a:xfrm>
          <a:prstGeom prst="mathPl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p>
        </p:txBody>
      </p:sp>
      <p:sp>
        <p:nvSpPr>
          <p:cNvPr id="19" name="Equals 18">
            <a:extLst>
              <a:ext uri="{FF2B5EF4-FFF2-40B4-BE49-F238E27FC236}">
                <a16:creationId xmlns:a16="http://schemas.microsoft.com/office/drawing/2014/main" id="{9096B3F5-A962-4046-AEC3-D577044544A4}"/>
              </a:ext>
            </a:extLst>
          </p:cNvPr>
          <p:cNvSpPr/>
          <p:nvPr/>
        </p:nvSpPr>
        <p:spPr>
          <a:xfrm>
            <a:off x="10271760" y="4032292"/>
            <a:ext cx="365760" cy="366037"/>
          </a:xfrm>
          <a:prstGeom prst="math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solidFill>
                <a:schemeClr val="tx1"/>
              </a:solidFill>
            </a:endParaRPr>
          </a:p>
        </p:txBody>
      </p:sp>
      <p:sp>
        <p:nvSpPr>
          <p:cNvPr id="20" name="TextBox 19">
            <a:extLst>
              <a:ext uri="{FF2B5EF4-FFF2-40B4-BE49-F238E27FC236}">
                <a16:creationId xmlns:a16="http://schemas.microsoft.com/office/drawing/2014/main" id="{C3D76450-D41E-4C98-A1B1-96E3F35EFBA9}"/>
              </a:ext>
            </a:extLst>
          </p:cNvPr>
          <p:cNvSpPr txBox="1"/>
          <p:nvPr/>
        </p:nvSpPr>
        <p:spPr>
          <a:xfrm>
            <a:off x="3209221" y="5414830"/>
            <a:ext cx="2590800" cy="646331"/>
          </a:xfrm>
          <a:prstGeom prst="rect">
            <a:avLst/>
          </a:prstGeom>
        </p:spPr>
        <p:style>
          <a:lnRef idx="0">
            <a:schemeClr val="dk1"/>
          </a:lnRef>
          <a:fillRef idx="3">
            <a:schemeClr val="dk1"/>
          </a:fillRef>
          <a:effectRef idx="3">
            <a:schemeClr val="dk1"/>
          </a:effectRef>
          <a:fontRef idx="minor">
            <a:schemeClr val="lt1"/>
          </a:fontRef>
        </p:style>
        <p:txBody>
          <a:bodyPr wrap="square" rtlCol="0">
            <a:spAutoFit/>
          </a:bodyPr>
          <a:lstStyle/>
          <a:p>
            <a:pPr algn="ctr"/>
            <a:r>
              <a:rPr lang="en-US" dirty="0"/>
              <a:t>$103.9M Expended FY20+FY21</a:t>
            </a:r>
          </a:p>
        </p:txBody>
      </p:sp>
      <p:pic>
        <p:nvPicPr>
          <p:cNvPr id="21" name="Picture 20">
            <a:extLst>
              <a:ext uri="{FF2B5EF4-FFF2-40B4-BE49-F238E27FC236}">
                <a16:creationId xmlns:a16="http://schemas.microsoft.com/office/drawing/2014/main" id="{AB03B759-B5DF-4456-AF26-99B48472CC46}"/>
              </a:ext>
            </a:extLst>
          </p:cNvPr>
          <p:cNvPicPr>
            <a:picLocks/>
          </p:cNvPicPr>
          <p:nvPr/>
        </p:nvPicPr>
        <p:blipFill>
          <a:blip r:embed="rId4"/>
          <a:stretch>
            <a:fillRect/>
          </a:stretch>
        </p:blipFill>
        <p:spPr>
          <a:xfrm flipH="1">
            <a:off x="8639741" y="731381"/>
            <a:ext cx="91440" cy="5212080"/>
          </a:xfrm>
          <a:prstGeom prst="rect">
            <a:avLst/>
          </a:prstGeom>
        </p:spPr>
      </p:pic>
      <p:sp>
        <p:nvSpPr>
          <p:cNvPr id="2" name="TextBox 1">
            <a:extLst>
              <a:ext uri="{FF2B5EF4-FFF2-40B4-BE49-F238E27FC236}">
                <a16:creationId xmlns:a16="http://schemas.microsoft.com/office/drawing/2014/main" id="{1B54FA50-4032-4026-BE61-7C680928AFE6}"/>
              </a:ext>
            </a:extLst>
          </p:cNvPr>
          <p:cNvSpPr txBox="1"/>
          <p:nvPr/>
        </p:nvSpPr>
        <p:spPr>
          <a:xfrm>
            <a:off x="3942166" y="796839"/>
            <a:ext cx="1124910" cy="369332"/>
          </a:xfrm>
          <a:prstGeom prst="rect">
            <a:avLst/>
          </a:prstGeom>
          <a:noFill/>
        </p:spPr>
        <p:txBody>
          <a:bodyPr wrap="square" rtlCol="0">
            <a:spAutoFit/>
          </a:bodyPr>
          <a:lstStyle/>
          <a:p>
            <a:r>
              <a:rPr lang="en-US" dirty="0"/>
              <a:t>$ Millions</a:t>
            </a:r>
          </a:p>
        </p:txBody>
      </p:sp>
      <p:sp>
        <p:nvSpPr>
          <p:cNvPr id="17" name="TextBox 16">
            <a:extLst>
              <a:ext uri="{FF2B5EF4-FFF2-40B4-BE49-F238E27FC236}">
                <a16:creationId xmlns:a16="http://schemas.microsoft.com/office/drawing/2014/main" id="{C30B544B-1A3C-49B8-858C-20426537B1B4}"/>
              </a:ext>
            </a:extLst>
          </p:cNvPr>
          <p:cNvSpPr txBox="1"/>
          <p:nvPr/>
        </p:nvSpPr>
        <p:spPr>
          <a:xfrm>
            <a:off x="160489" y="6419613"/>
            <a:ext cx="6097464" cy="261610"/>
          </a:xfrm>
          <a:prstGeom prst="rect">
            <a:avLst/>
          </a:prstGeom>
          <a:noFill/>
        </p:spPr>
        <p:txBody>
          <a:bodyPr wrap="square">
            <a:spAutoFit/>
          </a:bodyPr>
          <a:lstStyle/>
          <a:p>
            <a:r>
              <a:rPr lang="en-US" sz="1100" dirty="0"/>
              <a:t>MSI -Minority Serving Institution</a:t>
            </a:r>
          </a:p>
        </p:txBody>
      </p:sp>
    </p:spTree>
    <p:extLst>
      <p:ext uri="{BB962C8B-B14F-4D97-AF65-F5344CB8AC3E}">
        <p14:creationId xmlns:p14="http://schemas.microsoft.com/office/powerpoint/2010/main" val="2005253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B1944B8-8078-4D55-90AF-F95F3C16EAA4}"/>
              </a:ext>
            </a:extLst>
          </p:cNvPr>
          <p:cNvSpPr>
            <a:spLocks noGrp="1"/>
          </p:cNvSpPr>
          <p:nvPr>
            <p:ph type="sldNum" sz="quarter" idx="12"/>
          </p:nvPr>
        </p:nvSpPr>
        <p:spPr/>
        <p:txBody>
          <a:bodyPr/>
          <a:lstStyle/>
          <a:p>
            <a:fld id="{29866733-B904-C84A-937B-5FAEB6B69CA7}" type="slidenum">
              <a:rPr lang="en-US" smtClean="0"/>
              <a:t>14</a:t>
            </a:fld>
            <a:endParaRPr lang="en-US" dirty="0"/>
          </a:p>
        </p:txBody>
      </p:sp>
      <p:sp>
        <p:nvSpPr>
          <p:cNvPr id="3" name="TextBox 2">
            <a:extLst>
              <a:ext uri="{FF2B5EF4-FFF2-40B4-BE49-F238E27FC236}">
                <a16:creationId xmlns:a16="http://schemas.microsoft.com/office/drawing/2014/main" id="{8EE2065F-3753-4874-95D9-C78E85B0DB1B}"/>
              </a:ext>
            </a:extLst>
          </p:cNvPr>
          <p:cNvSpPr txBox="1"/>
          <p:nvPr/>
        </p:nvSpPr>
        <p:spPr>
          <a:xfrm>
            <a:off x="1014728" y="443112"/>
            <a:ext cx="9996455" cy="584775"/>
          </a:xfrm>
          <a:prstGeom prst="rect">
            <a:avLst/>
          </a:prstGeom>
          <a:noFill/>
        </p:spPr>
        <p:txBody>
          <a:bodyPr wrap="none" rtlCol="0">
            <a:spAutoFit/>
          </a:bodyPr>
          <a:lstStyle/>
          <a:p>
            <a:r>
              <a:rPr lang="en-US" sz="3200" b="1" dirty="0">
                <a:latin typeface="Arial Black" panose="020B0A04020102020204" pitchFamily="34" charset="0"/>
                <a:cs typeface="Arial" panose="020B0604020202020204" pitchFamily="34" charset="0"/>
              </a:rPr>
              <a:t>Federal &amp; State Funding for Hospital &amp; MSP</a:t>
            </a:r>
          </a:p>
        </p:txBody>
      </p:sp>
      <p:sp>
        <p:nvSpPr>
          <p:cNvPr id="5" name="Content Placeholder 1">
            <a:extLst>
              <a:ext uri="{FF2B5EF4-FFF2-40B4-BE49-F238E27FC236}">
                <a16:creationId xmlns:a16="http://schemas.microsoft.com/office/drawing/2014/main" id="{B0303C99-31CF-4E2C-95AA-92C21F6C7F10}"/>
              </a:ext>
            </a:extLst>
          </p:cNvPr>
          <p:cNvSpPr txBox="1">
            <a:spLocks/>
          </p:cNvSpPr>
          <p:nvPr/>
        </p:nvSpPr>
        <p:spPr>
          <a:xfrm>
            <a:off x="190831" y="1363648"/>
            <a:ext cx="11497587" cy="490595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178"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US" sz="2400" b="1" i="0" u="sng" strike="noStrike" kern="1200" cap="none" spc="0" normalizeH="0" baseline="0" noProof="0" dirty="0">
                <a:ln>
                  <a:noFill/>
                </a:ln>
                <a:solidFill>
                  <a:sysClr val="windowText" lastClr="000000"/>
                </a:solidFill>
                <a:effectLst/>
                <a:uLnTx/>
                <a:uFillTx/>
              </a:rPr>
              <a:t>Federal Provider Relief Fund (CARES Act)</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1000" b="1" i="0" u="none" strike="noStrike" kern="1200" cap="none" spc="0" normalizeH="0" baseline="0" noProof="0" dirty="0">
              <a:ln>
                <a:noFill/>
              </a:ln>
              <a:solidFill>
                <a:srgbClr val="0070C0"/>
              </a:solidFill>
              <a:effectLst/>
              <a:uLnTx/>
              <a:uFillTx/>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0070C0"/>
                </a:solidFill>
                <a:effectLst/>
                <a:uLnTx/>
                <a:uFillTx/>
              </a:rPr>
              <a:t>General Distribution </a:t>
            </a:r>
            <a:r>
              <a:rPr kumimoji="0" lang="en-US" sz="2000" b="0" i="0" u="none" strike="noStrike" kern="1200" cap="none" spc="0" normalizeH="0" baseline="0" noProof="0" dirty="0">
                <a:ln>
                  <a:noFill/>
                </a:ln>
                <a:solidFill>
                  <a:sysClr val="windowText" lastClr="000000"/>
                </a:solidFill>
                <a:effectLst/>
                <a:uLnTx/>
                <a:uFillTx/>
              </a:rPr>
              <a:t>for COVID-related expenses and lost revenue:                   </a:t>
            </a:r>
            <a:r>
              <a:rPr kumimoji="0" lang="en-US" sz="2000" b="1" i="0" u="none" strike="noStrike" kern="1200" cap="none" spc="0" normalizeH="0" baseline="0" noProof="0" dirty="0">
                <a:ln>
                  <a:noFill/>
                </a:ln>
                <a:solidFill>
                  <a:sysClr val="windowText" lastClr="000000"/>
                </a:solidFill>
                <a:effectLst/>
                <a:uLnTx/>
                <a:uFillTx/>
              </a:rPr>
              <a:t>$15.2 million  </a:t>
            </a:r>
            <a:r>
              <a:rPr kumimoji="0" lang="en-US" sz="2000" b="0" i="0" u="none" strike="noStrike" kern="1200" cap="none" spc="0" normalizeH="0" baseline="0" noProof="0" dirty="0">
                <a:ln>
                  <a:noFill/>
                </a:ln>
                <a:solidFill>
                  <a:sysClr val="windowText" lastClr="000000"/>
                </a:solidFill>
                <a:effectLst/>
                <a:uLnTx/>
                <a:uFillTx/>
              </a:rPr>
              <a:t>(FY20)</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1000" b="1" i="0" u="none" strike="noStrike" kern="1200" cap="none" spc="0" normalizeH="0" baseline="0" noProof="0" dirty="0">
              <a:ln>
                <a:noFill/>
              </a:ln>
              <a:solidFill>
                <a:srgbClr val="0070C0"/>
              </a:solidFill>
              <a:effectLst/>
              <a:uLnTx/>
              <a:uFillTx/>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0070C0"/>
                </a:solidFill>
                <a:effectLst/>
                <a:uLnTx/>
                <a:uFillTx/>
              </a:rPr>
              <a:t>High Impact Distribution </a:t>
            </a:r>
            <a:r>
              <a:rPr kumimoji="0" lang="en-US" sz="2000" b="0" i="0" u="none" strike="noStrike" kern="1200" cap="none" spc="0" normalizeH="0" baseline="0" noProof="0" dirty="0">
                <a:ln>
                  <a:noFill/>
                </a:ln>
                <a:solidFill>
                  <a:sysClr val="windowText" lastClr="000000"/>
                </a:solidFill>
                <a:effectLst/>
                <a:uLnTx/>
                <a:uFillTx/>
              </a:rPr>
              <a:t>to hospitals with large volume of COVID inpatients:  </a:t>
            </a:r>
            <a:r>
              <a:rPr kumimoji="0" lang="en-US" sz="2000" b="1" i="0" u="none" strike="noStrike" kern="1200" cap="none" spc="0" normalizeH="0" baseline="0" noProof="0" dirty="0">
                <a:ln>
                  <a:noFill/>
                </a:ln>
                <a:solidFill>
                  <a:sysClr val="windowText" lastClr="000000"/>
                </a:solidFill>
                <a:effectLst/>
                <a:uLnTx/>
                <a:uFillTx/>
              </a:rPr>
              <a:t>$17.8 million  </a:t>
            </a:r>
            <a:r>
              <a:rPr kumimoji="0" lang="en-US" sz="2000" b="0" i="0" u="none" strike="noStrike" kern="1200" cap="none" spc="0" normalizeH="0" baseline="0" noProof="0" dirty="0">
                <a:ln>
                  <a:noFill/>
                </a:ln>
                <a:solidFill>
                  <a:sysClr val="windowText" lastClr="000000"/>
                </a:solidFill>
                <a:effectLst/>
                <a:uLnTx/>
                <a:uFillTx/>
              </a:rPr>
              <a:t>(FY20)</a:t>
            </a:r>
          </a:p>
          <a:p>
            <a:pPr marL="3657418" marR="0" lvl="8"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US" sz="1400" b="1" i="0" u="none" strike="noStrike" kern="1200" cap="none" spc="0" normalizeH="0" baseline="0" noProof="0" dirty="0">
                <a:ln>
                  <a:noFill/>
                </a:ln>
                <a:solidFill>
                  <a:sysClr val="windowText" lastClr="000000"/>
                </a:solidFill>
                <a:effectLst/>
                <a:uLnTx/>
                <a:uFillTx/>
              </a:rPr>
              <a:t>					</a:t>
            </a:r>
            <a:r>
              <a:rPr kumimoji="0" lang="en-US" sz="2000" b="1" i="0" u="none" strike="noStrike" kern="1200" cap="none" spc="0" normalizeH="0" baseline="0" noProof="0" dirty="0">
                <a:ln>
                  <a:noFill/>
                </a:ln>
                <a:solidFill>
                  <a:sysClr val="windowText" lastClr="000000"/>
                </a:solidFill>
                <a:effectLst/>
                <a:uLnTx/>
                <a:uFillTx/>
              </a:rPr>
              <a:t> $17.8 million  </a:t>
            </a:r>
            <a:r>
              <a:rPr kumimoji="0" lang="en-US" sz="2000" b="0" i="0" u="none" strike="noStrike" kern="1200" cap="none" spc="0" normalizeH="0" baseline="0" noProof="0" dirty="0">
                <a:ln>
                  <a:noFill/>
                </a:ln>
                <a:solidFill>
                  <a:sysClr val="windowText" lastClr="000000"/>
                </a:solidFill>
                <a:effectLst/>
                <a:uLnTx/>
                <a:uFillTx/>
              </a:rPr>
              <a:t>(FY21)</a:t>
            </a:r>
            <a:r>
              <a:rPr kumimoji="0" lang="en-US" sz="1400" b="1" i="0" u="none" strike="noStrike" kern="1200" cap="none" spc="0" normalizeH="0" baseline="0" noProof="0" dirty="0">
                <a:ln>
                  <a:noFill/>
                </a:ln>
                <a:solidFill>
                  <a:sysClr val="windowText" lastClr="000000"/>
                </a:solidFill>
                <a:effectLst/>
                <a:uLnTx/>
                <a:uFillTx/>
              </a:rPr>
              <a:t>	</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1000" b="1" i="0" u="none" strike="noStrike" kern="1200" cap="none" spc="0" normalizeH="0" baseline="0" noProof="0" dirty="0">
              <a:ln>
                <a:noFill/>
              </a:ln>
              <a:solidFill>
                <a:srgbClr val="0070C0"/>
              </a:solidFill>
              <a:effectLst/>
              <a:uLnTx/>
              <a:uFillTx/>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0070C0"/>
                </a:solidFill>
                <a:effectLst/>
                <a:uLnTx/>
                <a:uFillTx/>
              </a:rPr>
              <a:t>Safety-net Distribution </a:t>
            </a:r>
            <a:r>
              <a:rPr kumimoji="0" lang="en-US" sz="2000" b="0" i="0" u="none" strike="noStrike" kern="1200" cap="none" spc="0" normalizeH="0" baseline="0" noProof="0" dirty="0">
                <a:ln>
                  <a:noFill/>
                </a:ln>
                <a:solidFill>
                  <a:sysClr val="windowText" lastClr="000000"/>
                </a:solidFill>
                <a:effectLst/>
                <a:uLnTx/>
                <a:uFillTx/>
              </a:rPr>
              <a:t>to hospitals who care for vulnerable populations:         </a:t>
            </a:r>
            <a:r>
              <a:rPr kumimoji="0" lang="en-US" sz="2000" b="1" i="0" u="none" strike="noStrike" kern="1200" cap="none" spc="0" normalizeH="0" baseline="0" noProof="0" dirty="0">
                <a:ln>
                  <a:noFill/>
                </a:ln>
                <a:solidFill>
                  <a:sysClr val="windowText" lastClr="000000"/>
                </a:solidFill>
                <a:effectLst/>
                <a:uLnTx/>
                <a:uFillTx/>
              </a:rPr>
              <a:t>$43.1 million  </a:t>
            </a:r>
            <a:r>
              <a:rPr kumimoji="0" lang="en-US" sz="2000" b="0" i="0" u="none" strike="noStrike" kern="1200" cap="none" spc="0" normalizeH="0" baseline="0" noProof="0" dirty="0">
                <a:ln>
                  <a:noFill/>
                </a:ln>
                <a:solidFill>
                  <a:sysClr val="windowText" lastClr="000000"/>
                </a:solidFill>
                <a:effectLst/>
                <a:uLnTx/>
                <a:uFillTx/>
              </a:rPr>
              <a:t>(FY21)</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lang="en-US" sz="2000" dirty="0">
              <a:solidFill>
                <a:sysClr val="windowText" lastClr="000000"/>
              </a:solidFill>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1" i="0" u="none" strike="noStrike" kern="1200" cap="none" spc="0" normalizeH="0" baseline="0" noProof="0" dirty="0">
                <a:ln>
                  <a:noFill/>
                </a:ln>
                <a:solidFill>
                  <a:srgbClr val="0070C0"/>
                </a:solidFill>
                <a:effectLst/>
                <a:uLnTx/>
                <a:uFillTx/>
              </a:rPr>
              <a:t>Phase</a:t>
            </a:r>
            <a:r>
              <a:rPr kumimoji="0" lang="en-US" sz="2000" b="1" i="0" u="none" strike="noStrike" kern="1200" cap="none" spc="0" normalizeH="0" noProof="0" dirty="0">
                <a:ln>
                  <a:noFill/>
                </a:ln>
                <a:solidFill>
                  <a:srgbClr val="0070C0"/>
                </a:solidFill>
                <a:effectLst/>
                <a:uLnTx/>
                <a:uFillTx/>
              </a:rPr>
              <a:t> 4 General Distribution</a:t>
            </a:r>
            <a:r>
              <a:rPr kumimoji="0" lang="en-US" sz="2000" b="0" i="0" u="none" strike="noStrike" kern="1200" cap="none" spc="0" normalizeH="0" noProof="0" dirty="0">
                <a:ln>
                  <a:noFill/>
                </a:ln>
                <a:solidFill>
                  <a:sysClr val="windowText" lastClr="000000"/>
                </a:solidFill>
                <a:effectLst/>
                <a:uLnTx/>
                <a:uFillTx/>
              </a:rPr>
              <a:t> for COVID-related expenses and lost revenue:     </a:t>
            </a:r>
            <a:r>
              <a:rPr kumimoji="0" lang="en-US" sz="2000" b="1" i="0" u="none" strike="noStrike" kern="1200" cap="none" spc="0" normalizeH="0" noProof="0" dirty="0">
                <a:ln>
                  <a:noFill/>
                </a:ln>
                <a:solidFill>
                  <a:sysClr val="windowText" lastClr="000000"/>
                </a:solidFill>
                <a:effectLst/>
                <a:uLnTx/>
                <a:uFillTx/>
              </a:rPr>
              <a:t>$  1.6 million  </a:t>
            </a:r>
            <a:r>
              <a:rPr kumimoji="0" lang="en-US" sz="2000" i="0" u="none" strike="noStrike" kern="1200" cap="none" spc="0" normalizeH="0" noProof="0" dirty="0">
                <a:ln>
                  <a:noFill/>
                </a:ln>
                <a:solidFill>
                  <a:sysClr val="windowText" lastClr="000000"/>
                </a:solidFill>
                <a:effectLst/>
                <a:uLnTx/>
                <a:uFillTx/>
              </a:rPr>
              <a:t>(FY22)</a:t>
            </a:r>
            <a:endParaRPr kumimoji="0" lang="en-US" sz="2000" i="0" u="none" strike="noStrike" kern="1200" cap="none" spc="0" normalizeH="0" baseline="0" noProof="0" dirty="0">
              <a:ln>
                <a:noFill/>
              </a:ln>
              <a:solidFill>
                <a:sysClr val="windowText" lastClr="000000"/>
              </a:solidFill>
              <a:effectLst/>
              <a:uLnTx/>
              <a:uFillTx/>
            </a:endParaRPr>
          </a:p>
          <a:p>
            <a:pPr marL="457178"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US" sz="2000" b="0" i="0" u="none" strike="noStrike" kern="1200" cap="none" spc="0" normalizeH="0" baseline="0" noProof="0" dirty="0">
              <a:ln>
                <a:noFill/>
              </a:ln>
              <a:solidFill>
                <a:sysClr val="windowText" lastClr="000000"/>
              </a:solidFill>
              <a:effectLst/>
              <a:uLnTx/>
              <a:uFillTx/>
            </a:endParaRPr>
          </a:p>
          <a:p>
            <a:pPr marL="457178"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US" sz="2400" b="1" i="0" u="sng" strike="noStrike" kern="1200" cap="none" spc="0" normalizeH="0" baseline="0" noProof="0" dirty="0">
                <a:ln>
                  <a:noFill/>
                </a:ln>
                <a:solidFill>
                  <a:sysClr val="windowText" lastClr="000000"/>
                </a:solidFill>
                <a:effectLst/>
                <a:uLnTx/>
                <a:uFillTx/>
              </a:rPr>
              <a:t>Illinois HFS Provider Stability Fund</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ysClr val="windowText" lastClr="000000"/>
                </a:solidFill>
                <a:effectLst/>
                <a:uLnTx/>
                <a:uFillTx/>
              </a:rPr>
              <a:t>State allocation of CARES Act funds for distribution to Medicaid providers </a:t>
            </a:r>
          </a:p>
          <a:p>
            <a:pPr marL="457178"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US" sz="2000" b="0" i="0" u="none" strike="noStrike" kern="1200" cap="none" spc="0" normalizeH="0" baseline="0" noProof="0" dirty="0">
                <a:ln>
                  <a:noFill/>
                </a:ln>
                <a:solidFill>
                  <a:sysClr val="windowText" lastClr="000000"/>
                </a:solidFill>
                <a:effectLst/>
                <a:uLnTx/>
                <a:uFillTx/>
              </a:rPr>
              <a:t>    to help offset COVID-related expenditures</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1000" b="0" i="0" u="none" strike="noStrike" kern="1200" cap="none" spc="0" normalizeH="0" baseline="0" noProof="0" dirty="0">
              <a:ln>
                <a:noFill/>
              </a:ln>
              <a:solidFill>
                <a:sysClr val="windowText" lastClr="000000"/>
              </a:solidFill>
              <a:effectLst/>
              <a:uLnTx/>
              <a:uFillTx/>
            </a:endParaRP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r>
              <a:rPr kumimoji="0" lang="en-US" sz="2000" b="0" i="0" u="none" strike="noStrike" kern="1200" cap="none" spc="0" normalizeH="0" baseline="0" noProof="0" dirty="0">
                <a:ln>
                  <a:noFill/>
                </a:ln>
                <a:solidFill>
                  <a:sysClr val="windowText" lastClr="000000"/>
                </a:solidFill>
                <a:effectLst/>
                <a:uLnTx/>
                <a:uFillTx/>
              </a:rPr>
              <a:t>Distribution to Hospital in December 2020:       			                   </a:t>
            </a:r>
            <a:r>
              <a:rPr kumimoji="0" lang="en-US" sz="2000" b="1" i="0" u="none" strike="noStrike" kern="1200" cap="none" spc="0" normalizeH="0" baseline="0" noProof="0" dirty="0">
                <a:ln>
                  <a:noFill/>
                </a:ln>
                <a:solidFill>
                  <a:sysClr val="windowText" lastClr="000000"/>
                </a:solidFill>
                <a:effectLst/>
                <a:uLnTx/>
                <a:uFillTx/>
              </a:rPr>
              <a:t>$28.3 million  </a:t>
            </a:r>
            <a:r>
              <a:rPr kumimoji="0" lang="en-US" sz="2000" b="0" i="0" u="none" strike="noStrike" kern="1200" cap="none" spc="0" normalizeH="0" baseline="0" noProof="0" dirty="0">
                <a:ln>
                  <a:noFill/>
                </a:ln>
                <a:solidFill>
                  <a:sysClr val="windowText" lastClr="000000"/>
                </a:solidFill>
                <a:effectLst/>
                <a:uLnTx/>
                <a:uFillTx/>
              </a:rPr>
              <a:t>(FY21)</a:t>
            </a:r>
          </a:p>
          <a:p>
            <a:pPr marL="457178"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US" sz="1800" b="0" i="0" u="none" strike="noStrike" kern="1200" cap="none" spc="0" normalizeH="0" baseline="0" noProof="0" dirty="0">
              <a:ln>
                <a:noFill/>
              </a:ln>
              <a:solidFill>
                <a:sysClr val="windowText" lastClr="000000"/>
              </a:solidFill>
              <a:effectLst/>
              <a:uLnTx/>
              <a:uFillTx/>
            </a:endParaRPr>
          </a:p>
          <a:p>
            <a:pPr marL="457178" marR="0" lvl="1" indent="0" algn="l"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US" sz="2400" b="1" i="0" u="none" strike="noStrike" kern="1200" cap="none" spc="0" normalizeH="0" baseline="0" noProof="0" dirty="0">
                <a:ln>
                  <a:noFill/>
                </a:ln>
                <a:solidFill>
                  <a:srgbClr val="5B9BD5">
                    <a:lumMod val="75000"/>
                  </a:srgbClr>
                </a:solidFill>
                <a:effectLst/>
                <a:uLnTx/>
                <a:uFillTx/>
              </a:rPr>
              <a:t>		</a:t>
            </a:r>
            <a:r>
              <a:rPr kumimoji="0" lang="en-US" sz="2400" b="1" i="0" u="none" strike="noStrike" kern="1200" cap="none" spc="0" normalizeH="0" baseline="0" noProof="0" dirty="0">
                <a:ln>
                  <a:noFill/>
                </a:ln>
                <a:effectLst/>
                <a:uLnTx/>
                <a:uFillTx/>
              </a:rPr>
              <a:t>TOTAL Received from Federal and State sources:                 $123.8 million</a:t>
            </a:r>
          </a:p>
          <a:p>
            <a:pPr marL="685800" marR="0" lvl="1" indent="-228600" algn="l" defTabSz="914400" rtl="0" eaLnBrk="1" fontAlgn="auto" latinLnBrk="0" hangingPunct="1">
              <a:lnSpc>
                <a:spcPct val="90000"/>
              </a:lnSpc>
              <a:spcBef>
                <a:spcPts val="500"/>
              </a:spcBef>
              <a:spcAft>
                <a:spcPts val="0"/>
              </a:spcAft>
              <a:buClrTx/>
              <a:buSzTx/>
              <a:buFont typeface="Arial" panose="020B0604020202020204" pitchFamily="34" charset="0"/>
              <a:buChar char="•"/>
              <a:tabLst/>
              <a:defRPr/>
            </a:pPr>
            <a:endParaRPr kumimoji="0" lang="en-US" sz="2000" b="1" i="0" u="none" strike="noStrike" kern="1200" cap="none" spc="0" normalizeH="0" baseline="0" noProof="0" dirty="0">
              <a:ln>
                <a:noFill/>
              </a:ln>
              <a:solidFill>
                <a:srgbClr val="0070C0"/>
              </a:solidFill>
              <a:effectLst/>
              <a:uLnTx/>
              <a:uFillTx/>
            </a:endParaRPr>
          </a:p>
        </p:txBody>
      </p:sp>
    </p:spTree>
    <p:extLst>
      <p:ext uri="{BB962C8B-B14F-4D97-AF65-F5344CB8AC3E}">
        <p14:creationId xmlns:p14="http://schemas.microsoft.com/office/powerpoint/2010/main" val="16213756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8694" y="2622331"/>
            <a:ext cx="6134694" cy="5648325"/>
          </a:xfrm>
        </p:spPr>
        <p:txBody>
          <a:bodyPr anchor="t">
            <a:normAutofit/>
          </a:bodyPr>
          <a:lstStyle/>
          <a:p>
            <a:r>
              <a:rPr lang="en-US" sz="4800" dirty="0">
                <a:solidFill>
                  <a:schemeClr val="accent1">
                    <a:lumMod val="50000"/>
                  </a:schemeClr>
                </a:solidFill>
                <a:latin typeface="+mn-lt"/>
                <a:ea typeface="Cambria" panose="02040503050406030204" pitchFamily="18" charset="0"/>
              </a:rPr>
              <a:t>Moody’s Upgrades Rating from A1 to Aa3</a:t>
            </a:r>
            <a:endParaRPr lang="en-US" sz="3100" dirty="0">
              <a:solidFill>
                <a:schemeClr val="accent1">
                  <a:lumMod val="50000"/>
                </a:schemeClr>
              </a:solidFill>
              <a:latin typeface="+mn-lt"/>
              <a:ea typeface="Cambria" panose="02040503050406030204" pitchFamily="18" charset="0"/>
            </a:endParaRPr>
          </a:p>
        </p:txBody>
      </p:sp>
      <p:pic>
        <p:nvPicPr>
          <p:cNvPr id="6" name="Picture 5" descr="A picture containing food&#10;&#10;Description automatically generated">
            <a:extLst>
              <a:ext uri="{FF2B5EF4-FFF2-40B4-BE49-F238E27FC236}">
                <a16:creationId xmlns:a16="http://schemas.microsoft.com/office/drawing/2014/main" id="{36AA6BF9-B686-4E9C-A107-2DF356D1BF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0"/>
            <a:ext cx="6134695" cy="6858000"/>
          </a:xfrm>
          <a:prstGeom prst="rect">
            <a:avLst/>
          </a:prstGeom>
        </p:spPr>
      </p:pic>
    </p:spTree>
    <p:extLst>
      <p:ext uri="{BB962C8B-B14F-4D97-AF65-F5344CB8AC3E}">
        <p14:creationId xmlns:p14="http://schemas.microsoft.com/office/powerpoint/2010/main" val="1674140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6B2F817-C0EC-C244-84A8-0DF1926CEA6F}"/>
              </a:ext>
            </a:extLst>
          </p:cNvPr>
          <p:cNvSpPr txBox="1"/>
          <p:nvPr/>
        </p:nvSpPr>
        <p:spPr>
          <a:xfrm>
            <a:off x="2832101" y="3501191"/>
            <a:ext cx="8750300" cy="2739211"/>
          </a:xfrm>
          <a:prstGeom prst="rect">
            <a:avLst/>
          </a:prstGeom>
          <a:solidFill>
            <a:schemeClr val="bg1"/>
          </a:solidFill>
          <a:ln>
            <a:noFill/>
          </a:ln>
          <a:effectLst>
            <a:outerShdw blurRad="177800" dir="8220000" algn="br" rotWithShape="0">
              <a:prstClr val="black">
                <a:alpha val="29000"/>
              </a:prstClr>
            </a:outerShdw>
          </a:effectLst>
          <a:scene3d>
            <a:camera prst="orthographicFront"/>
            <a:lightRig rig="threePt" dir="t"/>
          </a:scene3d>
          <a:sp3d>
            <a:bevelB prst="slope"/>
          </a:sp3d>
        </p:spPr>
        <p:txBody>
          <a:bodyPr wrap="square" lIns="457200" tIns="457200" rIns="457200" bIns="274320" rtlCol="0">
            <a:spAutoFit/>
          </a:bodyPr>
          <a:lstStyle/>
          <a:p>
            <a:pPr algn="l"/>
            <a:r>
              <a:rPr lang="en-US" b="1" i="0" dirty="0">
                <a:solidFill>
                  <a:srgbClr val="000000"/>
                </a:solidFill>
                <a:effectLst/>
                <a:latin typeface="Arial" panose="020B0604020202020204" pitchFamily="34" charset="0"/>
              </a:rPr>
              <a:t>RATINGS RATIONALE</a:t>
            </a:r>
          </a:p>
          <a:p>
            <a:pPr algn="l"/>
            <a:r>
              <a:rPr lang="en-US" sz="1400" b="0" i="0" dirty="0">
                <a:solidFill>
                  <a:srgbClr val="000000"/>
                </a:solidFill>
                <a:effectLst/>
                <a:latin typeface="Arial" panose="020B0604020202020204" pitchFamily="34" charset="0"/>
              </a:rPr>
              <a:t>The upgrade of University of Illinois' ratings reflects continued favorable operating performance, further balance sheet growth, and strong enrollment despite operating volatility caused by the pandemic. These organic improvements were supplemented by significant federal pandemic support and strong investment returns, leading to material EBIDA accretion and balance sheet improvement with debt remaining relatively modest. The upgrades also reflect the State of Illinois' (Baa2/stable) own improved fiscal and financial position, supporting Moody's expectations of continued steady and on-time operating support to the university, whose dependance upon the state in terms of operating funds is about 30%.  ………..</a:t>
            </a:r>
          </a:p>
        </p:txBody>
      </p:sp>
      <p:sp>
        <p:nvSpPr>
          <p:cNvPr id="5" name="TextBox 4">
            <a:extLst>
              <a:ext uri="{FF2B5EF4-FFF2-40B4-BE49-F238E27FC236}">
                <a16:creationId xmlns:a16="http://schemas.microsoft.com/office/drawing/2014/main" id="{D0E43442-7BFF-3F4E-B11B-491D808E3B10}"/>
              </a:ext>
            </a:extLst>
          </p:cNvPr>
          <p:cNvSpPr txBox="1"/>
          <p:nvPr/>
        </p:nvSpPr>
        <p:spPr>
          <a:xfrm>
            <a:off x="409242" y="161171"/>
            <a:ext cx="8043878" cy="2862322"/>
          </a:xfrm>
          <a:prstGeom prst="rect">
            <a:avLst/>
          </a:prstGeom>
          <a:solidFill>
            <a:schemeClr val="bg1"/>
          </a:solidFill>
          <a:ln>
            <a:noFill/>
          </a:ln>
          <a:effectLst>
            <a:outerShdw blurRad="177800" dir="8220000" sx="101000" sy="101000" algn="br" rotWithShape="0">
              <a:prstClr val="black">
                <a:alpha val="29000"/>
              </a:prstClr>
            </a:outerShdw>
          </a:effectLst>
          <a:scene3d>
            <a:camera prst="orthographicFront"/>
            <a:lightRig rig="threePt" dir="t"/>
          </a:scene3d>
          <a:sp3d>
            <a:bevelB prst="slope"/>
          </a:sp3d>
        </p:spPr>
        <p:txBody>
          <a:bodyPr wrap="square" lIns="457200" tIns="457200" rIns="457200" bIns="274320" rtlCol="0">
            <a:spAutoFit/>
          </a:bodyPr>
          <a:lstStyle/>
          <a:p>
            <a:pPr algn="l"/>
            <a:r>
              <a:rPr lang="en-US" b="1" i="0" dirty="0">
                <a:solidFill>
                  <a:srgbClr val="000000"/>
                </a:solidFill>
                <a:effectLst/>
                <a:latin typeface="Arial" panose="020B0604020202020204" pitchFamily="34" charset="0"/>
              </a:rPr>
              <a:t>Rating Action: </a:t>
            </a:r>
            <a:r>
              <a:rPr lang="en-US" b="1" i="0" dirty="0">
                <a:solidFill>
                  <a:srgbClr val="1257C6"/>
                </a:solidFill>
                <a:effectLst/>
                <a:latin typeface="Arial" panose="020B0604020202020204" pitchFamily="34" charset="0"/>
              </a:rPr>
              <a:t>Moody's upgrades University of Illinois' ratings; outlooks stable</a:t>
            </a:r>
            <a:endParaRPr lang="en-US" b="1" i="0" dirty="0">
              <a:solidFill>
                <a:srgbClr val="000000"/>
              </a:solidFill>
              <a:effectLst/>
              <a:latin typeface="Arial" panose="020B0604020202020204" pitchFamily="34" charset="0"/>
            </a:endParaRPr>
          </a:p>
          <a:p>
            <a:pPr algn="l"/>
            <a:r>
              <a:rPr lang="en-US" b="1" i="0" dirty="0">
                <a:solidFill>
                  <a:srgbClr val="666666"/>
                </a:solidFill>
                <a:effectLst/>
                <a:latin typeface="Arial" panose="020B0604020202020204" pitchFamily="34" charset="0"/>
              </a:rPr>
              <a:t>08 Dec 2021</a:t>
            </a:r>
          </a:p>
          <a:p>
            <a:pPr algn="l"/>
            <a:r>
              <a:rPr lang="en-US" sz="1400" b="0" i="0" dirty="0">
                <a:solidFill>
                  <a:srgbClr val="000000"/>
                </a:solidFill>
                <a:effectLst/>
                <a:latin typeface="Arial" panose="020B0604020202020204" pitchFamily="34" charset="0"/>
              </a:rPr>
              <a:t>Moody's Investors Service has upgraded the following University of Illinois (U of I) ratings; issuer rating to Aa3 from A1; Auxiliary Facilities System Bonds (AFS) to Aa3 from A1; Certificates of Participation (COPS) to Aa3 from A1; Academic Lease Revenue Bonds to Aa3 from A1; South Campus Bonds to A1 from A2; and Health Services Facilities System (HSFS) bonds to A3 from Baa1. Total direct debt outstanding at the end of fiscal 2020 was approximately $1.5 billion. The outlook for University of Illinois is stable.</a:t>
            </a:r>
          </a:p>
        </p:txBody>
      </p:sp>
      <p:sp>
        <p:nvSpPr>
          <p:cNvPr id="2" name="Rectangle 1">
            <a:extLst>
              <a:ext uri="{FF2B5EF4-FFF2-40B4-BE49-F238E27FC236}">
                <a16:creationId xmlns:a16="http://schemas.microsoft.com/office/drawing/2014/main" id="{D63DF1D7-2379-A242-AF40-630A020847D5}"/>
              </a:ext>
            </a:extLst>
          </p:cNvPr>
          <p:cNvSpPr/>
          <p:nvPr/>
        </p:nvSpPr>
        <p:spPr>
          <a:xfrm>
            <a:off x="2832100" y="3501191"/>
            <a:ext cx="8750299" cy="202226"/>
          </a:xfrm>
          <a:prstGeom prst="rect">
            <a:avLst/>
          </a:prstGeom>
          <a:solidFill>
            <a:srgbClr val="0556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latin typeface="Arial" panose="020B0604020202020204" pitchFamily="34" charset="0"/>
            </a:endParaRPr>
          </a:p>
        </p:txBody>
      </p:sp>
      <p:sp>
        <p:nvSpPr>
          <p:cNvPr id="6" name="Rectangle 5">
            <a:extLst>
              <a:ext uri="{FF2B5EF4-FFF2-40B4-BE49-F238E27FC236}">
                <a16:creationId xmlns:a16="http://schemas.microsoft.com/office/drawing/2014/main" id="{811615CE-ED9B-6240-8393-A7FEB5A33765}"/>
              </a:ext>
            </a:extLst>
          </p:cNvPr>
          <p:cNvSpPr/>
          <p:nvPr/>
        </p:nvSpPr>
        <p:spPr>
          <a:xfrm>
            <a:off x="409242" y="161171"/>
            <a:ext cx="7529992" cy="202226"/>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2"/>
              </a:solidFill>
              <a:highlight>
                <a:srgbClr val="000080"/>
              </a:highlight>
              <a:latin typeface="Arial" panose="020B0604020202020204" pitchFamily="34" charset="0"/>
            </a:endParaRPr>
          </a:p>
        </p:txBody>
      </p:sp>
      <p:sp>
        <p:nvSpPr>
          <p:cNvPr id="4" name="TextBox 3">
            <a:extLst>
              <a:ext uri="{FF2B5EF4-FFF2-40B4-BE49-F238E27FC236}">
                <a16:creationId xmlns:a16="http://schemas.microsoft.com/office/drawing/2014/main" id="{B80893ED-4013-44D6-A338-8F3CFFFFD6A6}"/>
              </a:ext>
            </a:extLst>
          </p:cNvPr>
          <p:cNvSpPr txBox="1"/>
          <p:nvPr/>
        </p:nvSpPr>
        <p:spPr>
          <a:xfrm>
            <a:off x="409242" y="6488668"/>
            <a:ext cx="11914838" cy="369332"/>
          </a:xfrm>
          <a:prstGeom prst="rect">
            <a:avLst/>
          </a:prstGeom>
          <a:noFill/>
        </p:spPr>
        <p:txBody>
          <a:bodyPr wrap="square" rtlCol="0">
            <a:spAutoFit/>
          </a:bodyPr>
          <a:lstStyle/>
          <a:p>
            <a:r>
              <a:rPr lang="en-US" dirty="0">
                <a:hlinkClick r:id="rId3"/>
              </a:rPr>
              <a:t>Source: https://www.moodys.com/research/Moodys-upgrades-University-of-Illinois-ratings-outlooks-stable--PR_907470368</a:t>
            </a:r>
            <a:r>
              <a:rPr lang="en-US" dirty="0"/>
              <a:t> </a:t>
            </a:r>
          </a:p>
        </p:txBody>
      </p:sp>
    </p:spTree>
    <p:extLst>
      <p:ext uri="{BB962C8B-B14F-4D97-AF65-F5344CB8AC3E}">
        <p14:creationId xmlns:p14="http://schemas.microsoft.com/office/powerpoint/2010/main" val="31764726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6550893B-B1D5-41A3-8EB8-C927CDEC574A}"/>
              </a:ext>
            </a:extLst>
          </p:cNvPr>
          <p:cNvGraphicFramePr>
            <a:graphicFrameLocks noGrp="1"/>
          </p:cNvGraphicFramePr>
          <p:nvPr>
            <p:extLst>
              <p:ext uri="{D42A27DB-BD31-4B8C-83A1-F6EECF244321}">
                <p14:modId xmlns:p14="http://schemas.microsoft.com/office/powerpoint/2010/main" val="433563562"/>
              </p:ext>
            </p:extLst>
          </p:nvPr>
        </p:nvGraphicFramePr>
        <p:xfrm>
          <a:off x="557212" y="882225"/>
          <a:ext cx="9103039" cy="3599101"/>
        </p:xfrm>
        <a:graphic>
          <a:graphicData uri="http://schemas.openxmlformats.org/drawingml/2006/table">
            <a:tbl>
              <a:tblPr/>
              <a:tblGrid>
                <a:gridCol w="3765289">
                  <a:extLst>
                    <a:ext uri="{9D8B030D-6E8A-4147-A177-3AD203B41FA5}">
                      <a16:colId xmlns:a16="http://schemas.microsoft.com/office/drawing/2014/main" val="2604069457"/>
                    </a:ext>
                  </a:extLst>
                </a:gridCol>
                <a:gridCol w="716040">
                  <a:extLst>
                    <a:ext uri="{9D8B030D-6E8A-4147-A177-3AD203B41FA5}">
                      <a16:colId xmlns:a16="http://schemas.microsoft.com/office/drawing/2014/main" val="3185683414"/>
                    </a:ext>
                  </a:extLst>
                </a:gridCol>
                <a:gridCol w="716040">
                  <a:extLst>
                    <a:ext uri="{9D8B030D-6E8A-4147-A177-3AD203B41FA5}">
                      <a16:colId xmlns:a16="http://schemas.microsoft.com/office/drawing/2014/main" val="2302716397"/>
                    </a:ext>
                  </a:extLst>
                </a:gridCol>
                <a:gridCol w="716040">
                  <a:extLst>
                    <a:ext uri="{9D8B030D-6E8A-4147-A177-3AD203B41FA5}">
                      <a16:colId xmlns:a16="http://schemas.microsoft.com/office/drawing/2014/main" val="635134797"/>
                    </a:ext>
                  </a:extLst>
                </a:gridCol>
                <a:gridCol w="716040">
                  <a:extLst>
                    <a:ext uri="{9D8B030D-6E8A-4147-A177-3AD203B41FA5}">
                      <a16:colId xmlns:a16="http://schemas.microsoft.com/office/drawing/2014/main" val="1189332351"/>
                    </a:ext>
                  </a:extLst>
                </a:gridCol>
                <a:gridCol w="716040">
                  <a:extLst>
                    <a:ext uri="{9D8B030D-6E8A-4147-A177-3AD203B41FA5}">
                      <a16:colId xmlns:a16="http://schemas.microsoft.com/office/drawing/2014/main" val="2664694107"/>
                    </a:ext>
                  </a:extLst>
                </a:gridCol>
                <a:gridCol w="716040">
                  <a:extLst>
                    <a:ext uri="{9D8B030D-6E8A-4147-A177-3AD203B41FA5}">
                      <a16:colId xmlns:a16="http://schemas.microsoft.com/office/drawing/2014/main" val="3111879579"/>
                    </a:ext>
                  </a:extLst>
                </a:gridCol>
                <a:gridCol w="520755">
                  <a:extLst>
                    <a:ext uri="{9D8B030D-6E8A-4147-A177-3AD203B41FA5}">
                      <a16:colId xmlns:a16="http://schemas.microsoft.com/office/drawing/2014/main" val="3303369677"/>
                    </a:ext>
                  </a:extLst>
                </a:gridCol>
                <a:gridCol w="520755">
                  <a:extLst>
                    <a:ext uri="{9D8B030D-6E8A-4147-A177-3AD203B41FA5}">
                      <a16:colId xmlns:a16="http://schemas.microsoft.com/office/drawing/2014/main" val="3319583399"/>
                    </a:ext>
                  </a:extLst>
                </a:gridCol>
              </a:tblGrid>
              <a:tr h="51319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1" u="none" strike="noStrike" dirty="0">
                          <a:effectLst/>
                        </a:rPr>
                        <a:t>Moody's Key Credit Ratios</a:t>
                      </a:r>
                      <a:endParaRPr lang="en-US" sz="1300" b="1"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7F8FA9">
                        <a:lumMod val="20000"/>
                        <a:lumOff val="80000"/>
                      </a:srgbClr>
                    </a:solidFill>
                  </a:tcPr>
                </a:tc>
                <a:tc gridSpan="4">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1" u="none" strike="noStrike" dirty="0">
                          <a:effectLst/>
                        </a:rPr>
                        <a:t>University of Illinois***</a:t>
                      </a:r>
                      <a:endParaRPr lang="en-US" sz="1300" b="1"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7F8FA9">
                        <a:lumMod val="20000"/>
                        <a:lumOff val="80000"/>
                      </a:srgbClr>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1" u="none" strike="noStrike" dirty="0">
                          <a:effectLst/>
                        </a:rPr>
                        <a:t>Desired Trend</a:t>
                      </a:r>
                      <a:endParaRPr lang="en-US" sz="1300" b="1"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7F8FA9">
                        <a:lumMod val="20000"/>
                        <a:lumOff val="80000"/>
                      </a:srgbClr>
                    </a:solidFill>
                  </a:tcPr>
                </a:tc>
                <a:tc gridSpan="3">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1" u="none" strike="noStrike" dirty="0">
                          <a:effectLst/>
                        </a:rPr>
                        <a:t>Moody's Medians FY2020</a:t>
                      </a:r>
                      <a:endParaRPr lang="en-US" sz="1300" b="1"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7F8FA9">
                        <a:lumMod val="20000"/>
                        <a:lumOff val="80000"/>
                      </a:srgbClr>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448446754"/>
                  </a:ext>
                </a:extLst>
              </a:tr>
              <a:tr h="17623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fontAlgn="b"/>
                      <a:r>
                        <a:rPr lang="en-US" sz="1300" b="1" u="none" strike="noStrike" dirty="0">
                          <a:effectLst/>
                        </a:rPr>
                        <a:t>Fiscal Year</a:t>
                      </a:r>
                      <a:endParaRPr lang="en-US" sz="1300" b="1"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t"/>
                      <a:r>
                        <a:rPr lang="en-US" sz="1300" b="1" u="none" strike="noStrike" dirty="0">
                          <a:effectLst/>
                        </a:rPr>
                        <a:t>2018</a:t>
                      </a:r>
                      <a:endParaRPr lang="en-US" sz="1300" b="1"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t"/>
                      <a:r>
                        <a:rPr lang="en-US" sz="1300" b="1" u="none" strike="noStrike" dirty="0">
                          <a:effectLst/>
                        </a:rPr>
                        <a:t>2019</a:t>
                      </a:r>
                      <a:endParaRPr lang="en-US" sz="1300" b="1" i="0" u="none" strike="noStrike" dirty="0">
                        <a:solidFill>
                          <a:srgbClr val="000000"/>
                        </a:solidFill>
                        <a:effectLst/>
                        <a:latin typeface="Calibri" panose="020F0502020204030204" pitchFamily="34" charset="0"/>
                      </a:endParaRPr>
                    </a:p>
                  </a:txBody>
                  <a:tcPr marL="7717" marR="7717" marT="771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t"/>
                      <a:r>
                        <a:rPr lang="en-US" sz="1300" b="1" u="none" strike="noStrike" dirty="0">
                          <a:effectLst/>
                        </a:rPr>
                        <a:t>2020</a:t>
                      </a:r>
                      <a:endParaRPr lang="en-US" sz="1300" b="1" i="0" u="none" strike="noStrike" dirty="0">
                        <a:solidFill>
                          <a:srgbClr val="000000"/>
                        </a:solidFill>
                        <a:effectLst/>
                        <a:latin typeface="Calibri" panose="020F0502020204030204" pitchFamily="34" charset="0"/>
                      </a:endParaRPr>
                    </a:p>
                  </a:txBody>
                  <a:tcPr marL="7717" marR="7717" marT="771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t"/>
                      <a:r>
                        <a:rPr lang="en-US" sz="1300" b="1" u="none" strike="noStrike" dirty="0">
                          <a:effectLst/>
                        </a:rPr>
                        <a:t>2021</a:t>
                      </a:r>
                      <a:endParaRPr lang="en-US" sz="1300" b="1" i="0" u="none" strike="noStrike" dirty="0">
                        <a:solidFill>
                          <a:srgbClr val="000000"/>
                        </a:solidFill>
                        <a:effectLst/>
                        <a:latin typeface="Calibri" panose="020F0502020204030204" pitchFamily="34" charset="0"/>
                      </a:endParaRPr>
                    </a:p>
                  </a:txBody>
                  <a:tcPr marL="7717" marR="7717" marT="7717" marB="0" anchor="ctr">
                    <a:lnL w="12700" cap="flat" cmpd="sng" algn="ctr">
                      <a:no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fontAlgn="b"/>
                      <a:endParaRPr lang="en-US" sz="1300" b="1"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rowSpan="2">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t"/>
                      <a:r>
                        <a:rPr lang="en-US" sz="1300" b="1" u="none" strike="noStrike" dirty="0">
                          <a:effectLst/>
                        </a:rPr>
                        <a:t>A1</a:t>
                      </a:r>
                      <a:endParaRPr lang="en-US" sz="1300" b="1"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131F11">
                        <a:lumMod val="10000"/>
                        <a:lumOff val="90000"/>
                      </a:srgbClr>
                    </a:solidFill>
                  </a:tcPr>
                </a:tc>
                <a:tc rowSpan="2">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t"/>
                      <a:r>
                        <a:rPr lang="en-US" sz="1300" b="1" u="none" strike="noStrike" dirty="0">
                          <a:effectLst/>
                        </a:rPr>
                        <a:t>Aa3</a:t>
                      </a:r>
                      <a:endParaRPr lang="en-US" sz="1300" b="1" i="0" u="none" strike="noStrike" dirty="0">
                        <a:solidFill>
                          <a:srgbClr val="000000"/>
                        </a:solidFill>
                        <a:effectLst/>
                        <a:latin typeface="Calibri" panose="020F0502020204030204" pitchFamily="34" charset="0"/>
                      </a:endParaRPr>
                    </a:p>
                  </a:txBody>
                  <a:tcPr marL="7717" marR="7717" marT="771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131F11">
                        <a:lumMod val="25000"/>
                        <a:lumOff val="75000"/>
                      </a:srgbClr>
                    </a:solidFill>
                  </a:tcPr>
                </a:tc>
                <a:tc rowSpan="2">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t"/>
                      <a:r>
                        <a:rPr lang="en-US" sz="1300" b="1" u="none" strike="noStrike" dirty="0">
                          <a:effectLst/>
                        </a:rPr>
                        <a:t>Aa2</a:t>
                      </a:r>
                      <a:endParaRPr lang="en-US" sz="1300" b="1" i="0" u="none" strike="noStrike" dirty="0">
                        <a:solidFill>
                          <a:srgbClr val="000000"/>
                        </a:solidFill>
                        <a:effectLst/>
                        <a:latin typeface="Calibri" panose="020F0502020204030204" pitchFamily="34" charset="0"/>
                      </a:endParaRPr>
                    </a:p>
                  </a:txBody>
                  <a:tcPr marL="7717" marR="7717" marT="7717" marB="0" anchor="ctr">
                    <a:lnL w="12700" cap="flat" cmpd="sng" algn="ctr">
                      <a:no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966278525"/>
                  </a:ext>
                </a:extLst>
              </a:tr>
              <a:tr h="176236">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fontAlgn="b"/>
                      <a:r>
                        <a:rPr lang="en-US" sz="1300" b="1" u="none" strike="noStrike" dirty="0">
                          <a:effectLst/>
                        </a:rPr>
                        <a:t>Liquidity Ratios</a:t>
                      </a:r>
                      <a:endParaRPr lang="en-US" sz="1300" b="1"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t"/>
                      <a:endParaRPr lang="en-US" sz="1300" b="1"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t"/>
                      <a:endParaRPr lang="en-US" sz="1300" b="1" i="0" u="none" strike="noStrike" dirty="0">
                        <a:solidFill>
                          <a:srgbClr val="000000"/>
                        </a:solidFill>
                        <a:effectLst/>
                        <a:latin typeface="Calibri" panose="020F0502020204030204" pitchFamily="34" charset="0"/>
                      </a:endParaRPr>
                    </a:p>
                  </a:txBody>
                  <a:tcPr marL="7717" marR="7717" marT="771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t"/>
                      <a:endParaRPr lang="en-US" sz="1300" b="1" i="0" u="none" strike="noStrike" dirty="0">
                        <a:solidFill>
                          <a:srgbClr val="000000"/>
                        </a:solidFill>
                        <a:effectLst/>
                        <a:latin typeface="Calibri" panose="020F0502020204030204" pitchFamily="34" charset="0"/>
                      </a:endParaRPr>
                    </a:p>
                  </a:txBody>
                  <a:tcPr marL="7717" marR="7717" marT="771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t"/>
                      <a:endParaRPr lang="en-US" sz="1300" b="1" i="0" u="none" strike="noStrike" dirty="0">
                        <a:solidFill>
                          <a:srgbClr val="000000"/>
                        </a:solidFill>
                        <a:effectLst/>
                        <a:latin typeface="Calibri" panose="020F0502020204030204" pitchFamily="34" charset="0"/>
                      </a:endParaRPr>
                    </a:p>
                  </a:txBody>
                  <a:tcPr marL="7717" marR="7717" marT="7717" marB="0" anchor="ctr">
                    <a:lnL w="12700" cap="flat" cmpd="sng" algn="ctr">
                      <a:no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fontAlgn="b"/>
                      <a:endParaRPr lang="en-US" sz="1300" b="1"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vMerge="1">
                  <a:txBody>
                    <a:bodyPr/>
                    <a:lstStyle/>
                    <a:p>
                      <a:endParaRPr lang="en-US"/>
                    </a:p>
                  </a:txBody>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658929298"/>
                  </a:ext>
                </a:extLst>
              </a:tr>
              <a:tr h="34471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lgn="l" fontAlgn="b"/>
                      <a:r>
                        <a:rPr lang="en-US" sz="1300" u="none" strike="noStrike" dirty="0">
                          <a:effectLst/>
                        </a:rPr>
                        <a:t>Spendable Cash &amp; Investments to Operating Expenses (x)</a:t>
                      </a:r>
                      <a:endParaRPr lang="en-US" sz="1300" b="0" i="0" u="none" strike="noStrike" dirty="0">
                        <a:solidFill>
                          <a:srgbClr val="000000"/>
                        </a:solidFill>
                        <a:effectLst/>
                        <a:latin typeface="Calibri" panose="020F0502020204030204" pitchFamily="34" charset="0"/>
                      </a:endParaRPr>
                    </a:p>
                  </a:txBody>
                  <a:tcPr marL="69452"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0.7</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0.7</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0.7</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0.8</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1" u="none" strike="noStrike" dirty="0">
                          <a:solidFill>
                            <a:srgbClr val="00B050"/>
                          </a:solidFill>
                          <a:effectLst/>
                        </a:rPr>
                        <a:t>↗</a:t>
                      </a:r>
                      <a:endParaRPr lang="en-US" sz="1300" b="1" i="0" u="none" strike="noStrike" dirty="0">
                        <a:solidFill>
                          <a:srgbClr val="00B05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0.7</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131F11">
                        <a:lumMod val="10000"/>
                        <a:lumOff val="9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0.7</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131F11">
                        <a:lumMod val="25000"/>
                        <a:lumOff val="75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0.7</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567434482"/>
                  </a:ext>
                </a:extLst>
              </a:tr>
              <a:tr h="28345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lgn="l" fontAlgn="b"/>
                      <a:r>
                        <a:rPr lang="en-US" sz="1300" u="none" strike="noStrike" dirty="0">
                          <a:effectLst/>
                        </a:rPr>
                        <a:t>Total Debt to Operating Revenues (x)</a:t>
                      </a:r>
                      <a:endParaRPr lang="en-US" sz="1300" b="0" i="0" u="none" strike="noStrike" dirty="0">
                        <a:solidFill>
                          <a:srgbClr val="000000"/>
                        </a:solidFill>
                        <a:effectLst/>
                        <a:latin typeface="Calibri" panose="020F0502020204030204" pitchFamily="34" charset="0"/>
                      </a:endParaRPr>
                    </a:p>
                  </a:txBody>
                  <a:tcPr marL="69452"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0.2</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0.2</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0.2</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0.2</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1" u="none" strike="noStrike" dirty="0">
                          <a:solidFill>
                            <a:srgbClr val="00B050"/>
                          </a:solidFill>
                          <a:effectLst/>
                        </a:rPr>
                        <a:t>↘</a:t>
                      </a:r>
                      <a:endParaRPr lang="en-US" sz="1300" b="1" i="0" u="none" strike="noStrike" dirty="0">
                        <a:solidFill>
                          <a:srgbClr val="00B05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0.6</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131F11">
                        <a:lumMod val="10000"/>
                        <a:lumOff val="9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0.5</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131F11">
                        <a:lumMod val="25000"/>
                        <a:lumOff val="75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0.7</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066007654"/>
                  </a:ext>
                </a:extLst>
              </a:tr>
              <a:tr h="28345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lgn="l" fontAlgn="b"/>
                      <a:r>
                        <a:rPr lang="en-US" sz="1300" u="none" strike="noStrike" dirty="0">
                          <a:effectLst/>
                        </a:rPr>
                        <a:t>Monthly Days Cash on Hand (days)</a:t>
                      </a:r>
                      <a:endParaRPr lang="en-US" sz="1300" b="0" i="0" u="none" strike="noStrike" dirty="0">
                        <a:solidFill>
                          <a:srgbClr val="000000"/>
                        </a:solidFill>
                        <a:effectLst/>
                        <a:latin typeface="Calibri" panose="020F0502020204030204" pitchFamily="34" charset="0"/>
                      </a:endParaRPr>
                    </a:p>
                  </a:txBody>
                  <a:tcPr marL="69452"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0" i="0" u="none" strike="noStrike" dirty="0">
                          <a:solidFill>
                            <a:srgbClr val="000000"/>
                          </a:solidFill>
                          <a:effectLst/>
                          <a:latin typeface="Calibri" panose="020F0502020204030204" pitchFamily="34" charset="0"/>
                        </a:rPr>
                        <a:t>171</a:t>
                      </a: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196</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187</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181</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1" u="none" strike="noStrike" dirty="0">
                          <a:solidFill>
                            <a:srgbClr val="00B050"/>
                          </a:solidFill>
                          <a:effectLst/>
                        </a:rPr>
                        <a:t>↗</a:t>
                      </a:r>
                      <a:endParaRPr lang="en-US" sz="1300" b="1" i="0" u="none" strike="noStrike" dirty="0">
                        <a:solidFill>
                          <a:srgbClr val="00B05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0" i="0" u="none" strike="noStrike" dirty="0">
                          <a:solidFill>
                            <a:srgbClr val="000000"/>
                          </a:solidFill>
                          <a:effectLst/>
                          <a:latin typeface="Calibri" panose="020F0502020204030204" pitchFamily="34" charset="0"/>
                        </a:rPr>
                        <a:t>175</a:t>
                      </a: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131F11">
                        <a:lumMod val="10000"/>
                        <a:lumOff val="9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147</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131F11">
                        <a:lumMod val="25000"/>
                        <a:lumOff val="75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164</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820595653"/>
                  </a:ext>
                </a:extLst>
              </a:tr>
              <a:tr h="286108">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fontAlgn="b"/>
                      <a:r>
                        <a:rPr lang="en-US" sz="1300" b="1" u="none" strike="noStrike" dirty="0">
                          <a:effectLst/>
                        </a:rPr>
                        <a:t>Leverage Ratios</a:t>
                      </a:r>
                      <a:endParaRPr lang="en-US" sz="1300" b="1"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 </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 </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endParaRPr lang="en-US" sz="1300" b="1" i="0" u="none" strike="noStrike" dirty="0">
                        <a:solidFill>
                          <a:srgbClr val="00B05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 </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131F11">
                        <a:lumMod val="10000"/>
                        <a:lumOff val="9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 </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131F11">
                        <a:lumMod val="25000"/>
                        <a:lumOff val="75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 </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726267880"/>
                  </a:ext>
                </a:extLst>
              </a:tr>
              <a:tr h="28345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lgn="l" fontAlgn="b"/>
                      <a:r>
                        <a:rPr lang="en-US" sz="1300" u="none" strike="noStrike" dirty="0">
                          <a:effectLst/>
                        </a:rPr>
                        <a:t>Spendable Cash &amp; Investments to Total Debt (x)</a:t>
                      </a:r>
                      <a:endParaRPr lang="en-US" sz="1300" b="0" i="0" u="none" strike="noStrike" dirty="0">
                        <a:solidFill>
                          <a:srgbClr val="000000"/>
                        </a:solidFill>
                        <a:effectLst/>
                        <a:latin typeface="Calibri" panose="020F0502020204030204" pitchFamily="34" charset="0"/>
                      </a:endParaRPr>
                    </a:p>
                  </a:txBody>
                  <a:tcPr marL="69452"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2.9</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2.9</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0" i="0" u="none" strike="noStrike" dirty="0">
                          <a:solidFill>
                            <a:srgbClr val="000000"/>
                          </a:solidFill>
                          <a:effectLst/>
                          <a:latin typeface="Calibri" panose="020F0502020204030204" pitchFamily="34" charset="0"/>
                        </a:rPr>
                        <a:t>3.0</a:t>
                      </a: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0" i="0" u="none" strike="noStrike" dirty="0">
                          <a:solidFill>
                            <a:srgbClr val="000000"/>
                          </a:solidFill>
                          <a:effectLst/>
                          <a:latin typeface="Calibri" panose="020F0502020204030204" pitchFamily="34" charset="0"/>
                        </a:rPr>
                        <a:t>3.6</a:t>
                      </a: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1" u="none" strike="noStrike" dirty="0">
                          <a:solidFill>
                            <a:srgbClr val="00B050"/>
                          </a:solidFill>
                          <a:effectLst/>
                        </a:rPr>
                        <a:t>↗</a:t>
                      </a:r>
                      <a:endParaRPr lang="en-US" sz="1300" b="1" i="0" u="none" strike="noStrike" dirty="0">
                        <a:solidFill>
                          <a:srgbClr val="00B05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0" i="0" u="none" strike="noStrike" dirty="0">
                          <a:solidFill>
                            <a:srgbClr val="000000"/>
                          </a:solidFill>
                          <a:effectLst/>
                          <a:latin typeface="Calibri" panose="020F0502020204030204" pitchFamily="34" charset="0"/>
                        </a:rPr>
                        <a:t>1.2</a:t>
                      </a: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131F11">
                        <a:lumMod val="10000"/>
                        <a:lumOff val="9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1.4</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131F11">
                        <a:lumMod val="25000"/>
                        <a:lumOff val="75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1.2</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928657414"/>
                  </a:ext>
                </a:extLst>
              </a:tr>
              <a:tr h="28345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lgn="l" fontAlgn="b"/>
                      <a:r>
                        <a:rPr lang="en-US" sz="1300" u="none" strike="noStrike" dirty="0">
                          <a:effectLst/>
                        </a:rPr>
                        <a:t>Annual Debt Service Coverage (x)</a:t>
                      </a:r>
                      <a:endParaRPr lang="en-US" sz="1300" b="0" i="0" u="none" strike="noStrike" dirty="0">
                        <a:solidFill>
                          <a:srgbClr val="000000"/>
                        </a:solidFill>
                        <a:effectLst/>
                        <a:latin typeface="Calibri" panose="020F0502020204030204" pitchFamily="34" charset="0"/>
                      </a:endParaRPr>
                    </a:p>
                  </a:txBody>
                  <a:tcPr marL="69452"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0" i="0" u="none" strike="noStrike" dirty="0">
                          <a:solidFill>
                            <a:srgbClr val="000000"/>
                          </a:solidFill>
                          <a:effectLst/>
                          <a:latin typeface="Calibri" panose="020F0502020204030204" pitchFamily="34" charset="0"/>
                        </a:rPr>
                        <a:t>6.2</a:t>
                      </a: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0" i="0" u="none" strike="noStrike" dirty="0">
                          <a:solidFill>
                            <a:srgbClr val="000000"/>
                          </a:solidFill>
                          <a:effectLst/>
                          <a:latin typeface="Calibri" panose="020F0502020204030204" pitchFamily="34" charset="0"/>
                        </a:rPr>
                        <a:t>3.1</a:t>
                      </a: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3.1</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3.4</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1" u="none" strike="noStrike" dirty="0">
                          <a:solidFill>
                            <a:srgbClr val="00B050"/>
                          </a:solidFill>
                          <a:effectLst/>
                        </a:rPr>
                        <a:t>↗</a:t>
                      </a:r>
                      <a:endParaRPr lang="en-US" sz="1300" b="1" i="0" u="none" strike="noStrike" dirty="0">
                        <a:solidFill>
                          <a:srgbClr val="00B05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0" i="0" u="none" strike="noStrike" dirty="0">
                          <a:solidFill>
                            <a:srgbClr val="000000"/>
                          </a:solidFill>
                          <a:effectLst/>
                          <a:latin typeface="Calibri" panose="020F0502020204030204" pitchFamily="34" charset="0"/>
                        </a:rPr>
                        <a:t>1.9</a:t>
                      </a: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131F11">
                        <a:lumMod val="10000"/>
                        <a:lumOff val="9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2.7</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131F11">
                        <a:lumMod val="25000"/>
                        <a:lumOff val="75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2.3</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866916187"/>
                  </a:ext>
                </a:extLst>
              </a:tr>
              <a:tr h="28345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lgn="l" fontAlgn="b"/>
                      <a:r>
                        <a:rPr lang="en-US" sz="1300" u="none" strike="noStrike" dirty="0">
                          <a:effectLst/>
                        </a:rPr>
                        <a:t>Debt Service to Operating Expenses (%)</a:t>
                      </a:r>
                      <a:endParaRPr lang="en-US" sz="1300" b="0" i="0" u="none" strike="noStrike" dirty="0">
                        <a:solidFill>
                          <a:srgbClr val="000000"/>
                        </a:solidFill>
                        <a:effectLst/>
                        <a:latin typeface="Calibri" panose="020F0502020204030204" pitchFamily="34" charset="0"/>
                      </a:endParaRPr>
                    </a:p>
                  </a:txBody>
                  <a:tcPr marL="69452"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0" i="0" u="none" strike="noStrike" dirty="0">
                          <a:solidFill>
                            <a:srgbClr val="000000"/>
                          </a:solidFill>
                          <a:effectLst/>
                          <a:latin typeface="Calibri" panose="020F0502020204030204" pitchFamily="34" charset="0"/>
                        </a:rPr>
                        <a:t>2.7</a:t>
                      </a: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0" i="0" u="none" strike="noStrike" dirty="0">
                          <a:solidFill>
                            <a:srgbClr val="000000"/>
                          </a:solidFill>
                          <a:effectLst/>
                          <a:latin typeface="Calibri" panose="020F0502020204030204" pitchFamily="34" charset="0"/>
                        </a:rPr>
                        <a:t>2.9</a:t>
                      </a: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0" i="0" u="none" strike="noStrike" dirty="0">
                          <a:solidFill>
                            <a:srgbClr val="000000"/>
                          </a:solidFill>
                          <a:effectLst/>
                          <a:latin typeface="Calibri" panose="020F0502020204030204" pitchFamily="34" charset="0"/>
                        </a:rPr>
                        <a:t>2.6</a:t>
                      </a: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2.2</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1" u="none" strike="noStrike" dirty="0">
                          <a:solidFill>
                            <a:srgbClr val="00B050"/>
                          </a:solidFill>
                          <a:effectLst/>
                        </a:rPr>
                        <a:t>↘</a:t>
                      </a:r>
                      <a:endParaRPr lang="en-US" sz="1300" b="1" i="0" u="none" strike="noStrike" dirty="0">
                        <a:solidFill>
                          <a:srgbClr val="00B05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5.4</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131F11">
                        <a:lumMod val="10000"/>
                        <a:lumOff val="9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4.2</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131F11">
                        <a:lumMod val="25000"/>
                        <a:lumOff val="75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4.8</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147578330"/>
                  </a:ext>
                </a:extLst>
              </a:tr>
              <a:tr h="28345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lgn="l" fontAlgn="b"/>
                      <a:r>
                        <a:rPr lang="en-US" sz="1300" u="none" strike="noStrike" dirty="0">
                          <a:effectLst/>
                        </a:rPr>
                        <a:t>Total Debt-to-Total Capitalization (%)</a:t>
                      </a:r>
                      <a:endParaRPr lang="en-US" sz="1300" b="0" i="0" u="none" strike="noStrike" dirty="0">
                        <a:solidFill>
                          <a:srgbClr val="000000"/>
                        </a:solidFill>
                        <a:effectLst/>
                        <a:latin typeface="Calibri" panose="020F0502020204030204" pitchFamily="34" charset="0"/>
                      </a:endParaRPr>
                    </a:p>
                  </a:txBody>
                  <a:tcPr marL="69452"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19.9</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18.9</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18.3</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15.9</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1" u="none" strike="noStrike" dirty="0">
                          <a:solidFill>
                            <a:srgbClr val="00B050"/>
                          </a:solidFill>
                          <a:effectLst/>
                        </a:rPr>
                        <a:t>↘</a:t>
                      </a:r>
                      <a:endParaRPr lang="en-US" sz="1300" b="1" i="0" u="none" strike="noStrike" dirty="0">
                        <a:solidFill>
                          <a:srgbClr val="00B05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0" i="0" u="none" strike="noStrike" dirty="0">
                          <a:solidFill>
                            <a:srgbClr val="000000"/>
                          </a:solidFill>
                          <a:effectLst/>
                          <a:latin typeface="Calibri" panose="020F0502020204030204" pitchFamily="34" charset="0"/>
                        </a:rPr>
                        <a:t>31.8</a:t>
                      </a: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131F11">
                        <a:lumMod val="10000"/>
                        <a:lumOff val="9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27.7</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131F11">
                        <a:lumMod val="25000"/>
                        <a:lumOff val="75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0" i="0" u="none" strike="noStrike" dirty="0">
                          <a:solidFill>
                            <a:srgbClr val="000000"/>
                          </a:solidFill>
                          <a:effectLst/>
                          <a:latin typeface="Calibri" panose="020F0502020204030204" pitchFamily="34" charset="0"/>
                        </a:rPr>
                        <a:t>33.3</a:t>
                      </a: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549694865"/>
                  </a:ext>
                </a:extLst>
              </a:tr>
              <a:tr h="283452">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lvl="1" algn="l" fontAlgn="b"/>
                      <a:r>
                        <a:rPr lang="en-US" sz="1300" u="none" strike="noStrike" dirty="0">
                          <a:effectLst/>
                        </a:rPr>
                        <a:t>Total Debt-to-Cash Flow (x)</a:t>
                      </a:r>
                      <a:endParaRPr lang="en-US" sz="1300" b="0" i="0" u="none" strike="noStrike" dirty="0">
                        <a:solidFill>
                          <a:srgbClr val="000000"/>
                        </a:solidFill>
                        <a:effectLst/>
                        <a:latin typeface="Calibri" panose="020F0502020204030204" pitchFamily="34" charset="0"/>
                      </a:endParaRPr>
                    </a:p>
                  </a:txBody>
                  <a:tcPr marL="69452"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0" i="0" u="none" strike="noStrike" dirty="0">
                          <a:solidFill>
                            <a:srgbClr val="000000"/>
                          </a:solidFill>
                          <a:effectLst/>
                          <a:latin typeface="Calibri" panose="020F0502020204030204" pitchFamily="34" charset="0"/>
                        </a:rPr>
                        <a:t>1.4</a:t>
                      </a: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0" i="0" u="none" strike="noStrike" dirty="0">
                          <a:solidFill>
                            <a:srgbClr val="000000"/>
                          </a:solidFill>
                          <a:effectLst/>
                          <a:latin typeface="Calibri" panose="020F0502020204030204" pitchFamily="34" charset="0"/>
                        </a:rPr>
                        <a:t>2.8</a:t>
                      </a: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0" i="0" u="none" strike="noStrike" dirty="0">
                          <a:solidFill>
                            <a:srgbClr val="000000"/>
                          </a:solidFill>
                          <a:effectLst/>
                          <a:latin typeface="Calibri" panose="020F0502020204030204" pitchFamily="34" charset="0"/>
                        </a:rPr>
                        <a:t>3.0</a:t>
                      </a: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2.9</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1" u="none" strike="noStrike" dirty="0">
                          <a:solidFill>
                            <a:srgbClr val="00B050"/>
                          </a:solidFill>
                          <a:effectLst/>
                        </a:rPr>
                        <a:t>↘</a:t>
                      </a:r>
                      <a:endParaRPr lang="en-US" sz="1300" b="1" i="0" u="none" strike="noStrike" dirty="0">
                        <a:solidFill>
                          <a:srgbClr val="00B05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b="0" i="0" u="none" strike="noStrike" dirty="0">
                          <a:solidFill>
                            <a:srgbClr val="000000"/>
                          </a:solidFill>
                          <a:effectLst/>
                          <a:latin typeface="Calibri" panose="020F0502020204030204" pitchFamily="34" charset="0"/>
                        </a:rPr>
                        <a:t>5.8</a:t>
                      </a: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131F11">
                        <a:lumMod val="10000"/>
                        <a:lumOff val="90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5.0</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131F11">
                        <a:lumMod val="25000"/>
                        <a:lumOff val="75000"/>
                      </a:srgb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ctr" fontAlgn="b"/>
                      <a:r>
                        <a:rPr lang="en-US" sz="1300" u="none" strike="noStrike" dirty="0">
                          <a:effectLst/>
                        </a:rPr>
                        <a:t>4.9</a:t>
                      </a:r>
                      <a:endParaRPr lang="en-US" sz="1300" b="0" i="0" u="none" strike="noStrike" dirty="0">
                        <a:solidFill>
                          <a:srgbClr val="000000"/>
                        </a:solidFill>
                        <a:effectLst/>
                        <a:latin typeface="Calibri" panose="020F0502020204030204" pitchFamily="34" charset="0"/>
                      </a:endParaRPr>
                    </a:p>
                  </a:txBody>
                  <a:tcPr marL="7717" marR="7717" marT="7717" marB="0" anchor="ctr">
                    <a:lnL w="12700" cap="flat" cmpd="sng" algn="ctr">
                      <a:solidFill>
                        <a:srgbClr val="131F11"/>
                      </a:solidFill>
                      <a:prstDash val="solid"/>
                      <a:round/>
                      <a:headEnd type="none" w="med" len="med"/>
                      <a:tailEnd type="none" w="med" len="med"/>
                    </a:lnL>
                    <a:lnR w="12700" cap="flat" cmpd="sng" algn="ctr">
                      <a:solidFill>
                        <a:srgbClr val="131F11"/>
                      </a:solidFill>
                      <a:prstDash val="solid"/>
                      <a:round/>
                      <a:headEnd type="none" w="med" len="med"/>
                      <a:tailEnd type="none" w="med" len="med"/>
                    </a:lnR>
                    <a:lnT w="12700" cap="flat" cmpd="sng" algn="ctr">
                      <a:solidFill>
                        <a:srgbClr val="131F11"/>
                      </a:solidFill>
                      <a:prstDash val="solid"/>
                      <a:round/>
                      <a:headEnd type="none" w="med" len="med"/>
                      <a:tailEnd type="none" w="med" len="med"/>
                    </a:lnT>
                    <a:lnB w="12700" cap="flat" cmpd="sng" algn="ctr">
                      <a:solidFill>
                        <a:srgbClr val="131F1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4051046710"/>
                  </a:ext>
                </a:extLst>
              </a:tr>
            </a:tbl>
          </a:graphicData>
        </a:graphic>
      </p:graphicFrame>
      <p:pic>
        <p:nvPicPr>
          <p:cNvPr id="6" name="Picture 5">
            <a:extLst>
              <a:ext uri="{FF2B5EF4-FFF2-40B4-BE49-F238E27FC236}">
                <a16:creationId xmlns:a16="http://schemas.microsoft.com/office/drawing/2014/main" id="{F8ABEC7C-1EB5-43C5-91A3-FF379B85B6FB}"/>
              </a:ext>
            </a:extLst>
          </p:cNvPr>
          <p:cNvPicPr>
            <a:picLocks noChangeAspect="1"/>
          </p:cNvPicPr>
          <p:nvPr/>
        </p:nvPicPr>
        <p:blipFill>
          <a:blip r:embed="rId2"/>
          <a:stretch>
            <a:fillRect/>
          </a:stretch>
        </p:blipFill>
        <p:spPr>
          <a:xfrm>
            <a:off x="7864970" y="4538812"/>
            <a:ext cx="1795281" cy="521800"/>
          </a:xfrm>
          <a:prstGeom prst="rect">
            <a:avLst/>
          </a:prstGeom>
        </p:spPr>
      </p:pic>
      <p:sp>
        <p:nvSpPr>
          <p:cNvPr id="7" name="TextBox 6">
            <a:extLst>
              <a:ext uri="{FF2B5EF4-FFF2-40B4-BE49-F238E27FC236}">
                <a16:creationId xmlns:a16="http://schemas.microsoft.com/office/drawing/2014/main" id="{C96D1A11-C910-47FF-B22C-123DEA8058FB}"/>
              </a:ext>
            </a:extLst>
          </p:cNvPr>
          <p:cNvSpPr txBox="1"/>
          <p:nvPr/>
        </p:nvSpPr>
        <p:spPr>
          <a:xfrm>
            <a:off x="557211" y="4768325"/>
            <a:ext cx="8905876" cy="127727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sng" strike="noStrike" kern="1200" cap="none" spc="0" normalizeH="0" baseline="0" noProof="0" dirty="0">
                <a:ln>
                  <a:noFill/>
                </a:ln>
                <a:solidFill>
                  <a:prstClr val="black"/>
                </a:solidFill>
                <a:effectLst/>
                <a:uLnTx/>
                <a:uFillTx/>
                <a:latin typeface="Calibri" panose="020F0502020204030204"/>
                <a:ea typeface="+mn-ea"/>
                <a:cs typeface="+mn-cs"/>
              </a:rPr>
              <a:t>Notes: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The University’s FY 2021 ratios are compared to Moody’s FY 2020 Medians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On December 8</a:t>
            </a:r>
            <a:r>
              <a:rPr kumimoji="0" lang="en-US" sz="1100" b="0" i="0" u="none" strike="noStrike" kern="1200" cap="none" spc="0" normalizeH="0" baseline="30000" noProof="0" dirty="0">
                <a:ln>
                  <a:noFill/>
                </a:ln>
                <a:solidFill>
                  <a:prstClr val="black"/>
                </a:solidFill>
                <a:effectLst/>
                <a:uLnTx/>
                <a:uFillTx/>
                <a:latin typeface="Calibri" panose="020F0502020204030204"/>
                <a:ea typeface="+mn-ea"/>
                <a:cs typeface="+mn-cs"/>
              </a:rPr>
              <a:t>th</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2021, the Moody’s rating agency upgraded the University’s AFS rating to ‘</a:t>
            </a: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Aa3</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from ‘</a:t>
            </a:r>
            <a:r>
              <a:rPr kumimoji="0" lang="en-US" sz="1100" b="1" i="0" u="none" strike="noStrike" kern="1200" cap="none" spc="0" normalizeH="0" baseline="0" noProof="0" dirty="0">
                <a:ln>
                  <a:noFill/>
                </a:ln>
                <a:solidFill>
                  <a:prstClr val="black"/>
                </a:solidFill>
                <a:effectLst/>
                <a:uLnTx/>
                <a:uFillTx/>
                <a:latin typeface="Calibri" panose="020F0502020204030204"/>
                <a:ea typeface="+mn-ea"/>
                <a:cs typeface="+mn-cs"/>
              </a:rPr>
              <a:t>A1</a:t>
            </a: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These ratios are calculated based on the University of Illinois System FY 2021 draft financial statements, which includes </a:t>
            </a:r>
            <a:b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operating and non-operating revenues and expenses of the three universities, the AFS and UI Health system.  </a:t>
            </a:r>
            <a:b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rPr>
              <a:t>        FY 2017 to 2020 data calculated by Moody’s.  FY 2021 data calculated by the Office of Capital Financing and actual Moody’s results may vary.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1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8" name="TextBox 7">
            <a:extLst>
              <a:ext uri="{FF2B5EF4-FFF2-40B4-BE49-F238E27FC236}">
                <a16:creationId xmlns:a16="http://schemas.microsoft.com/office/drawing/2014/main" id="{0B3C782A-541C-40A0-BC0C-1B545F5EF4CA}"/>
              </a:ext>
            </a:extLst>
          </p:cNvPr>
          <p:cNvSpPr txBox="1"/>
          <p:nvPr/>
        </p:nvSpPr>
        <p:spPr>
          <a:xfrm>
            <a:off x="1949930" y="254514"/>
            <a:ext cx="10524550"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chemeClr val="tx2"/>
                </a:solidFill>
                <a:effectLst/>
                <a:uLnTx/>
                <a:uFillTx/>
                <a:ea typeface="+mn-ea"/>
                <a:cs typeface="+mn-cs"/>
              </a:rPr>
              <a:t>Current U of I System Ratios to Peer Institution Medians</a:t>
            </a:r>
            <a:endParaRPr kumimoji="0" lang="en-US" sz="2800" b="0" i="0" u="none" strike="noStrike" kern="1200" cap="none" spc="0" normalizeH="0" baseline="0" noProof="0" dirty="0">
              <a:ln>
                <a:noFill/>
              </a:ln>
              <a:solidFill>
                <a:schemeClr val="tx2"/>
              </a:solidFill>
              <a:effectLst/>
              <a:uLnTx/>
              <a:uFillTx/>
              <a:ea typeface="+mn-ea"/>
              <a:cs typeface="+mn-cs"/>
            </a:endParaRPr>
          </a:p>
        </p:txBody>
      </p:sp>
      <p:sp>
        <p:nvSpPr>
          <p:cNvPr id="2" name="TextBox 1">
            <a:extLst>
              <a:ext uri="{FF2B5EF4-FFF2-40B4-BE49-F238E27FC236}">
                <a16:creationId xmlns:a16="http://schemas.microsoft.com/office/drawing/2014/main" id="{D0476250-2ECF-47B4-BA40-2EA911D7C452}"/>
              </a:ext>
            </a:extLst>
          </p:cNvPr>
          <p:cNvSpPr txBox="1"/>
          <p:nvPr/>
        </p:nvSpPr>
        <p:spPr>
          <a:xfrm>
            <a:off x="8062625" y="5070612"/>
            <a:ext cx="1898602" cy="276999"/>
          </a:xfrm>
          <a:prstGeom prst="rect">
            <a:avLst/>
          </a:prstGeom>
          <a:noFill/>
        </p:spPr>
        <p:txBody>
          <a:bodyPr wrap="square" rtlCol="0">
            <a:spAutoFit/>
          </a:bodyPr>
          <a:lstStyle/>
          <a:p>
            <a:r>
              <a:rPr lang="en-US" sz="1200" dirty="0"/>
              <a:t>Quality  Increase</a:t>
            </a:r>
          </a:p>
        </p:txBody>
      </p:sp>
    </p:spTree>
    <p:extLst>
      <p:ext uri="{BB962C8B-B14F-4D97-AF65-F5344CB8AC3E}">
        <p14:creationId xmlns:p14="http://schemas.microsoft.com/office/powerpoint/2010/main" val="3537910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201272" y="1661303"/>
            <a:ext cx="5710670" cy="260479"/>
          </a:xfrm>
          <a:prstGeom prst="rect">
            <a:avLst/>
          </a:prstGeom>
        </p:spPr>
        <p:txBody>
          <a:bodyPr vert="horz" wrap="square" lIns="0" tIns="8659" rIns="0" bIns="0" rtlCol="0">
            <a:spAutoFit/>
          </a:bodyPr>
          <a:lstStyle/>
          <a:p>
            <a:pPr marL="8659">
              <a:spcBef>
                <a:spcPts val="68"/>
              </a:spcBef>
              <a:tabLst>
                <a:tab pos="3620269" algn="l"/>
              </a:tabLst>
            </a:pPr>
            <a:r>
              <a:rPr sz="1636" b="1" dirty="0">
                <a:solidFill>
                  <a:srgbClr val="17375E"/>
                </a:solidFill>
                <a:cs typeface="Bookman Old Style"/>
              </a:rPr>
              <a:t>Quantitative</a:t>
            </a:r>
            <a:r>
              <a:rPr sz="1636" b="1" spc="-17" dirty="0">
                <a:solidFill>
                  <a:srgbClr val="17375E"/>
                </a:solidFill>
                <a:cs typeface="Bookman Old Style"/>
              </a:rPr>
              <a:t> </a:t>
            </a:r>
            <a:r>
              <a:rPr sz="1636" b="1" spc="-3" dirty="0">
                <a:solidFill>
                  <a:srgbClr val="17375E"/>
                </a:solidFill>
                <a:cs typeface="Bookman Old Style"/>
              </a:rPr>
              <a:t>Factors	</a:t>
            </a:r>
            <a:r>
              <a:rPr sz="1636" b="1" dirty="0">
                <a:solidFill>
                  <a:srgbClr val="17375E"/>
                </a:solidFill>
                <a:cs typeface="Bookman Old Style"/>
              </a:rPr>
              <a:t>Qualitative</a:t>
            </a:r>
            <a:r>
              <a:rPr sz="1636" b="1" spc="-85" dirty="0">
                <a:solidFill>
                  <a:srgbClr val="17375E"/>
                </a:solidFill>
                <a:cs typeface="Bookman Old Style"/>
              </a:rPr>
              <a:t> </a:t>
            </a:r>
            <a:r>
              <a:rPr sz="1636" b="1" spc="-3" dirty="0">
                <a:solidFill>
                  <a:srgbClr val="17375E"/>
                </a:solidFill>
                <a:cs typeface="Bookman Old Style"/>
              </a:rPr>
              <a:t>Factors</a:t>
            </a:r>
            <a:endParaRPr sz="1636" dirty="0">
              <a:cs typeface="Bookman Old Style"/>
            </a:endParaRPr>
          </a:p>
        </p:txBody>
      </p:sp>
      <p:sp>
        <p:nvSpPr>
          <p:cNvPr id="4" name="object 4"/>
          <p:cNvSpPr/>
          <p:nvPr/>
        </p:nvSpPr>
        <p:spPr>
          <a:xfrm>
            <a:off x="2511136" y="1989869"/>
            <a:ext cx="3584864" cy="2512868"/>
          </a:xfrm>
          <a:custGeom>
            <a:avLst/>
            <a:gdLst/>
            <a:ahLst/>
            <a:cxnLst/>
            <a:rect l="l" t="t" r="r" b="b"/>
            <a:pathLst>
              <a:path w="5257800" h="3685540">
                <a:moveTo>
                  <a:pt x="5257800" y="0"/>
                </a:moveTo>
                <a:lnTo>
                  <a:pt x="0" y="0"/>
                </a:lnTo>
                <a:lnTo>
                  <a:pt x="0" y="3685032"/>
                </a:lnTo>
                <a:lnTo>
                  <a:pt x="5257800" y="3685032"/>
                </a:lnTo>
                <a:lnTo>
                  <a:pt x="5257800" y="0"/>
                </a:lnTo>
                <a:close/>
              </a:path>
            </a:pathLst>
          </a:custGeom>
          <a:solidFill>
            <a:schemeClr val="tx2">
              <a:lumMod val="50000"/>
            </a:schemeClr>
          </a:solidFill>
        </p:spPr>
        <p:txBody>
          <a:bodyPr wrap="square" lIns="0" tIns="0" rIns="0" bIns="0" rtlCol="0"/>
          <a:lstStyle/>
          <a:p>
            <a:endParaRPr sz="1227" dirty="0"/>
          </a:p>
        </p:txBody>
      </p:sp>
      <p:sp>
        <p:nvSpPr>
          <p:cNvPr id="5" name="object 5"/>
          <p:cNvSpPr txBox="1"/>
          <p:nvPr/>
        </p:nvSpPr>
        <p:spPr>
          <a:xfrm>
            <a:off x="2572789" y="2024688"/>
            <a:ext cx="2948853" cy="2171118"/>
          </a:xfrm>
          <a:prstGeom prst="rect">
            <a:avLst/>
          </a:prstGeom>
        </p:spPr>
        <p:txBody>
          <a:bodyPr vert="horz" wrap="square" lIns="0" tIns="37666" rIns="0" bIns="0" rtlCol="0">
            <a:spAutoFit/>
          </a:bodyPr>
          <a:lstStyle/>
          <a:p>
            <a:pPr marL="311286" indent="-311286">
              <a:spcBef>
                <a:spcPts val="296"/>
              </a:spcBef>
              <a:buFont typeface="Arial"/>
              <a:buChar char="•"/>
              <a:tabLst>
                <a:tab pos="311286" algn="l"/>
                <a:tab pos="311719" algn="l"/>
              </a:tabLst>
            </a:pPr>
            <a:r>
              <a:rPr sz="1909" spc="-7" dirty="0">
                <a:solidFill>
                  <a:srgbClr val="FFFFFF"/>
                </a:solidFill>
                <a:latin typeface="Calibri" panose="020F0502020204030204" pitchFamily="34" charset="0"/>
                <a:cs typeface="Calibri" panose="020F0502020204030204" pitchFamily="34" charset="0"/>
              </a:rPr>
              <a:t>Revenue</a:t>
            </a:r>
            <a:r>
              <a:rPr sz="1909" spc="-10" dirty="0">
                <a:solidFill>
                  <a:srgbClr val="FFFFFF"/>
                </a:solidFill>
                <a:latin typeface="Calibri" panose="020F0502020204030204" pitchFamily="34" charset="0"/>
                <a:cs typeface="Calibri" panose="020F0502020204030204" pitchFamily="34" charset="0"/>
              </a:rPr>
              <a:t> </a:t>
            </a:r>
            <a:r>
              <a:rPr sz="1909" spc="-3" dirty="0">
                <a:solidFill>
                  <a:srgbClr val="FFFFFF"/>
                </a:solidFill>
                <a:latin typeface="Calibri" panose="020F0502020204030204" pitchFamily="34" charset="0"/>
                <a:cs typeface="Calibri" panose="020F0502020204030204" pitchFamily="34" charset="0"/>
              </a:rPr>
              <a:t>Growth</a:t>
            </a:r>
            <a:endParaRPr sz="1909" dirty="0">
              <a:latin typeface="Calibri" panose="020F0502020204030204" pitchFamily="34" charset="0"/>
              <a:cs typeface="Calibri" panose="020F0502020204030204" pitchFamily="34" charset="0"/>
            </a:endParaRPr>
          </a:p>
          <a:p>
            <a:pPr marL="311286" indent="-311286">
              <a:spcBef>
                <a:spcPts val="228"/>
              </a:spcBef>
              <a:buFont typeface="Arial"/>
              <a:buChar char="•"/>
              <a:tabLst>
                <a:tab pos="311286" algn="l"/>
                <a:tab pos="311719" algn="l"/>
              </a:tabLst>
            </a:pPr>
            <a:r>
              <a:rPr sz="1909" spc="-3" dirty="0">
                <a:solidFill>
                  <a:srgbClr val="FFFFFF"/>
                </a:solidFill>
                <a:latin typeface="Calibri" panose="020F0502020204030204" pitchFamily="34" charset="0"/>
                <a:cs typeface="Calibri" panose="020F0502020204030204" pitchFamily="34" charset="0"/>
              </a:rPr>
              <a:t>Operating Margin</a:t>
            </a:r>
            <a:endParaRPr sz="1909" dirty="0">
              <a:latin typeface="Calibri" panose="020F0502020204030204" pitchFamily="34" charset="0"/>
              <a:cs typeface="Calibri" panose="020F0502020204030204" pitchFamily="34" charset="0"/>
            </a:endParaRPr>
          </a:p>
          <a:p>
            <a:pPr marL="311286" indent="-311286">
              <a:spcBef>
                <a:spcPts val="222"/>
              </a:spcBef>
              <a:buFont typeface="Arial"/>
              <a:buChar char="•"/>
              <a:tabLst>
                <a:tab pos="311286" algn="l"/>
                <a:tab pos="311719" algn="l"/>
              </a:tabLst>
            </a:pPr>
            <a:r>
              <a:rPr sz="1909" spc="-7" dirty="0">
                <a:solidFill>
                  <a:srgbClr val="FFFFFF"/>
                </a:solidFill>
                <a:latin typeface="Calibri" panose="020F0502020204030204" pitchFamily="34" charset="0"/>
                <a:cs typeface="Calibri" panose="020F0502020204030204" pitchFamily="34" charset="0"/>
              </a:rPr>
              <a:t>Cash</a:t>
            </a:r>
            <a:r>
              <a:rPr sz="1909" spc="-3" dirty="0">
                <a:solidFill>
                  <a:srgbClr val="FFFFFF"/>
                </a:solidFill>
                <a:latin typeface="Calibri" panose="020F0502020204030204" pitchFamily="34" charset="0"/>
                <a:cs typeface="Calibri" panose="020F0502020204030204" pitchFamily="34" charset="0"/>
              </a:rPr>
              <a:t> </a:t>
            </a:r>
            <a:r>
              <a:rPr sz="1909" spc="-7" dirty="0">
                <a:solidFill>
                  <a:srgbClr val="FFFFFF"/>
                </a:solidFill>
                <a:latin typeface="Calibri" panose="020F0502020204030204" pitchFamily="34" charset="0"/>
                <a:cs typeface="Calibri" panose="020F0502020204030204" pitchFamily="34" charset="0"/>
              </a:rPr>
              <a:t>Flow</a:t>
            </a:r>
            <a:endParaRPr sz="1909" dirty="0">
              <a:latin typeface="Calibri" panose="020F0502020204030204" pitchFamily="34" charset="0"/>
              <a:cs typeface="Calibri" panose="020F0502020204030204" pitchFamily="34" charset="0"/>
            </a:endParaRPr>
          </a:p>
          <a:p>
            <a:pPr marL="311286" indent="-311286">
              <a:spcBef>
                <a:spcPts val="222"/>
              </a:spcBef>
              <a:buFont typeface="Arial"/>
              <a:buChar char="•"/>
              <a:tabLst>
                <a:tab pos="311286" algn="l"/>
                <a:tab pos="311719" algn="l"/>
              </a:tabLst>
            </a:pPr>
            <a:r>
              <a:rPr sz="1909" spc="-7" dirty="0">
                <a:solidFill>
                  <a:srgbClr val="FFFFFF"/>
                </a:solidFill>
                <a:latin typeface="Calibri" panose="020F0502020204030204" pitchFamily="34" charset="0"/>
                <a:cs typeface="Calibri" panose="020F0502020204030204" pitchFamily="34" charset="0"/>
              </a:rPr>
              <a:t>Debt</a:t>
            </a:r>
            <a:r>
              <a:rPr sz="1909" dirty="0">
                <a:solidFill>
                  <a:srgbClr val="FFFFFF"/>
                </a:solidFill>
                <a:latin typeface="Calibri" panose="020F0502020204030204" pitchFamily="34" charset="0"/>
                <a:cs typeface="Calibri" panose="020F0502020204030204" pitchFamily="34" charset="0"/>
              </a:rPr>
              <a:t> </a:t>
            </a:r>
            <a:r>
              <a:rPr sz="1909" spc="-3" dirty="0">
                <a:solidFill>
                  <a:srgbClr val="FFFFFF"/>
                </a:solidFill>
                <a:latin typeface="Calibri" panose="020F0502020204030204" pitchFamily="34" charset="0"/>
                <a:cs typeface="Calibri" panose="020F0502020204030204" pitchFamily="34" charset="0"/>
              </a:rPr>
              <a:t>Service</a:t>
            </a:r>
            <a:r>
              <a:rPr sz="1909" spc="-20" dirty="0">
                <a:solidFill>
                  <a:srgbClr val="FFFFFF"/>
                </a:solidFill>
                <a:latin typeface="Calibri" panose="020F0502020204030204" pitchFamily="34" charset="0"/>
                <a:cs typeface="Calibri" panose="020F0502020204030204" pitchFamily="34" charset="0"/>
              </a:rPr>
              <a:t> </a:t>
            </a:r>
            <a:r>
              <a:rPr sz="1909" spc="-7" dirty="0">
                <a:solidFill>
                  <a:srgbClr val="FFFFFF"/>
                </a:solidFill>
                <a:latin typeface="Calibri" panose="020F0502020204030204" pitchFamily="34" charset="0"/>
                <a:cs typeface="Calibri" panose="020F0502020204030204" pitchFamily="34" charset="0"/>
              </a:rPr>
              <a:t>Coverage</a:t>
            </a:r>
            <a:endParaRPr sz="1909" dirty="0">
              <a:latin typeface="Calibri" panose="020F0502020204030204" pitchFamily="34" charset="0"/>
              <a:cs typeface="Calibri" panose="020F0502020204030204" pitchFamily="34" charset="0"/>
            </a:endParaRPr>
          </a:p>
          <a:p>
            <a:pPr marL="311286" indent="-311286">
              <a:spcBef>
                <a:spcPts val="228"/>
              </a:spcBef>
              <a:buFont typeface="Arial"/>
              <a:buChar char="•"/>
              <a:tabLst>
                <a:tab pos="311286" algn="l"/>
                <a:tab pos="311719" algn="l"/>
              </a:tabLst>
            </a:pPr>
            <a:r>
              <a:rPr sz="1909" spc="-3" dirty="0">
                <a:solidFill>
                  <a:srgbClr val="FFFFFF"/>
                </a:solidFill>
                <a:latin typeface="Calibri" panose="020F0502020204030204" pitchFamily="34" charset="0"/>
                <a:cs typeface="Calibri" panose="020F0502020204030204" pitchFamily="34" charset="0"/>
              </a:rPr>
              <a:t>Liquidity</a:t>
            </a:r>
            <a:endParaRPr sz="1909" dirty="0">
              <a:latin typeface="Calibri" panose="020F0502020204030204" pitchFamily="34" charset="0"/>
              <a:cs typeface="Calibri" panose="020F0502020204030204" pitchFamily="34" charset="0"/>
            </a:endParaRPr>
          </a:p>
          <a:p>
            <a:pPr marL="311286" marR="618243" indent="-311286">
              <a:lnSpc>
                <a:spcPct val="80000"/>
              </a:lnSpc>
              <a:spcBef>
                <a:spcPts val="678"/>
              </a:spcBef>
              <a:buFont typeface="Arial"/>
              <a:buChar char="•"/>
              <a:tabLst>
                <a:tab pos="311286" algn="l"/>
                <a:tab pos="311719" algn="l"/>
              </a:tabLst>
            </a:pPr>
            <a:r>
              <a:rPr sz="1909" spc="-3" dirty="0">
                <a:solidFill>
                  <a:srgbClr val="FFFFFF"/>
                </a:solidFill>
                <a:latin typeface="Calibri" panose="020F0502020204030204" pitchFamily="34" charset="0"/>
                <a:cs typeface="Calibri" panose="020F0502020204030204" pitchFamily="34" charset="0"/>
              </a:rPr>
              <a:t>Overall</a:t>
            </a:r>
            <a:r>
              <a:rPr sz="1909" spc="-58" dirty="0">
                <a:solidFill>
                  <a:srgbClr val="FFFFFF"/>
                </a:solidFill>
                <a:latin typeface="Calibri" panose="020F0502020204030204" pitchFamily="34" charset="0"/>
                <a:cs typeface="Calibri" panose="020F0502020204030204" pitchFamily="34" charset="0"/>
              </a:rPr>
              <a:t> </a:t>
            </a:r>
            <a:r>
              <a:rPr sz="1909" spc="-3" dirty="0">
                <a:solidFill>
                  <a:srgbClr val="FFFFFF"/>
                </a:solidFill>
                <a:latin typeface="Calibri" panose="020F0502020204030204" pitchFamily="34" charset="0"/>
                <a:cs typeface="Calibri" panose="020F0502020204030204" pitchFamily="34" charset="0"/>
              </a:rPr>
              <a:t>Financial </a:t>
            </a:r>
            <a:r>
              <a:rPr sz="1909" spc="-600" dirty="0">
                <a:solidFill>
                  <a:srgbClr val="FFFFFF"/>
                </a:solidFill>
                <a:latin typeface="Calibri" panose="020F0502020204030204" pitchFamily="34" charset="0"/>
                <a:cs typeface="Calibri" panose="020F0502020204030204" pitchFamily="34" charset="0"/>
              </a:rPr>
              <a:t> </a:t>
            </a:r>
            <a:r>
              <a:rPr sz="1909" spc="-7" dirty="0">
                <a:solidFill>
                  <a:srgbClr val="FFFFFF"/>
                </a:solidFill>
                <a:latin typeface="Calibri" panose="020F0502020204030204" pitchFamily="34" charset="0"/>
                <a:cs typeface="Calibri" panose="020F0502020204030204" pitchFamily="34" charset="0"/>
              </a:rPr>
              <a:t>Resources</a:t>
            </a:r>
            <a:endParaRPr sz="1909" dirty="0">
              <a:latin typeface="Calibri" panose="020F0502020204030204" pitchFamily="34" charset="0"/>
              <a:cs typeface="Calibri" panose="020F0502020204030204" pitchFamily="34" charset="0"/>
            </a:endParaRPr>
          </a:p>
        </p:txBody>
      </p:sp>
      <p:grpSp>
        <p:nvGrpSpPr>
          <p:cNvPr id="6" name="object 6"/>
          <p:cNvGrpSpPr/>
          <p:nvPr/>
        </p:nvGrpSpPr>
        <p:grpSpPr>
          <a:xfrm>
            <a:off x="6138603" y="1985193"/>
            <a:ext cx="3542434" cy="2521094"/>
            <a:chOff x="6158484" y="1517903"/>
            <a:chExt cx="5195570" cy="3697604"/>
          </a:xfrm>
          <a:solidFill>
            <a:schemeClr val="tx1">
              <a:lumMod val="65000"/>
              <a:lumOff val="35000"/>
            </a:schemeClr>
          </a:solidFill>
        </p:grpSpPr>
        <p:sp>
          <p:nvSpPr>
            <p:cNvPr id="7" name="object 7"/>
            <p:cNvSpPr/>
            <p:nvPr/>
          </p:nvSpPr>
          <p:spPr>
            <a:xfrm>
              <a:off x="6164580" y="1523999"/>
              <a:ext cx="5183505" cy="3685540"/>
            </a:xfrm>
            <a:custGeom>
              <a:avLst/>
              <a:gdLst/>
              <a:ahLst/>
              <a:cxnLst/>
              <a:rect l="l" t="t" r="r" b="b"/>
              <a:pathLst>
                <a:path w="5183505" h="3685540">
                  <a:moveTo>
                    <a:pt x="5183124" y="0"/>
                  </a:moveTo>
                  <a:lnTo>
                    <a:pt x="0" y="0"/>
                  </a:lnTo>
                  <a:lnTo>
                    <a:pt x="0" y="3685032"/>
                  </a:lnTo>
                  <a:lnTo>
                    <a:pt x="5183124" y="3685032"/>
                  </a:lnTo>
                  <a:lnTo>
                    <a:pt x="5183124" y="0"/>
                  </a:lnTo>
                  <a:close/>
                </a:path>
              </a:pathLst>
            </a:custGeom>
            <a:grpFill/>
          </p:spPr>
          <p:txBody>
            <a:bodyPr wrap="square" lIns="0" tIns="0" rIns="0" bIns="0" rtlCol="0"/>
            <a:lstStyle/>
            <a:p>
              <a:endParaRPr sz="1227" dirty="0"/>
            </a:p>
          </p:txBody>
        </p:sp>
        <p:sp>
          <p:nvSpPr>
            <p:cNvPr id="8" name="object 8"/>
            <p:cNvSpPr/>
            <p:nvPr/>
          </p:nvSpPr>
          <p:spPr>
            <a:xfrm>
              <a:off x="6164580" y="1523999"/>
              <a:ext cx="5183505" cy="3685540"/>
            </a:xfrm>
            <a:custGeom>
              <a:avLst/>
              <a:gdLst/>
              <a:ahLst/>
              <a:cxnLst/>
              <a:rect l="l" t="t" r="r" b="b"/>
              <a:pathLst>
                <a:path w="5183505" h="3685540">
                  <a:moveTo>
                    <a:pt x="0" y="0"/>
                  </a:moveTo>
                  <a:lnTo>
                    <a:pt x="5183124" y="0"/>
                  </a:lnTo>
                  <a:lnTo>
                    <a:pt x="5183124" y="3685032"/>
                  </a:lnTo>
                  <a:lnTo>
                    <a:pt x="0" y="3685032"/>
                  </a:lnTo>
                  <a:lnTo>
                    <a:pt x="0" y="0"/>
                  </a:lnTo>
                  <a:close/>
                </a:path>
              </a:pathLst>
            </a:custGeom>
            <a:grpFill/>
            <a:ln w="12192">
              <a:solidFill>
                <a:srgbClr val="385D8A"/>
              </a:solidFill>
            </a:ln>
          </p:spPr>
          <p:txBody>
            <a:bodyPr wrap="square" lIns="0" tIns="0" rIns="0" bIns="0" rtlCol="0"/>
            <a:lstStyle/>
            <a:p>
              <a:endParaRPr sz="1227" dirty="0"/>
            </a:p>
          </p:txBody>
        </p:sp>
      </p:grpSp>
      <p:sp>
        <p:nvSpPr>
          <p:cNvPr id="9" name="object 9"/>
          <p:cNvSpPr txBox="1"/>
          <p:nvPr/>
        </p:nvSpPr>
        <p:spPr>
          <a:xfrm>
            <a:off x="6204888" y="2053783"/>
            <a:ext cx="2620673" cy="1791924"/>
          </a:xfrm>
          <a:prstGeom prst="rect">
            <a:avLst/>
          </a:prstGeom>
        </p:spPr>
        <p:txBody>
          <a:bodyPr vert="horz" wrap="square" lIns="0" tIns="65809" rIns="0" bIns="0" rtlCol="0">
            <a:spAutoFit/>
          </a:bodyPr>
          <a:lstStyle/>
          <a:p>
            <a:pPr marL="389216" indent="-389216">
              <a:spcBef>
                <a:spcPts val="518"/>
              </a:spcBef>
              <a:buFont typeface="Arial"/>
              <a:buChar char="•"/>
              <a:tabLst>
                <a:tab pos="389216" algn="l"/>
                <a:tab pos="389649" algn="l"/>
              </a:tabLst>
            </a:pPr>
            <a:r>
              <a:rPr sz="1909" spc="-3" dirty="0">
                <a:solidFill>
                  <a:srgbClr val="FFFFFF"/>
                </a:solidFill>
                <a:latin typeface="Calibri" panose="020F0502020204030204" pitchFamily="34" charset="0"/>
                <a:cs typeface="Calibri" panose="020F0502020204030204" pitchFamily="34" charset="0"/>
              </a:rPr>
              <a:t>Overall</a:t>
            </a:r>
            <a:r>
              <a:rPr sz="1909" spc="-24" dirty="0">
                <a:solidFill>
                  <a:srgbClr val="FFFFFF"/>
                </a:solidFill>
                <a:latin typeface="Calibri" panose="020F0502020204030204" pitchFamily="34" charset="0"/>
                <a:cs typeface="Calibri" panose="020F0502020204030204" pitchFamily="34" charset="0"/>
              </a:rPr>
              <a:t> </a:t>
            </a:r>
            <a:r>
              <a:rPr sz="1909" spc="-7" dirty="0">
                <a:solidFill>
                  <a:srgbClr val="FFFFFF"/>
                </a:solidFill>
                <a:latin typeface="Calibri" panose="020F0502020204030204" pitchFamily="34" charset="0"/>
                <a:cs typeface="Calibri" panose="020F0502020204030204" pitchFamily="34" charset="0"/>
              </a:rPr>
              <a:t>Reputation</a:t>
            </a:r>
            <a:endParaRPr sz="1909" dirty="0">
              <a:latin typeface="Calibri" panose="020F0502020204030204" pitchFamily="34" charset="0"/>
              <a:cs typeface="Calibri" panose="020F0502020204030204" pitchFamily="34" charset="0"/>
            </a:endParaRPr>
          </a:p>
          <a:p>
            <a:pPr marL="389216" indent="-389216">
              <a:spcBef>
                <a:spcPts val="450"/>
              </a:spcBef>
              <a:buFont typeface="Arial"/>
              <a:buChar char="•"/>
              <a:tabLst>
                <a:tab pos="389216" algn="l"/>
                <a:tab pos="389649" algn="l"/>
              </a:tabLst>
            </a:pPr>
            <a:r>
              <a:rPr sz="1909" spc="-7" dirty="0">
                <a:solidFill>
                  <a:srgbClr val="FFFFFF"/>
                </a:solidFill>
                <a:latin typeface="Calibri" panose="020F0502020204030204" pitchFamily="34" charset="0"/>
                <a:cs typeface="Calibri" panose="020F0502020204030204" pitchFamily="34" charset="0"/>
              </a:rPr>
              <a:t>Student</a:t>
            </a:r>
            <a:r>
              <a:rPr sz="1909" spc="-3" dirty="0">
                <a:solidFill>
                  <a:srgbClr val="FFFFFF"/>
                </a:solidFill>
                <a:latin typeface="Calibri" panose="020F0502020204030204" pitchFamily="34" charset="0"/>
                <a:cs typeface="Calibri" panose="020F0502020204030204" pitchFamily="34" charset="0"/>
              </a:rPr>
              <a:t> </a:t>
            </a:r>
            <a:r>
              <a:rPr sz="1909" spc="-7" dirty="0">
                <a:solidFill>
                  <a:srgbClr val="FFFFFF"/>
                </a:solidFill>
                <a:latin typeface="Calibri" panose="020F0502020204030204" pitchFamily="34" charset="0"/>
                <a:cs typeface="Calibri" panose="020F0502020204030204" pitchFamily="34" charset="0"/>
              </a:rPr>
              <a:t>Demand</a:t>
            </a:r>
            <a:endParaRPr sz="1909" dirty="0">
              <a:latin typeface="Calibri" panose="020F0502020204030204" pitchFamily="34" charset="0"/>
              <a:cs typeface="Calibri" panose="020F0502020204030204" pitchFamily="34" charset="0"/>
            </a:endParaRPr>
          </a:p>
          <a:p>
            <a:pPr marL="389216" indent="-389216">
              <a:spcBef>
                <a:spcPts val="457"/>
              </a:spcBef>
              <a:buFont typeface="Arial"/>
              <a:buChar char="•"/>
              <a:tabLst>
                <a:tab pos="389216" algn="l"/>
                <a:tab pos="389649" algn="l"/>
              </a:tabLst>
            </a:pPr>
            <a:r>
              <a:rPr sz="1909" spc="-7" dirty="0">
                <a:solidFill>
                  <a:srgbClr val="FFFFFF"/>
                </a:solidFill>
                <a:latin typeface="Calibri" panose="020F0502020204030204" pitchFamily="34" charset="0"/>
                <a:cs typeface="Calibri" panose="020F0502020204030204" pitchFamily="34" charset="0"/>
              </a:rPr>
              <a:t>Market</a:t>
            </a:r>
            <a:r>
              <a:rPr sz="1909" spc="3" dirty="0">
                <a:solidFill>
                  <a:srgbClr val="FFFFFF"/>
                </a:solidFill>
                <a:latin typeface="Calibri" panose="020F0502020204030204" pitchFamily="34" charset="0"/>
                <a:cs typeface="Calibri" panose="020F0502020204030204" pitchFamily="34" charset="0"/>
              </a:rPr>
              <a:t> </a:t>
            </a:r>
            <a:r>
              <a:rPr sz="1909" spc="-7" dirty="0">
                <a:solidFill>
                  <a:srgbClr val="FFFFFF"/>
                </a:solidFill>
                <a:latin typeface="Calibri" panose="020F0502020204030204" pitchFamily="34" charset="0"/>
                <a:cs typeface="Calibri" panose="020F0502020204030204" pitchFamily="34" charset="0"/>
              </a:rPr>
              <a:t>Position</a:t>
            </a:r>
            <a:endParaRPr sz="1909" dirty="0">
              <a:latin typeface="Calibri" panose="020F0502020204030204" pitchFamily="34" charset="0"/>
              <a:cs typeface="Calibri" panose="020F0502020204030204" pitchFamily="34" charset="0"/>
            </a:endParaRPr>
          </a:p>
          <a:p>
            <a:pPr marL="389216" indent="-389216">
              <a:spcBef>
                <a:spcPts val="450"/>
              </a:spcBef>
              <a:buFont typeface="Arial"/>
              <a:buChar char="•"/>
              <a:tabLst>
                <a:tab pos="389216" algn="l"/>
                <a:tab pos="389649" algn="l"/>
              </a:tabLst>
            </a:pPr>
            <a:r>
              <a:rPr sz="1909" spc="-7" dirty="0">
                <a:solidFill>
                  <a:srgbClr val="FFFFFF"/>
                </a:solidFill>
                <a:latin typeface="Calibri" panose="020F0502020204030204" pitchFamily="34" charset="0"/>
                <a:cs typeface="Calibri" panose="020F0502020204030204" pitchFamily="34" charset="0"/>
              </a:rPr>
              <a:t>Governance</a:t>
            </a:r>
            <a:endParaRPr sz="1909" dirty="0">
              <a:latin typeface="Calibri" panose="020F0502020204030204" pitchFamily="34" charset="0"/>
              <a:cs typeface="Calibri" panose="020F0502020204030204" pitchFamily="34" charset="0"/>
            </a:endParaRPr>
          </a:p>
          <a:p>
            <a:pPr marL="389216" indent="-389216">
              <a:spcBef>
                <a:spcPts val="450"/>
              </a:spcBef>
              <a:buFont typeface="Arial"/>
              <a:buChar char="•"/>
              <a:tabLst>
                <a:tab pos="389216" algn="l"/>
                <a:tab pos="389649" algn="l"/>
              </a:tabLst>
            </a:pPr>
            <a:r>
              <a:rPr sz="1909" spc="-3" dirty="0">
                <a:solidFill>
                  <a:srgbClr val="FFFFFF"/>
                </a:solidFill>
                <a:latin typeface="Calibri" panose="020F0502020204030204" pitchFamily="34" charset="0"/>
                <a:cs typeface="Calibri" panose="020F0502020204030204" pitchFamily="34" charset="0"/>
              </a:rPr>
              <a:t>Capital</a:t>
            </a:r>
            <a:r>
              <a:rPr sz="1909" spc="3" dirty="0">
                <a:solidFill>
                  <a:srgbClr val="FFFFFF"/>
                </a:solidFill>
                <a:latin typeface="Calibri" panose="020F0502020204030204" pitchFamily="34" charset="0"/>
                <a:cs typeface="Calibri" panose="020F0502020204030204" pitchFamily="34" charset="0"/>
              </a:rPr>
              <a:t> </a:t>
            </a:r>
            <a:r>
              <a:rPr sz="1909" spc="-3" dirty="0">
                <a:solidFill>
                  <a:srgbClr val="FFFFFF"/>
                </a:solidFill>
                <a:latin typeface="Calibri" panose="020F0502020204030204" pitchFamily="34" charset="0"/>
                <a:cs typeface="Calibri" panose="020F0502020204030204" pitchFamily="34" charset="0"/>
              </a:rPr>
              <a:t>Planning</a:t>
            </a:r>
            <a:endParaRPr sz="1909" dirty="0">
              <a:latin typeface="Calibri" panose="020F0502020204030204" pitchFamily="34" charset="0"/>
              <a:cs typeface="Calibri" panose="020F0502020204030204" pitchFamily="34" charset="0"/>
            </a:endParaRPr>
          </a:p>
        </p:txBody>
      </p:sp>
      <p:sp>
        <p:nvSpPr>
          <p:cNvPr id="12" name="object 12"/>
          <p:cNvSpPr txBox="1">
            <a:spLocks noGrp="1"/>
          </p:cNvSpPr>
          <p:nvPr>
            <p:ph type="sldNum" sz="quarter" idx="12"/>
          </p:nvPr>
        </p:nvSpPr>
        <p:spPr>
          <a:prstGeom prst="rect">
            <a:avLst/>
          </a:prstGeom>
        </p:spPr>
        <p:txBody>
          <a:bodyPr vert="horz" wrap="square" lIns="0" tIns="0" rIns="0" bIns="0" rtlCol="0">
            <a:spAutoFit/>
          </a:bodyPr>
          <a:lstStyle>
            <a:defPPr>
              <a:defRPr lang="en-US"/>
            </a:defPPr>
            <a:lvl1pPr marL="0" algn="l" defTabSz="914400" rtl="0" eaLnBrk="1" latinLnBrk="0" hangingPunct="1">
              <a:defRPr sz="1200" b="0" i="0" kern="1200">
                <a:solidFill>
                  <a:srgbClr val="8A8A8A"/>
                </a:solidFill>
                <a:latin typeface="Calibri"/>
                <a:ea typeface="+mn-ea"/>
                <a:cs typeface="Calibri"/>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38100">
              <a:lnSpc>
                <a:spcPts val="1240"/>
              </a:lnSpc>
            </a:pPr>
            <a:fld id="{81D60167-4931-47E6-BA6A-407CBD079E47}" type="slidenum">
              <a:rPr lang="en-US" smtClean="0"/>
              <a:pPr marL="38100">
                <a:lnSpc>
                  <a:spcPts val="1240"/>
                </a:lnSpc>
              </a:pPr>
              <a:t>18</a:t>
            </a:fld>
            <a:endParaRPr dirty="0"/>
          </a:p>
        </p:txBody>
      </p:sp>
      <p:sp>
        <p:nvSpPr>
          <p:cNvPr id="11" name="object 11"/>
          <p:cNvSpPr txBox="1"/>
          <p:nvPr/>
        </p:nvSpPr>
        <p:spPr>
          <a:xfrm>
            <a:off x="4109258" y="4620328"/>
            <a:ext cx="4067175" cy="525331"/>
          </a:xfrm>
          <a:prstGeom prst="rect">
            <a:avLst/>
          </a:prstGeom>
          <a:solidFill>
            <a:srgbClr val="2E6292"/>
          </a:solidFill>
          <a:ln w="12192">
            <a:solidFill>
              <a:srgbClr val="385D8A"/>
            </a:solidFill>
          </a:ln>
        </p:spPr>
        <p:txBody>
          <a:bodyPr vert="horz" wrap="square" lIns="0" tIns="21648" rIns="0" bIns="0" rtlCol="0">
            <a:spAutoFit/>
          </a:bodyPr>
          <a:lstStyle/>
          <a:p>
            <a:pPr marL="658506" marR="652878" indent="65374">
              <a:spcBef>
                <a:spcPts val="170"/>
              </a:spcBef>
            </a:pPr>
            <a:r>
              <a:rPr sz="1636" spc="-3" dirty="0">
                <a:solidFill>
                  <a:srgbClr val="FFFFFF"/>
                </a:solidFill>
                <a:latin typeface="Calibri" panose="020F0502020204030204" pitchFamily="34" charset="0"/>
                <a:cs typeface="Calibri" panose="020F0502020204030204" pitchFamily="34" charset="0"/>
              </a:rPr>
              <a:t>Federal and State Policies </a:t>
            </a:r>
            <a:r>
              <a:rPr sz="1636" dirty="0">
                <a:solidFill>
                  <a:srgbClr val="FFFFFF"/>
                </a:solidFill>
                <a:latin typeface="Calibri" panose="020F0502020204030204" pitchFamily="34" charset="0"/>
                <a:cs typeface="Calibri" panose="020F0502020204030204" pitchFamily="34" charset="0"/>
              </a:rPr>
              <a:t> Macroeconomic</a:t>
            </a:r>
            <a:r>
              <a:rPr sz="1636" spc="-61" dirty="0">
                <a:solidFill>
                  <a:srgbClr val="FFFFFF"/>
                </a:solidFill>
                <a:latin typeface="Calibri" panose="020F0502020204030204" pitchFamily="34" charset="0"/>
                <a:cs typeface="Calibri" panose="020F0502020204030204" pitchFamily="34" charset="0"/>
              </a:rPr>
              <a:t> </a:t>
            </a:r>
            <a:r>
              <a:rPr sz="1636" dirty="0">
                <a:solidFill>
                  <a:srgbClr val="FFFFFF"/>
                </a:solidFill>
                <a:latin typeface="Calibri" panose="020F0502020204030204" pitchFamily="34" charset="0"/>
                <a:cs typeface="Calibri" panose="020F0502020204030204" pitchFamily="34" charset="0"/>
              </a:rPr>
              <a:t>Conditions</a:t>
            </a:r>
            <a:endParaRPr sz="1636" dirty="0">
              <a:latin typeface="Calibri" panose="020F0502020204030204" pitchFamily="34" charset="0"/>
              <a:cs typeface="Calibri" panose="020F0502020204030204" pitchFamily="34" charset="0"/>
            </a:endParaRPr>
          </a:p>
        </p:txBody>
      </p:sp>
      <p:sp>
        <p:nvSpPr>
          <p:cNvPr id="16" name="Title 4">
            <a:extLst>
              <a:ext uri="{FF2B5EF4-FFF2-40B4-BE49-F238E27FC236}">
                <a16:creationId xmlns:a16="http://schemas.microsoft.com/office/drawing/2014/main" id="{BFCFA789-1AD6-4188-96AC-F19B1F38EBE9}"/>
              </a:ext>
            </a:extLst>
          </p:cNvPr>
          <p:cNvSpPr txBox="1">
            <a:spLocks/>
          </p:cNvSpPr>
          <p:nvPr/>
        </p:nvSpPr>
        <p:spPr>
          <a:xfrm>
            <a:off x="2986284" y="318009"/>
            <a:ext cx="6690683" cy="773003"/>
          </a:xfrm>
          <a:prstGeom prst="rect">
            <a:avLst/>
          </a:prstGeom>
        </p:spPr>
        <p:txBody>
          <a:bodyPr/>
          <a:lstStyle>
            <a:lvl1pPr algn="l" defTabSz="914354" rtl="0" eaLnBrk="1" latinLnBrk="0" hangingPunct="1">
              <a:lnSpc>
                <a:spcPct val="90000"/>
              </a:lnSpc>
              <a:spcBef>
                <a:spcPct val="0"/>
              </a:spcBef>
              <a:buNone/>
              <a:defRPr sz="2400" b="1" i="0" kern="1200">
                <a:solidFill>
                  <a:schemeClr val="tx1"/>
                </a:solidFill>
                <a:latin typeface="Montserrat" pitchFamily="2" charset="77"/>
                <a:ea typeface="+mj-ea"/>
                <a:cs typeface="+mj-cs"/>
              </a:defRPr>
            </a:lvl1pPr>
          </a:lstStyle>
          <a:p>
            <a:r>
              <a:rPr lang="en-US" sz="3600" dirty="0">
                <a:solidFill>
                  <a:srgbClr val="13294B"/>
                </a:solidFill>
                <a:latin typeface="Calibri" panose="020F0502020204030204" pitchFamily="34" charset="0"/>
              </a:rPr>
              <a:t>Factors Impacting Bond Rating</a:t>
            </a:r>
            <a:br>
              <a:rPr lang="en-US" sz="2800" dirty="0">
                <a:solidFill>
                  <a:srgbClr val="13294B"/>
                </a:solidFill>
                <a:latin typeface="Calibri" panose="020F0502020204030204" pitchFamily="34" charset="0"/>
              </a:rPr>
            </a:br>
            <a:endParaRPr lang="en-US" sz="4000" dirty="0">
              <a:latin typeface="Calibri" panose="020F0502020204030204" pitchFamily="34" charset="0"/>
            </a:endParaRPr>
          </a:p>
          <a:p>
            <a:pPr algn="ctr"/>
            <a:r>
              <a:rPr lang="en-US" sz="4000" dirty="0">
                <a:latin typeface="Calibri" panose="020F0502020204030204" pitchFamily="34" charset="0"/>
              </a:rPr>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487FA273-E20F-9149-9998-28CB2F4EF0A9}"/>
              </a:ext>
            </a:extLst>
          </p:cNvPr>
          <p:cNvSpPr>
            <a:spLocks noGrp="1"/>
          </p:cNvSpPr>
          <p:nvPr>
            <p:ph idx="1"/>
          </p:nvPr>
        </p:nvSpPr>
        <p:spPr>
          <a:xfrm>
            <a:off x="1931401" y="1975622"/>
            <a:ext cx="2700223" cy="4755328"/>
          </a:xfrm>
        </p:spPr>
        <p:txBody>
          <a:bodyPr numCol="1" anchor="ctr"/>
          <a:lstStyle/>
          <a:p>
            <a:pPr algn="ctr">
              <a:lnSpc>
                <a:spcPct val="100000"/>
              </a:lnSpc>
              <a:spcBef>
                <a:spcPts val="0"/>
              </a:spcBef>
              <a:spcAft>
                <a:spcPts val="600"/>
              </a:spcAft>
            </a:pPr>
            <a:br>
              <a:rPr lang="en-US" sz="1800" dirty="0">
                <a:latin typeface="Arial Black" panose="020B0604020202020204" pitchFamily="34" charset="0"/>
                <a:cs typeface="Arial Black" panose="020B0604020202020204" pitchFamily="34" charset="0"/>
              </a:rPr>
            </a:br>
            <a:r>
              <a:rPr lang="en-US" sz="1800" dirty="0">
                <a:latin typeface="Arial Black" panose="020B0604020202020204" pitchFamily="34" charset="0"/>
                <a:cs typeface="Arial Black" panose="020B0604020202020204" pitchFamily="34" charset="0"/>
              </a:rPr>
              <a:t>Great Recession</a:t>
            </a:r>
          </a:p>
          <a:p>
            <a:pPr marL="180975" indent="-171450">
              <a:lnSpc>
                <a:spcPct val="100000"/>
              </a:lnSpc>
              <a:spcBef>
                <a:spcPts val="0"/>
              </a:spcBef>
              <a:spcAft>
                <a:spcPts val="600"/>
              </a:spcAft>
              <a:buClr>
                <a:srgbClr val="FF552E"/>
              </a:buClr>
              <a:buSzPct val="110000"/>
              <a:buFont typeface="Arial" panose="020B0604020202020204" pitchFamily="34" charset="0"/>
              <a:buChar char="•"/>
            </a:pPr>
            <a:r>
              <a:rPr lang="en-US" sz="1400" b="1" dirty="0">
                <a:solidFill>
                  <a:schemeClr val="tx2">
                    <a:lumMod val="50000"/>
                  </a:schemeClr>
                </a:solidFill>
                <a:latin typeface="Arial" panose="020B0604020202020204" pitchFamily="34" charset="0"/>
                <a:ea typeface="+mn-ea"/>
                <a:cs typeface="Arial" panose="020B0604020202020204" pitchFamily="34" charset="0"/>
              </a:rPr>
              <a:t>Leadership Transitions</a:t>
            </a:r>
          </a:p>
          <a:p>
            <a:pPr marL="180975" indent="-171450">
              <a:lnSpc>
                <a:spcPct val="100000"/>
              </a:lnSpc>
              <a:spcBef>
                <a:spcPts val="0"/>
              </a:spcBef>
              <a:spcAft>
                <a:spcPts val="600"/>
              </a:spcAft>
              <a:buClr>
                <a:srgbClr val="FF552E"/>
              </a:buClr>
              <a:buSzPct val="110000"/>
              <a:buFont typeface="Arial" panose="020B0604020202020204" pitchFamily="34" charset="0"/>
              <a:buChar char="•"/>
            </a:pPr>
            <a:r>
              <a:rPr lang="en-US" sz="1400" b="1" dirty="0">
                <a:solidFill>
                  <a:schemeClr val="tx2">
                    <a:lumMod val="50000"/>
                  </a:schemeClr>
                </a:solidFill>
                <a:latin typeface="Arial" panose="020B0604020202020204" pitchFamily="34" charset="0"/>
                <a:ea typeface="+mn-ea"/>
                <a:cs typeface="Arial" panose="020B0604020202020204" pitchFamily="34" charset="0"/>
              </a:rPr>
              <a:t>State Budget Shortfalls</a:t>
            </a:r>
          </a:p>
          <a:p>
            <a:pPr marL="180975" indent="-171450">
              <a:lnSpc>
                <a:spcPct val="100000"/>
              </a:lnSpc>
              <a:spcBef>
                <a:spcPts val="0"/>
              </a:spcBef>
              <a:spcAft>
                <a:spcPts val="600"/>
              </a:spcAft>
              <a:buClr>
                <a:srgbClr val="FF552E"/>
              </a:buClr>
              <a:buSzPct val="110000"/>
              <a:buFont typeface="Arial" panose="020B0604020202020204" pitchFamily="34" charset="0"/>
              <a:buChar char="•"/>
            </a:pPr>
            <a:r>
              <a:rPr lang="en-US" sz="1400" b="1" dirty="0">
                <a:solidFill>
                  <a:schemeClr val="tx2">
                    <a:lumMod val="50000"/>
                  </a:schemeClr>
                </a:solidFill>
                <a:latin typeface="Arial" panose="020B0604020202020204" pitchFamily="34" charset="0"/>
                <a:ea typeface="+mn-ea"/>
                <a:cs typeface="Arial" panose="020B0604020202020204" pitchFamily="34" charset="0"/>
              </a:rPr>
              <a:t>$500 million State of Illinois receivables</a:t>
            </a:r>
          </a:p>
          <a:p>
            <a:pPr marL="180975" indent="-171450">
              <a:lnSpc>
                <a:spcPct val="100000"/>
              </a:lnSpc>
              <a:spcBef>
                <a:spcPts val="0"/>
              </a:spcBef>
              <a:spcAft>
                <a:spcPts val="600"/>
              </a:spcAft>
              <a:buClr>
                <a:srgbClr val="FF552E"/>
              </a:buClr>
              <a:buSzPct val="110000"/>
              <a:buFont typeface="Arial" panose="020B0604020202020204" pitchFamily="34" charset="0"/>
              <a:buChar char="•"/>
            </a:pPr>
            <a:r>
              <a:rPr lang="en-US" sz="1400" b="1" dirty="0">
                <a:solidFill>
                  <a:schemeClr val="tx2">
                    <a:lumMod val="50000"/>
                  </a:schemeClr>
                </a:solidFill>
                <a:latin typeface="Arial" panose="020B0604020202020204" pitchFamily="34" charset="0"/>
                <a:ea typeface="+mn-ea"/>
                <a:cs typeface="Arial" panose="020B0604020202020204" pitchFamily="34" charset="0"/>
              </a:rPr>
              <a:t>Stewarding Excellence and Cost Reduction Committee Initiatives</a:t>
            </a:r>
          </a:p>
          <a:p>
            <a:pPr marL="180975" indent="-171450">
              <a:lnSpc>
                <a:spcPct val="100000"/>
              </a:lnSpc>
              <a:spcBef>
                <a:spcPts val="0"/>
              </a:spcBef>
              <a:spcAft>
                <a:spcPts val="600"/>
              </a:spcAft>
              <a:buClr>
                <a:srgbClr val="FF552E"/>
              </a:buClr>
              <a:buSzPct val="110000"/>
              <a:buFont typeface="Arial" panose="020B0604020202020204" pitchFamily="34" charset="0"/>
              <a:buChar char="•"/>
            </a:pPr>
            <a:r>
              <a:rPr lang="en-US" sz="1400" b="1" dirty="0">
                <a:solidFill>
                  <a:schemeClr val="tx2">
                    <a:lumMod val="50000"/>
                  </a:schemeClr>
                </a:solidFill>
                <a:latin typeface="Arial" panose="020B0604020202020204" pitchFamily="34" charset="0"/>
                <a:ea typeface="+mn-ea"/>
                <a:cs typeface="Arial" panose="020B0604020202020204" pitchFamily="34" charset="0"/>
              </a:rPr>
              <a:t>Furloughs – Layoffs</a:t>
            </a:r>
            <a:br>
              <a:rPr lang="en-US" sz="1400" b="1" dirty="0">
                <a:solidFill>
                  <a:schemeClr val="tx2">
                    <a:lumMod val="50000"/>
                  </a:schemeClr>
                </a:solidFill>
                <a:latin typeface="Arial" panose="020B0604020202020204" pitchFamily="34" charset="0"/>
                <a:ea typeface="+mn-ea"/>
                <a:cs typeface="Arial" panose="020B0604020202020204" pitchFamily="34" charset="0"/>
              </a:rPr>
            </a:br>
            <a:r>
              <a:rPr lang="en-US" sz="1400" b="1" dirty="0">
                <a:solidFill>
                  <a:schemeClr val="tx2">
                    <a:lumMod val="50000"/>
                  </a:schemeClr>
                </a:solidFill>
                <a:latin typeface="Arial" panose="020B0604020202020204" pitchFamily="34" charset="0"/>
                <a:ea typeface="+mn-ea"/>
                <a:cs typeface="Arial" panose="020B0604020202020204" pitchFamily="34" charset="0"/>
              </a:rPr>
              <a:t>Voluntary Retirement Programs</a:t>
            </a:r>
          </a:p>
          <a:p>
            <a:pPr marL="0" algn="ctr">
              <a:lnSpc>
                <a:spcPct val="100000"/>
              </a:lnSpc>
              <a:buClr>
                <a:srgbClr val="E84A00"/>
              </a:buClr>
            </a:pPr>
            <a:endParaRPr lang="en-US" sz="700" dirty="0"/>
          </a:p>
        </p:txBody>
      </p:sp>
      <p:sp>
        <p:nvSpPr>
          <p:cNvPr id="7" name="Title 5">
            <a:extLst>
              <a:ext uri="{FF2B5EF4-FFF2-40B4-BE49-F238E27FC236}">
                <a16:creationId xmlns:a16="http://schemas.microsoft.com/office/drawing/2014/main" id="{E686F69E-B62E-FA41-B334-878F6509C4BB}"/>
              </a:ext>
            </a:extLst>
          </p:cNvPr>
          <p:cNvSpPr>
            <a:spLocks noGrp="1"/>
          </p:cNvSpPr>
          <p:nvPr>
            <p:ph type="title" idx="4294967295"/>
          </p:nvPr>
        </p:nvSpPr>
        <p:spPr>
          <a:xfrm>
            <a:off x="2057400" y="407489"/>
            <a:ext cx="8485188" cy="868362"/>
          </a:xfrm>
        </p:spPr>
        <p:txBody>
          <a:bodyPr>
            <a:normAutofit/>
          </a:bodyPr>
          <a:lstStyle/>
          <a:p>
            <a:r>
              <a:rPr lang="en-US" sz="2800" dirty="0">
                <a:latin typeface="+mn-lt"/>
              </a:rPr>
              <a:t>Three large-scale and unpredictable events in 12 years have required careful financial management</a:t>
            </a:r>
            <a:endParaRPr lang="en-US" sz="2800" dirty="0"/>
          </a:p>
        </p:txBody>
      </p:sp>
      <p:sp>
        <p:nvSpPr>
          <p:cNvPr id="21" name="Content Placeholder 4">
            <a:extLst>
              <a:ext uri="{FF2B5EF4-FFF2-40B4-BE49-F238E27FC236}">
                <a16:creationId xmlns:a16="http://schemas.microsoft.com/office/drawing/2014/main" id="{C92E9E51-C4F0-3D45-BE9B-C173C6D288EF}"/>
              </a:ext>
            </a:extLst>
          </p:cNvPr>
          <p:cNvSpPr txBox="1">
            <a:spLocks/>
          </p:cNvSpPr>
          <p:nvPr/>
        </p:nvSpPr>
        <p:spPr>
          <a:xfrm>
            <a:off x="4757126" y="2813146"/>
            <a:ext cx="2272164" cy="2431435"/>
          </a:xfrm>
          <a:prstGeom prst="rect">
            <a:avLst/>
          </a:prstGeom>
        </p:spPr>
        <p:txBody>
          <a:bodyPr vert="horz" wrap="square" lIns="0" tIns="45720" rIns="0" bIns="45720" numCol="1" rtlCol="0" anchor="ctr">
            <a:spAutoFit/>
          </a:bodyPr>
          <a:lstStyle>
            <a:lvl1pPr marL="9525" indent="0" algn="l" defTabSz="914400" rtl="0" eaLnBrk="1" latinLnBrk="0" hangingPunct="1">
              <a:lnSpc>
                <a:spcPct val="90000"/>
              </a:lnSpc>
              <a:spcBef>
                <a:spcPts val="1000"/>
              </a:spcBef>
              <a:spcAft>
                <a:spcPts val="1200"/>
              </a:spcAft>
              <a:buClr>
                <a:srgbClr val="FF552E"/>
              </a:buClr>
              <a:buSzPct val="110000"/>
              <a:buFont typeface="Arial" panose="020B0604020202020204" pitchFamily="34" charset="0"/>
              <a:buNone/>
              <a:tabLst/>
              <a:defRPr sz="1800" b="1" kern="1200">
                <a:solidFill>
                  <a:schemeClr val="tx1"/>
                </a:solidFill>
                <a:latin typeface="Arial" panose="020B0604020202020204" pitchFamily="34" charset="0"/>
                <a:ea typeface="+mn-ea"/>
                <a:cs typeface="Arial" panose="020B0604020202020204" pitchFamily="34" charset="0"/>
              </a:defRPr>
            </a:lvl1pPr>
            <a:lvl2pPr marL="406400" indent="-176213" algn="l" defTabSz="914400" rtl="0" eaLnBrk="1" latinLnBrk="0" hangingPunct="1">
              <a:lnSpc>
                <a:spcPct val="90000"/>
              </a:lnSpc>
              <a:spcBef>
                <a:spcPts val="500"/>
              </a:spcBef>
              <a:buClr>
                <a:srgbClr val="FF552E"/>
              </a:buClr>
              <a:buSzPct val="110000"/>
              <a:buFont typeface="Arial" panose="020B0604020202020204" pitchFamily="34" charset="0"/>
              <a:buChar char="•"/>
              <a:tabLst/>
              <a:defRPr sz="1800" b="0" kern="1200">
                <a:solidFill>
                  <a:schemeClr val="tx1"/>
                </a:solidFill>
                <a:latin typeface="Arial" panose="020B0604020202020204" pitchFamily="34" charset="0"/>
                <a:ea typeface="+mn-ea"/>
                <a:cs typeface="Arial" panose="020B0604020202020204" pitchFamily="34" charset="0"/>
              </a:defRPr>
            </a:lvl2pPr>
            <a:lvl3pPr marL="685800" indent="-223838" algn="l" defTabSz="914400" rtl="0" eaLnBrk="1" latinLnBrk="0" hangingPunct="1">
              <a:lnSpc>
                <a:spcPct val="90000"/>
              </a:lnSpc>
              <a:spcBef>
                <a:spcPts val="500"/>
              </a:spcBef>
              <a:buClr>
                <a:srgbClr val="FF552E"/>
              </a:buClr>
              <a:buSzPct val="110000"/>
              <a:buFont typeface="Courier New" panose="02070309020205020404" pitchFamily="49" charset="0"/>
              <a:buChar char="o"/>
              <a:tabLst/>
              <a:defRPr sz="1600" b="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00000"/>
              </a:lnSpc>
              <a:spcBef>
                <a:spcPts val="0"/>
              </a:spcBef>
              <a:spcAft>
                <a:spcPts val="600"/>
              </a:spcAft>
            </a:pPr>
            <a:r>
              <a:rPr lang="en-US" dirty="0">
                <a:solidFill>
                  <a:schemeClr val="tx2">
                    <a:lumMod val="50000"/>
                  </a:schemeClr>
                </a:solidFill>
                <a:latin typeface="Arial Black" panose="020B0604020202020204" pitchFamily="34" charset="0"/>
                <a:cs typeface="Arial Black" panose="020B0604020202020204" pitchFamily="34" charset="0"/>
              </a:rPr>
              <a:t>State of Illinois Budget Impasse</a:t>
            </a:r>
          </a:p>
          <a:p>
            <a:pPr marL="180975" indent="-171450">
              <a:lnSpc>
                <a:spcPct val="100000"/>
              </a:lnSpc>
              <a:spcBef>
                <a:spcPts val="0"/>
              </a:spcBef>
              <a:spcAft>
                <a:spcPts val="600"/>
              </a:spcAft>
              <a:buFont typeface="Arial" panose="020B0604020202020204" pitchFamily="34" charset="0"/>
              <a:buChar char="•"/>
            </a:pPr>
            <a:r>
              <a:rPr lang="en-US" sz="1400" dirty="0">
                <a:solidFill>
                  <a:schemeClr val="tx2">
                    <a:lumMod val="50000"/>
                  </a:schemeClr>
                </a:solidFill>
              </a:rPr>
              <a:t>Exceeded $450 Million Shortfall</a:t>
            </a:r>
          </a:p>
          <a:p>
            <a:pPr marL="180975" indent="-171450">
              <a:lnSpc>
                <a:spcPct val="100000"/>
              </a:lnSpc>
              <a:spcBef>
                <a:spcPts val="0"/>
              </a:spcBef>
              <a:spcAft>
                <a:spcPts val="600"/>
              </a:spcAft>
              <a:buFont typeface="Arial" panose="020B0604020202020204" pitchFamily="34" charset="0"/>
              <a:buChar char="•"/>
            </a:pPr>
            <a:r>
              <a:rPr lang="en-US" sz="1400" dirty="0">
                <a:solidFill>
                  <a:schemeClr val="tx2">
                    <a:lumMod val="50000"/>
                  </a:schemeClr>
                </a:solidFill>
              </a:rPr>
              <a:t>Budget Reductions and </a:t>
            </a:r>
            <a:br>
              <a:rPr lang="en-US" sz="1400" dirty="0">
                <a:solidFill>
                  <a:schemeClr val="tx2">
                    <a:lumMod val="50000"/>
                  </a:schemeClr>
                </a:solidFill>
              </a:rPr>
            </a:br>
            <a:r>
              <a:rPr lang="en-US" sz="1400" dirty="0">
                <a:solidFill>
                  <a:schemeClr val="tx2">
                    <a:lumMod val="50000"/>
                  </a:schemeClr>
                </a:solidFill>
              </a:rPr>
              <a:t>Cash Rescissions</a:t>
            </a:r>
          </a:p>
          <a:p>
            <a:pPr marL="180975" indent="-171450">
              <a:lnSpc>
                <a:spcPct val="100000"/>
              </a:lnSpc>
              <a:spcBef>
                <a:spcPts val="0"/>
              </a:spcBef>
              <a:spcAft>
                <a:spcPts val="600"/>
              </a:spcAft>
              <a:buFont typeface="Arial" panose="020B0604020202020204" pitchFamily="34" charset="0"/>
              <a:buChar char="•"/>
            </a:pPr>
            <a:r>
              <a:rPr lang="en-US" sz="1400" dirty="0">
                <a:solidFill>
                  <a:schemeClr val="tx2">
                    <a:lumMod val="50000"/>
                  </a:schemeClr>
                </a:solidFill>
              </a:rPr>
              <a:t>Budget and Financial System Enhancements</a:t>
            </a:r>
          </a:p>
          <a:p>
            <a:pPr>
              <a:lnSpc>
                <a:spcPct val="100000"/>
              </a:lnSpc>
              <a:spcBef>
                <a:spcPts val="0"/>
              </a:spcBef>
              <a:spcAft>
                <a:spcPts val="600"/>
              </a:spcAft>
            </a:pPr>
            <a:endParaRPr lang="en-US" sz="1200" dirty="0"/>
          </a:p>
        </p:txBody>
      </p:sp>
      <p:sp>
        <p:nvSpPr>
          <p:cNvPr id="23" name="Content Placeholder 4">
            <a:extLst>
              <a:ext uri="{FF2B5EF4-FFF2-40B4-BE49-F238E27FC236}">
                <a16:creationId xmlns:a16="http://schemas.microsoft.com/office/drawing/2014/main" id="{22274B7F-208C-7449-9270-5E86012E4AE1}"/>
              </a:ext>
            </a:extLst>
          </p:cNvPr>
          <p:cNvSpPr txBox="1">
            <a:spLocks/>
          </p:cNvSpPr>
          <p:nvPr/>
        </p:nvSpPr>
        <p:spPr>
          <a:xfrm>
            <a:off x="7372276" y="2913538"/>
            <a:ext cx="3117047" cy="3103927"/>
          </a:xfrm>
          <a:prstGeom prst="rect">
            <a:avLst/>
          </a:prstGeom>
        </p:spPr>
        <p:txBody>
          <a:bodyPr vert="horz" wrap="square" lIns="0" tIns="45720" rIns="0" bIns="45720" numCol="1" rtlCol="0" anchor="ctr">
            <a:spAutoFit/>
          </a:bodyPr>
          <a:lstStyle>
            <a:lvl1pPr marL="9525" indent="0" algn="l" defTabSz="914400" rtl="0" eaLnBrk="1" latinLnBrk="0" hangingPunct="1">
              <a:lnSpc>
                <a:spcPct val="90000"/>
              </a:lnSpc>
              <a:spcBef>
                <a:spcPts val="1000"/>
              </a:spcBef>
              <a:spcAft>
                <a:spcPts val="1200"/>
              </a:spcAft>
              <a:buClr>
                <a:srgbClr val="FF552E"/>
              </a:buClr>
              <a:buSzPct val="110000"/>
              <a:buFont typeface="Arial" panose="020B0604020202020204" pitchFamily="34" charset="0"/>
              <a:buNone/>
              <a:tabLst/>
              <a:defRPr sz="1800" b="1" kern="1200">
                <a:solidFill>
                  <a:schemeClr val="tx1"/>
                </a:solidFill>
                <a:latin typeface="Arial" panose="020B0604020202020204" pitchFamily="34" charset="0"/>
                <a:ea typeface="+mn-ea"/>
                <a:cs typeface="Arial" panose="020B0604020202020204" pitchFamily="34" charset="0"/>
              </a:defRPr>
            </a:lvl1pPr>
            <a:lvl2pPr marL="406400" indent="-176213" algn="l" defTabSz="914400" rtl="0" eaLnBrk="1" latinLnBrk="0" hangingPunct="1">
              <a:lnSpc>
                <a:spcPct val="90000"/>
              </a:lnSpc>
              <a:spcBef>
                <a:spcPts val="500"/>
              </a:spcBef>
              <a:buClr>
                <a:srgbClr val="FF552E"/>
              </a:buClr>
              <a:buSzPct val="110000"/>
              <a:buFont typeface="Arial" panose="020B0604020202020204" pitchFamily="34" charset="0"/>
              <a:buChar char="•"/>
              <a:tabLst/>
              <a:defRPr sz="1800" b="0" kern="1200">
                <a:solidFill>
                  <a:schemeClr val="tx1"/>
                </a:solidFill>
                <a:latin typeface="Arial" panose="020B0604020202020204" pitchFamily="34" charset="0"/>
                <a:ea typeface="+mn-ea"/>
                <a:cs typeface="Arial" panose="020B0604020202020204" pitchFamily="34" charset="0"/>
              </a:defRPr>
            </a:lvl2pPr>
            <a:lvl3pPr marL="685800" indent="-223838" algn="l" defTabSz="914400" rtl="0" eaLnBrk="1" latinLnBrk="0" hangingPunct="1">
              <a:lnSpc>
                <a:spcPct val="90000"/>
              </a:lnSpc>
              <a:spcBef>
                <a:spcPts val="500"/>
              </a:spcBef>
              <a:buClr>
                <a:srgbClr val="FF552E"/>
              </a:buClr>
              <a:buSzPct val="110000"/>
              <a:buFont typeface="Courier New" panose="02070309020205020404" pitchFamily="49" charset="0"/>
              <a:buChar char="o"/>
              <a:tabLst/>
              <a:defRPr sz="1600" b="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Bef>
                <a:spcPts val="0"/>
              </a:spcBef>
              <a:spcAft>
                <a:spcPts val="600"/>
              </a:spcAft>
            </a:pPr>
            <a:r>
              <a:rPr lang="en-US" dirty="0">
                <a:solidFill>
                  <a:schemeClr val="tx2">
                    <a:lumMod val="50000"/>
                  </a:schemeClr>
                </a:solidFill>
                <a:latin typeface="Arial Black" panose="020B0604020202020204" pitchFamily="34" charset="0"/>
                <a:cs typeface="Arial Black" panose="020B0604020202020204" pitchFamily="34" charset="0"/>
              </a:rPr>
              <a:t>Pandemic </a:t>
            </a:r>
          </a:p>
          <a:p>
            <a:pPr marL="180975" indent="-171450">
              <a:spcBef>
                <a:spcPts val="0"/>
              </a:spcBef>
              <a:spcAft>
                <a:spcPts val="600"/>
              </a:spcAft>
              <a:buFont typeface="Arial" panose="020B0604020202020204" pitchFamily="34" charset="0"/>
              <a:buChar char="•"/>
            </a:pPr>
            <a:r>
              <a:rPr lang="en-US" sz="1400" dirty="0">
                <a:solidFill>
                  <a:schemeClr val="tx2">
                    <a:lumMod val="50000"/>
                  </a:schemeClr>
                </a:solidFill>
              </a:rPr>
              <a:t>Negative Financial Impact</a:t>
            </a:r>
            <a:br>
              <a:rPr lang="en-US" sz="1400" dirty="0">
                <a:solidFill>
                  <a:schemeClr val="tx2">
                    <a:lumMod val="50000"/>
                  </a:schemeClr>
                </a:solidFill>
              </a:rPr>
            </a:br>
            <a:r>
              <a:rPr lang="en-US" sz="1400" dirty="0">
                <a:solidFill>
                  <a:schemeClr val="tx2">
                    <a:lumMod val="50000"/>
                  </a:schemeClr>
                </a:solidFill>
              </a:rPr>
              <a:t>Exceeded </a:t>
            </a:r>
            <a:br>
              <a:rPr lang="en-US" sz="1400" dirty="0">
                <a:solidFill>
                  <a:schemeClr val="tx2">
                    <a:lumMod val="50000"/>
                  </a:schemeClr>
                </a:solidFill>
              </a:rPr>
            </a:br>
            <a:r>
              <a:rPr lang="en-US" sz="1400" dirty="0">
                <a:solidFill>
                  <a:schemeClr val="tx2">
                    <a:lumMod val="50000"/>
                  </a:schemeClr>
                </a:solidFill>
              </a:rPr>
              <a:t>  $330 Million for Universities and</a:t>
            </a:r>
            <a:br>
              <a:rPr lang="en-US" sz="1400" dirty="0">
                <a:solidFill>
                  <a:schemeClr val="tx2">
                    <a:lumMod val="50000"/>
                  </a:schemeClr>
                </a:solidFill>
              </a:rPr>
            </a:br>
            <a:r>
              <a:rPr lang="en-US" sz="1400" dirty="0">
                <a:solidFill>
                  <a:schemeClr val="tx2">
                    <a:lumMod val="50000"/>
                  </a:schemeClr>
                </a:solidFill>
              </a:rPr>
              <a:t>  $127 Million for Hospital</a:t>
            </a:r>
          </a:p>
          <a:p>
            <a:pPr marL="180975" indent="-171450">
              <a:spcBef>
                <a:spcPts val="0"/>
              </a:spcBef>
              <a:spcAft>
                <a:spcPts val="600"/>
              </a:spcAft>
              <a:buFont typeface="Arial" panose="020B0604020202020204" pitchFamily="34" charset="0"/>
              <a:buChar char="•"/>
            </a:pPr>
            <a:r>
              <a:rPr lang="en-US" sz="1400" dirty="0">
                <a:solidFill>
                  <a:schemeClr val="tx2">
                    <a:lumMod val="50000"/>
                  </a:schemeClr>
                </a:solidFill>
              </a:rPr>
              <a:t>Voluntary Retirement Programs</a:t>
            </a:r>
          </a:p>
          <a:p>
            <a:pPr marL="180975" indent="-171450">
              <a:spcBef>
                <a:spcPts val="0"/>
              </a:spcBef>
              <a:spcAft>
                <a:spcPts val="600"/>
              </a:spcAft>
              <a:buFont typeface="Arial" panose="020B0604020202020204" pitchFamily="34" charset="0"/>
              <a:buChar char="•"/>
            </a:pPr>
            <a:r>
              <a:rPr lang="en-US" sz="1400" dirty="0">
                <a:solidFill>
                  <a:schemeClr val="tx2">
                    <a:lumMod val="50000"/>
                  </a:schemeClr>
                </a:solidFill>
              </a:rPr>
              <a:t>Federal Support</a:t>
            </a:r>
          </a:p>
          <a:p>
            <a:pPr marL="180975" indent="-171450">
              <a:lnSpc>
                <a:spcPct val="100000"/>
              </a:lnSpc>
              <a:spcBef>
                <a:spcPts val="0"/>
              </a:spcBef>
              <a:spcAft>
                <a:spcPts val="600"/>
              </a:spcAft>
              <a:buFont typeface="Arial" panose="020B0604020202020204" pitchFamily="34" charset="0"/>
              <a:buChar char="•"/>
            </a:pPr>
            <a:r>
              <a:rPr lang="en-US" sz="1400" dirty="0">
                <a:solidFill>
                  <a:schemeClr val="tx2">
                    <a:lumMod val="50000"/>
                  </a:schemeClr>
                </a:solidFill>
              </a:rPr>
              <a:t>Budget Reductions and </a:t>
            </a:r>
            <a:br>
              <a:rPr lang="en-US" sz="1400" dirty="0">
                <a:solidFill>
                  <a:schemeClr val="tx2">
                    <a:lumMod val="50000"/>
                  </a:schemeClr>
                </a:solidFill>
              </a:rPr>
            </a:br>
            <a:r>
              <a:rPr lang="en-US" sz="1400" dirty="0">
                <a:solidFill>
                  <a:schemeClr val="tx2">
                    <a:lumMod val="50000"/>
                  </a:schemeClr>
                </a:solidFill>
              </a:rPr>
              <a:t>Cash Rescissions</a:t>
            </a:r>
          </a:p>
          <a:p>
            <a:pPr marL="180975" indent="-171450">
              <a:spcBef>
                <a:spcPts val="0"/>
              </a:spcBef>
              <a:spcAft>
                <a:spcPts val="600"/>
              </a:spcAft>
              <a:buFont typeface="Arial" panose="020B0604020202020204" pitchFamily="34" charset="0"/>
              <a:buChar char="•"/>
            </a:pPr>
            <a:r>
              <a:rPr lang="en-US" sz="1400" dirty="0">
                <a:solidFill>
                  <a:schemeClr val="tx2">
                    <a:lumMod val="50000"/>
                  </a:schemeClr>
                </a:solidFill>
              </a:rPr>
              <a:t>Accelerate Efficiency and Organizational Effectiveness Initiatives</a:t>
            </a:r>
          </a:p>
          <a:p>
            <a:pPr>
              <a:spcBef>
                <a:spcPts val="0"/>
              </a:spcBef>
              <a:spcAft>
                <a:spcPts val="600"/>
              </a:spcAft>
            </a:pPr>
            <a:endParaRPr lang="en-US" sz="900" dirty="0">
              <a:solidFill>
                <a:schemeClr val="tx2">
                  <a:lumMod val="50000"/>
                </a:schemeClr>
              </a:solidFill>
            </a:endParaRPr>
          </a:p>
        </p:txBody>
      </p:sp>
      <p:cxnSp>
        <p:nvCxnSpPr>
          <p:cNvPr id="49" name="Straight Connector 48">
            <a:extLst>
              <a:ext uri="{FF2B5EF4-FFF2-40B4-BE49-F238E27FC236}">
                <a16:creationId xmlns:a16="http://schemas.microsoft.com/office/drawing/2014/main" id="{39498314-52F9-0D43-8952-7972E73582D2}"/>
              </a:ext>
            </a:extLst>
          </p:cNvPr>
          <p:cNvCxnSpPr>
            <a:cxnSpLocks/>
          </p:cNvCxnSpPr>
          <p:nvPr/>
        </p:nvCxnSpPr>
        <p:spPr>
          <a:xfrm>
            <a:off x="4561193" y="1060078"/>
            <a:ext cx="0" cy="385426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7F173B75-0AF4-934F-9ED7-BE2A3F4B2A57}"/>
              </a:ext>
            </a:extLst>
          </p:cNvPr>
          <p:cNvCxnSpPr>
            <a:cxnSpLocks/>
          </p:cNvCxnSpPr>
          <p:nvPr/>
        </p:nvCxnSpPr>
        <p:spPr>
          <a:xfrm>
            <a:off x="7217307" y="1060078"/>
            <a:ext cx="0" cy="3854269"/>
          </a:xfrm>
          <a:prstGeom prst="line">
            <a:avLst/>
          </a:prstGeom>
          <a:ln w="127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99AD4734-1F21-DF4F-994E-2208C3B7207C}"/>
              </a:ext>
            </a:extLst>
          </p:cNvPr>
          <p:cNvSpPr/>
          <p:nvPr/>
        </p:nvSpPr>
        <p:spPr>
          <a:xfrm>
            <a:off x="2621410" y="1264942"/>
            <a:ext cx="1320212" cy="1320212"/>
          </a:xfrm>
          <a:prstGeom prst="ellipse">
            <a:avLst/>
          </a:prstGeom>
          <a:noFill/>
          <a:ln w="50800">
            <a:solidFill>
              <a:srgbClr val="F582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a:extLst>
              <a:ext uri="{FF2B5EF4-FFF2-40B4-BE49-F238E27FC236}">
                <a16:creationId xmlns:a16="http://schemas.microsoft.com/office/drawing/2014/main" id="{68DF9CF4-C2E1-4C43-B5C1-D1330B8F9102}"/>
              </a:ext>
            </a:extLst>
          </p:cNvPr>
          <p:cNvSpPr/>
          <p:nvPr/>
        </p:nvSpPr>
        <p:spPr>
          <a:xfrm>
            <a:off x="5233102" y="1264942"/>
            <a:ext cx="1320212" cy="1320212"/>
          </a:xfrm>
          <a:prstGeom prst="ellipse">
            <a:avLst/>
          </a:prstGeom>
          <a:noFill/>
          <a:ln w="50800">
            <a:solidFill>
              <a:srgbClr val="009FD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1" name="Oval 60">
            <a:extLst>
              <a:ext uri="{FF2B5EF4-FFF2-40B4-BE49-F238E27FC236}">
                <a16:creationId xmlns:a16="http://schemas.microsoft.com/office/drawing/2014/main" id="{C8F90C4F-17EF-EF44-898C-5401E29DC9A7}"/>
              </a:ext>
            </a:extLst>
          </p:cNvPr>
          <p:cNvSpPr/>
          <p:nvPr/>
        </p:nvSpPr>
        <p:spPr>
          <a:xfrm>
            <a:off x="8003169" y="1264942"/>
            <a:ext cx="1320212" cy="1320212"/>
          </a:xfrm>
          <a:prstGeom prst="ellipse">
            <a:avLst/>
          </a:prstGeom>
          <a:noFill/>
          <a:ln w="50800">
            <a:solidFill>
              <a:srgbClr val="1E387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2" name="Content Placeholder 4">
            <a:extLst>
              <a:ext uri="{FF2B5EF4-FFF2-40B4-BE49-F238E27FC236}">
                <a16:creationId xmlns:a16="http://schemas.microsoft.com/office/drawing/2014/main" id="{BC02D758-E53F-6C48-B392-7D13298ED3F0}"/>
              </a:ext>
            </a:extLst>
          </p:cNvPr>
          <p:cNvSpPr txBox="1">
            <a:spLocks/>
          </p:cNvSpPr>
          <p:nvPr/>
        </p:nvSpPr>
        <p:spPr>
          <a:xfrm>
            <a:off x="2621407" y="1509549"/>
            <a:ext cx="1320213" cy="830997"/>
          </a:xfrm>
          <a:prstGeom prst="rect">
            <a:avLst/>
          </a:prstGeom>
        </p:spPr>
        <p:txBody>
          <a:bodyPr vert="horz" wrap="square" lIns="0" tIns="45720" rIns="0" bIns="45720" numCol="1" rtlCol="0" anchor="ctr">
            <a:spAutoFit/>
          </a:bodyPr>
          <a:lstStyle>
            <a:lvl1pPr marL="9525" indent="0" algn="l" defTabSz="914400" rtl="0" eaLnBrk="1" latinLnBrk="0" hangingPunct="1">
              <a:lnSpc>
                <a:spcPct val="90000"/>
              </a:lnSpc>
              <a:spcBef>
                <a:spcPts val="1000"/>
              </a:spcBef>
              <a:spcAft>
                <a:spcPts val="1200"/>
              </a:spcAft>
              <a:buClr>
                <a:srgbClr val="FF552E"/>
              </a:buClr>
              <a:buSzPct val="110000"/>
              <a:buFont typeface="Arial" panose="020B0604020202020204" pitchFamily="34" charset="0"/>
              <a:buNone/>
              <a:tabLst/>
              <a:defRPr sz="1800" b="1" kern="1200">
                <a:solidFill>
                  <a:schemeClr val="tx1"/>
                </a:solidFill>
                <a:latin typeface="Arial" panose="020B0604020202020204" pitchFamily="34" charset="0"/>
                <a:ea typeface="+mn-ea"/>
                <a:cs typeface="Arial" panose="020B0604020202020204" pitchFamily="34" charset="0"/>
              </a:defRPr>
            </a:lvl1pPr>
            <a:lvl2pPr marL="406400" indent="-176213" algn="l" defTabSz="914400" rtl="0" eaLnBrk="1" latinLnBrk="0" hangingPunct="1">
              <a:lnSpc>
                <a:spcPct val="90000"/>
              </a:lnSpc>
              <a:spcBef>
                <a:spcPts val="500"/>
              </a:spcBef>
              <a:buClr>
                <a:srgbClr val="FF552E"/>
              </a:buClr>
              <a:buSzPct val="110000"/>
              <a:buFont typeface="Arial" panose="020B0604020202020204" pitchFamily="34" charset="0"/>
              <a:buChar char="•"/>
              <a:tabLst/>
              <a:defRPr sz="1800" b="0" kern="1200">
                <a:solidFill>
                  <a:schemeClr val="tx1"/>
                </a:solidFill>
                <a:latin typeface="Arial" panose="020B0604020202020204" pitchFamily="34" charset="0"/>
                <a:ea typeface="+mn-ea"/>
                <a:cs typeface="Arial" panose="020B0604020202020204" pitchFamily="34" charset="0"/>
              </a:defRPr>
            </a:lvl2pPr>
            <a:lvl3pPr marL="685800" indent="-223838" algn="l" defTabSz="914400" rtl="0" eaLnBrk="1" latinLnBrk="0" hangingPunct="1">
              <a:lnSpc>
                <a:spcPct val="90000"/>
              </a:lnSpc>
              <a:spcBef>
                <a:spcPts val="500"/>
              </a:spcBef>
              <a:buClr>
                <a:srgbClr val="FF552E"/>
              </a:buClr>
              <a:buSzPct val="110000"/>
              <a:buFont typeface="Courier New" panose="02070309020205020404" pitchFamily="49" charset="0"/>
              <a:buChar char="o"/>
              <a:tabLst/>
              <a:defRPr sz="1600" b="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00000"/>
              </a:lnSpc>
              <a:spcBef>
                <a:spcPts val="0"/>
              </a:spcBef>
              <a:spcAft>
                <a:spcPts val="600"/>
              </a:spcAft>
            </a:pPr>
            <a:r>
              <a:rPr lang="en-US" sz="2400" dirty="0">
                <a:solidFill>
                  <a:srgbClr val="F5821E"/>
                </a:solidFill>
                <a:latin typeface="Arial Black" panose="020B0604020202020204" pitchFamily="34" charset="0"/>
                <a:cs typeface="Arial Black" panose="020B0604020202020204" pitchFamily="34" charset="0"/>
              </a:rPr>
              <a:t>2008-2010</a:t>
            </a:r>
            <a:endParaRPr lang="en-US" sz="1050" dirty="0">
              <a:solidFill>
                <a:srgbClr val="F5821E"/>
              </a:solidFill>
              <a:latin typeface="Arial Black" panose="020B0604020202020204" pitchFamily="34" charset="0"/>
              <a:cs typeface="Arial Black" panose="020B0604020202020204" pitchFamily="34" charset="0"/>
            </a:endParaRPr>
          </a:p>
        </p:txBody>
      </p:sp>
      <p:sp>
        <p:nvSpPr>
          <p:cNvPr id="63" name="Content Placeholder 4">
            <a:extLst>
              <a:ext uri="{FF2B5EF4-FFF2-40B4-BE49-F238E27FC236}">
                <a16:creationId xmlns:a16="http://schemas.microsoft.com/office/drawing/2014/main" id="{B8BB1EE0-C3E7-3442-B0F6-AE2640BAE86E}"/>
              </a:ext>
            </a:extLst>
          </p:cNvPr>
          <p:cNvSpPr txBox="1">
            <a:spLocks/>
          </p:cNvSpPr>
          <p:nvPr/>
        </p:nvSpPr>
        <p:spPr>
          <a:xfrm>
            <a:off x="5226061" y="1509549"/>
            <a:ext cx="1320213" cy="830997"/>
          </a:xfrm>
          <a:prstGeom prst="rect">
            <a:avLst/>
          </a:prstGeom>
        </p:spPr>
        <p:txBody>
          <a:bodyPr vert="horz" wrap="square" lIns="0" tIns="45720" rIns="0" bIns="45720" numCol="1" rtlCol="0" anchor="ctr">
            <a:spAutoFit/>
          </a:bodyPr>
          <a:lstStyle>
            <a:lvl1pPr marL="9525" indent="0" algn="l" defTabSz="914400" rtl="0" eaLnBrk="1" latinLnBrk="0" hangingPunct="1">
              <a:lnSpc>
                <a:spcPct val="90000"/>
              </a:lnSpc>
              <a:spcBef>
                <a:spcPts val="1000"/>
              </a:spcBef>
              <a:spcAft>
                <a:spcPts val="1200"/>
              </a:spcAft>
              <a:buClr>
                <a:srgbClr val="FF552E"/>
              </a:buClr>
              <a:buSzPct val="110000"/>
              <a:buFont typeface="Arial" panose="020B0604020202020204" pitchFamily="34" charset="0"/>
              <a:buNone/>
              <a:tabLst/>
              <a:defRPr sz="1800" b="1" kern="1200">
                <a:solidFill>
                  <a:schemeClr val="tx1"/>
                </a:solidFill>
                <a:latin typeface="Arial" panose="020B0604020202020204" pitchFamily="34" charset="0"/>
                <a:ea typeface="+mn-ea"/>
                <a:cs typeface="Arial" panose="020B0604020202020204" pitchFamily="34" charset="0"/>
              </a:defRPr>
            </a:lvl1pPr>
            <a:lvl2pPr marL="406400" indent="-176213" algn="l" defTabSz="914400" rtl="0" eaLnBrk="1" latinLnBrk="0" hangingPunct="1">
              <a:lnSpc>
                <a:spcPct val="90000"/>
              </a:lnSpc>
              <a:spcBef>
                <a:spcPts val="500"/>
              </a:spcBef>
              <a:buClr>
                <a:srgbClr val="FF552E"/>
              </a:buClr>
              <a:buSzPct val="110000"/>
              <a:buFont typeface="Arial" panose="020B0604020202020204" pitchFamily="34" charset="0"/>
              <a:buChar char="•"/>
              <a:tabLst/>
              <a:defRPr sz="1800" b="0" kern="1200">
                <a:solidFill>
                  <a:schemeClr val="tx1"/>
                </a:solidFill>
                <a:latin typeface="Arial" panose="020B0604020202020204" pitchFamily="34" charset="0"/>
                <a:ea typeface="+mn-ea"/>
                <a:cs typeface="Arial" panose="020B0604020202020204" pitchFamily="34" charset="0"/>
              </a:defRPr>
            </a:lvl2pPr>
            <a:lvl3pPr marL="685800" indent="-223838" algn="l" defTabSz="914400" rtl="0" eaLnBrk="1" latinLnBrk="0" hangingPunct="1">
              <a:lnSpc>
                <a:spcPct val="90000"/>
              </a:lnSpc>
              <a:spcBef>
                <a:spcPts val="500"/>
              </a:spcBef>
              <a:buClr>
                <a:srgbClr val="FF552E"/>
              </a:buClr>
              <a:buSzPct val="110000"/>
              <a:buFont typeface="Courier New" panose="02070309020205020404" pitchFamily="49" charset="0"/>
              <a:buChar char="o"/>
              <a:tabLst/>
              <a:defRPr sz="1600" b="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lnSpc>
                <a:spcPct val="100000"/>
              </a:lnSpc>
              <a:spcBef>
                <a:spcPts val="0"/>
              </a:spcBef>
              <a:spcAft>
                <a:spcPts val="600"/>
              </a:spcAft>
            </a:pPr>
            <a:r>
              <a:rPr lang="en-US" sz="2400" dirty="0">
                <a:solidFill>
                  <a:srgbClr val="009FD4"/>
                </a:solidFill>
                <a:latin typeface="Arial Black" panose="020B0604020202020204" pitchFamily="34" charset="0"/>
                <a:cs typeface="Arial Black" panose="020B0604020202020204" pitchFamily="34" charset="0"/>
              </a:rPr>
              <a:t>2015-2017</a:t>
            </a:r>
          </a:p>
        </p:txBody>
      </p:sp>
      <p:sp>
        <p:nvSpPr>
          <p:cNvPr id="64" name="Content Placeholder 4">
            <a:extLst>
              <a:ext uri="{FF2B5EF4-FFF2-40B4-BE49-F238E27FC236}">
                <a16:creationId xmlns:a16="http://schemas.microsoft.com/office/drawing/2014/main" id="{55EF9AFB-9F91-BB47-8B8D-4493D3DA9AC3}"/>
              </a:ext>
            </a:extLst>
          </p:cNvPr>
          <p:cNvSpPr txBox="1">
            <a:spLocks/>
          </p:cNvSpPr>
          <p:nvPr/>
        </p:nvSpPr>
        <p:spPr>
          <a:xfrm>
            <a:off x="8006207" y="1546482"/>
            <a:ext cx="1320213" cy="757130"/>
          </a:xfrm>
          <a:prstGeom prst="rect">
            <a:avLst/>
          </a:prstGeom>
        </p:spPr>
        <p:txBody>
          <a:bodyPr vert="horz" wrap="square" lIns="0" tIns="45720" rIns="0" bIns="45720" numCol="1" rtlCol="0" anchor="ctr">
            <a:spAutoFit/>
          </a:bodyPr>
          <a:lstStyle>
            <a:lvl1pPr marL="9525" indent="0" algn="l" defTabSz="914400" rtl="0" eaLnBrk="1" latinLnBrk="0" hangingPunct="1">
              <a:lnSpc>
                <a:spcPct val="90000"/>
              </a:lnSpc>
              <a:spcBef>
                <a:spcPts val="1000"/>
              </a:spcBef>
              <a:spcAft>
                <a:spcPts val="1200"/>
              </a:spcAft>
              <a:buClr>
                <a:srgbClr val="FF552E"/>
              </a:buClr>
              <a:buSzPct val="110000"/>
              <a:buFont typeface="Arial" panose="020B0604020202020204" pitchFamily="34" charset="0"/>
              <a:buNone/>
              <a:tabLst/>
              <a:defRPr sz="1800" b="1" kern="1200">
                <a:solidFill>
                  <a:schemeClr val="tx1"/>
                </a:solidFill>
                <a:latin typeface="Arial" panose="020B0604020202020204" pitchFamily="34" charset="0"/>
                <a:ea typeface="+mn-ea"/>
                <a:cs typeface="Arial" panose="020B0604020202020204" pitchFamily="34" charset="0"/>
              </a:defRPr>
            </a:lvl1pPr>
            <a:lvl2pPr marL="406400" indent="-176213" algn="l" defTabSz="914400" rtl="0" eaLnBrk="1" latinLnBrk="0" hangingPunct="1">
              <a:lnSpc>
                <a:spcPct val="90000"/>
              </a:lnSpc>
              <a:spcBef>
                <a:spcPts val="500"/>
              </a:spcBef>
              <a:buClr>
                <a:srgbClr val="FF552E"/>
              </a:buClr>
              <a:buSzPct val="110000"/>
              <a:buFont typeface="Arial" panose="020B0604020202020204" pitchFamily="34" charset="0"/>
              <a:buChar char="•"/>
              <a:tabLst/>
              <a:defRPr sz="1800" b="0" kern="1200">
                <a:solidFill>
                  <a:schemeClr val="tx1"/>
                </a:solidFill>
                <a:latin typeface="Arial" panose="020B0604020202020204" pitchFamily="34" charset="0"/>
                <a:ea typeface="+mn-ea"/>
                <a:cs typeface="Arial" panose="020B0604020202020204" pitchFamily="34" charset="0"/>
              </a:defRPr>
            </a:lvl2pPr>
            <a:lvl3pPr marL="685800" indent="-223838" algn="l" defTabSz="914400" rtl="0" eaLnBrk="1" latinLnBrk="0" hangingPunct="1">
              <a:lnSpc>
                <a:spcPct val="90000"/>
              </a:lnSpc>
              <a:spcBef>
                <a:spcPts val="500"/>
              </a:spcBef>
              <a:buClr>
                <a:srgbClr val="FF552E"/>
              </a:buClr>
              <a:buSzPct val="110000"/>
              <a:buFont typeface="Courier New" panose="02070309020205020404" pitchFamily="49" charset="0"/>
              <a:buChar char="o"/>
              <a:tabLst/>
              <a:defRPr sz="1600" b="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a:spcAft>
                <a:spcPts val="600"/>
              </a:spcAft>
            </a:pPr>
            <a:r>
              <a:rPr lang="en-US" sz="2400" dirty="0">
                <a:solidFill>
                  <a:srgbClr val="1E3877"/>
                </a:solidFill>
                <a:latin typeface="Arial Black" panose="020B0604020202020204" pitchFamily="34" charset="0"/>
                <a:cs typeface="Arial Black" panose="020B0604020202020204" pitchFamily="34" charset="0"/>
              </a:rPr>
              <a:t>2020-202X</a:t>
            </a:r>
          </a:p>
        </p:txBody>
      </p:sp>
    </p:spTree>
    <p:extLst>
      <p:ext uri="{BB962C8B-B14F-4D97-AF65-F5344CB8AC3E}">
        <p14:creationId xmlns:p14="http://schemas.microsoft.com/office/powerpoint/2010/main" val="19275751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a:extLst>
              <a:ext uri="{FF2B5EF4-FFF2-40B4-BE49-F238E27FC236}">
                <a16:creationId xmlns:a16="http://schemas.microsoft.com/office/drawing/2014/main" id="{96EAC891-85C5-451C-9279-92FBFB23BB92}"/>
              </a:ext>
            </a:extLst>
          </p:cNvPr>
          <p:cNvGraphicFramePr>
            <a:graphicFrameLocks noGrp="1"/>
          </p:cNvGraphicFramePr>
          <p:nvPr>
            <p:ph idx="4294967295"/>
            <p:extLst>
              <p:ext uri="{D42A27DB-BD31-4B8C-83A1-F6EECF244321}">
                <p14:modId xmlns:p14="http://schemas.microsoft.com/office/powerpoint/2010/main" val="2986210033"/>
              </p:ext>
            </p:extLst>
          </p:nvPr>
        </p:nvGraphicFramePr>
        <p:xfrm>
          <a:off x="838200" y="685800"/>
          <a:ext cx="10515600" cy="5495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837709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a:extLst>
              <a:ext uri="{FF2B5EF4-FFF2-40B4-BE49-F238E27FC236}">
                <a16:creationId xmlns:a16="http://schemas.microsoft.com/office/drawing/2014/main" id="{924D6561-980D-4FAB-B924-C5DA9840C4A9}"/>
              </a:ext>
            </a:extLst>
          </p:cNvPr>
          <p:cNvGraphicFramePr>
            <a:graphicFrameLocks noGrp="1"/>
          </p:cNvGraphicFramePr>
          <p:nvPr>
            <p:ph idx="1"/>
            <p:extLst>
              <p:ext uri="{D42A27DB-BD31-4B8C-83A1-F6EECF244321}">
                <p14:modId xmlns:p14="http://schemas.microsoft.com/office/powerpoint/2010/main" val="868761331"/>
              </p:ext>
            </p:extLst>
          </p:nvPr>
        </p:nvGraphicFramePr>
        <p:xfrm>
          <a:off x="450850" y="1092200"/>
          <a:ext cx="11406188" cy="47561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4" name="Group 3">
            <a:extLst>
              <a:ext uri="{FF2B5EF4-FFF2-40B4-BE49-F238E27FC236}">
                <a16:creationId xmlns:a16="http://schemas.microsoft.com/office/drawing/2014/main" id="{829B530D-70B2-4506-91F3-CB5E6808BF42}"/>
              </a:ext>
            </a:extLst>
          </p:cNvPr>
          <p:cNvGrpSpPr/>
          <p:nvPr/>
        </p:nvGrpSpPr>
        <p:grpSpPr>
          <a:xfrm>
            <a:off x="3560893" y="2679106"/>
            <a:ext cx="1310630" cy="1582337"/>
            <a:chOff x="3433054" y="1278763"/>
            <a:chExt cx="1310630" cy="1506471"/>
          </a:xfrm>
        </p:grpSpPr>
        <p:sp>
          <p:nvSpPr>
            <p:cNvPr id="5" name="Hexagon 4">
              <a:extLst>
                <a:ext uri="{FF2B5EF4-FFF2-40B4-BE49-F238E27FC236}">
                  <a16:creationId xmlns:a16="http://schemas.microsoft.com/office/drawing/2014/main" id="{79C598A4-D610-46E3-AAE1-F746220E8572}"/>
                </a:ext>
              </a:extLst>
            </p:cNvPr>
            <p:cNvSpPr/>
            <p:nvPr/>
          </p:nvSpPr>
          <p:spPr>
            <a:xfrm rot="5400000">
              <a:off x="3335133" y="1376684"/>
              <a:ext cx="1506471" cy="1310630"/>
            </a:xfrm>
            <a:prstGeom prst="hexagon">
              <a:avLst>
                <a:gd name="adj" fmla="val 25000"/>
                <a:gd name="vf" fmla="val 115470"/>
              </a:avLst>
            </a:prstGeom>
          </p:spPr>
          <p:style>
            <a:lnRef idx="3">
              <a:schemeClr val="lt2">
                <a:hueOff val="0"/>
                <a:satOff val="0"/>
                <a:lumOff val="0"/>
                <a:alphaOff val="0"/>
              </a:schemeClr>
            </a:lnRef>
            <a:fillRef idx="1">
              <a:schemeClr val="dk2">
                <a:hueOff val="0"/>
                <a:satOff val="0"/>
                <a:lumOff val="0"/>
                <a:alphaOff val="0"/>
              </a:schemeClr>
            </a:fillRef>
            <a:effectRef idx="1">
              <a:schemeClr val="dk2">
                <a:hueOff val="0"/>
                <a:satOff val="0"/>
                <a:lumOff val="0"/>
                <a:alphaOff val="0"/>
              </a:schemeClr>
            </a:effectRef>
            <a:fontRef idx="minor">
              <a:schemeClr val="lt1"/>
            </a:fontRef>
          </p:style>
        </p:sp>
        <p:sp>
          <p:nvSpPr>
            <p:cNvPr id="6" name="Hexagon 4">
              <a:extLst>
                <a:ext uri="{FF2B5EF4-FFF2-40B4-BE49-F238E27FC236}">
                  <a16:creationId xmlns:a16="http://schemas.microsoft.com/office/drawing/2014/main" id="{97FC31FC-898F-4EE7-8139-6314E9393877}"/>
                </a:ext>
              </a:extLst>
            </p:cNvPr>
            <p:cNvSpPr/>
            <p:nvPr/>
          </p:nvSpPr>
          <p:spPr>
            <a:xfrm>
              <a:off x="3637293" y="1513522"/>
              <a:ext cx="902150" cy="103695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r>
                <a:rPr lang="en-US" sz="1100" dirty="0"/>
                <a:t>Reduce Redundancies</a:t>
              </a:r>
              <a:endParaRPr lang="en-US" sz="1100" kern="1200" dirty="0"/>
            </a:p>
          </p:txBody>
        </p:sp>
      </p:grpSp>
      <p:sp>
        <p:nvSpPr>
          <p:cNvPr id="8" name="TextBox 7">
            <a:extLst>
              <a:ext uri="{FF2B5EF4-FFF2-40B4-BE49-F238E27FC236}">
                <a16:creationId xmlns:a16="http://schemas.microsoft.com/office/drawing/2014/main" id="{E12ACCAC-AB17-4042-A0BC-E68B775667F4}"/>
              </a:ext>
            </a:extLst>
          </p:cNvPr>
          <p:cNvSpPr txBox="1"/>
          <p:nvPr/>
        </p:nvSpPr>
        <p:spPr>
          <a:xfrm>
            <a:off x="1999129" y="492035"/>
            <a:ext cx="9440739" cy="461665"/>
          </a:xfrm>
          <a:prstGeom prst="rect">
            <a:avLst/>
          </a:prstGeom>
          <a:noFill/>
        </p:spPr>
        <p:txBody>
          <a:bodyPr wrap="square" rtlCol="0">
            <a:spAutoFit/>
          </a:bodyPr>
          <a:lstStyle/>
          <a:p>
            <a:r>
              <a:rPr lang="en-US" sz="2400" b="1" dirty="0"/>
              <a:t>Comprehensive and Collectives Strategies to Address Budget Challenges</a:t>
            </a:r>
          </a:p>
        </p:txBody>
      </p:sp>
    </p:spTree>
    <p:extLst>
      <p:ext uri="{BB962C8B-B14F-4D97-AF65-F5344CB8AC3E}">
        <p14:creationId xmlns:p14="http://schemas.microsoft.com/office/powerpoint/2010/main" val="1573590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Close up image of hands applauding">
            <a:extLst>
              <a:ext uri="{FF2B5EF4-FFF2-40B4-BE49-F238E27FC236}">
                <a16:creationId xmlns:a16="http://schemas.microsoft.com/office/drawing/2014/main" id="{FEDE2080-6776-46A5-BCC4-1ABB6A00B1E9}"/>
              </a:ext>
            </a:extLst>
          </p:cNvPr>
          <p:cNvPicPr>
            <a:picLocks noChangeAspect="1"/>
          </p:cNvPicPr>
          <p:nvPr/>
        </p:nvPicPr>
        <p:blipFill rotWithShape="1">
          <a:blip r:embed="rId3"/>
          <a:srcRect t="596" b="15134"/>
          <a:stretch/>
        </p:blipFill>
        <p:spPr>
          <a:xfrm>
            <a:off x="20" y="10"/>
            <a:ext cx="12191980" cy="6857990"/>
          </a:xfrm>
          <a:prstGeom prst="rect">
            <a:avLst/>
          </a:prstGeom>
        </p:spPr>
      </p:pic>
      <p:sp>
        <p:nvSpPr>
          <p:cNvPr id="3" name="Oval 2">
            <a:extLst>
              <a:ext uri="{FF2B5EF4-FFF2-40B4-BE49-F238E27FC236}">
                <a16:creationId xmlns:a16="http://schemas.microsoft.com/office/drawing/2014/main" id="{28E5DFEB-90D1-42AA-9EE1-43E317A34C16}"/>
              </a:ext>
            </a:extLst>
          </p:cNvPr>
          <p:cNvSpPr/>
          <p:nvPr/>
        </p:nvSpPr>
        <p:spPr>
          <a:xfrm>
            <a:off x="1972351" y="755936"/>
            <a:ext cx="7115207" cy="5346127"/>
          </a:xfrm>
          <a:prstGeom prst="ellipse">
            <a:avLst/>
          </a:prstGeom>
          <a:solidFill>
            <a:schemeClr val="bg1">
              <a:alpha val="7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accent1">
                    <a:lumMod val="50000"/>
                  </a:schemeClr>
                </a:solidFill>
              </a:rPr>
              <a:t>Thanks to Faculty, Staff, and Students Across the System </a:t>
            </a:r>
            <a:br>
              <a:rPr lang="en-US" sz="2800" dirty="0">
                <a:solidFill>
                  <a:schemeClr val="accent1">
                    <a:lumMod val="50000"/>
                  </a:schemeClr>
                </a:solidFill>
              </a:rPr>
            </a:br>
            <a:r>
              <a:rPr lang="en-US" sz="2800" dirty="0">
                <a:solidFill>
                  <a:schemeClr val="accent1">
                    <a:lumMod val="50000"/>
                  </a:schemeClr>
                </a:solidFill>
              </a:rPr>
              <a:t>for their Careful, Comprehensive,  and Diligent Efforts to Help Navigate the Impact of the Pandemic.    </a:t>
            </a:r>
          </a:p>
        </p:txBody>
      </p:sp>
    </p:spTree>
    <p:extLst>
      <p:ext uri="{BB962C8B-B14F-4D97-AF65-F5344CB8AC3E}">
        <p14:creationId xmlns:p14="http://schemas.microsoft.com/office/powerpoint/2010/main" val="178177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0A4D4A5-7F5F-443A-A9CB-48966826F1E7}"/>
              </a:ext>
            </a:extLst>
          </p:cNvPr>
          <p:cNvSpPr txBox="1"/>
          <p:nvPr/>
        </p:nvSpPr>
        <p:spPr>
          <a:xfrm>
            <a:off x="438246" y="2637334"/>
            <a:ext cx="11315508" cy="286232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chemeClr val="tx2">
                    <a:lumMod val="50000"/>
                  </a:schemeClr>
                </a:solidFill>
                <a:effectLst>
                  <a:outerShdw blurRad="38100" dist="38100" dir="2700000" algn="tl">
                    <a:srgbClr val="000000">
                      <a:alpha val="43137"/>
                    </a:srgbClr>
                  </a:outerShdw>
                </a:effectLst>
                <a:uLnTx/>
                <a:uFillTx/>
                <a:latin typeface="Cambria" panose="02040503050406030204"/>
                <a:ea typeface="+mn-ea"/>
                <a:cs typeface="+mn-cs"/>
              </a:rPr>
              <a:t> </a:t>
            </a:r>
            <a:r>
              <a:rPr lang="en-US" sz="3600" b="1" dirty="0">
                <a:solidFill>
                  <a:schemeClr val="tx2">
                    <a:lumMod val="50000"/>
                  </a:schemeClr>
                </a:solidFill>
              </a:rPr>
              <a:t>All Amounts are Unaudited, Preliminary Financial Results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dirty="0">
                <a:solidFill>
                  <a:schemeClr val="tx2">
                    <a:lumMod val="50000"/>
                  </a:schemeClr>
                </a:solidFill>
              </a:rPr>
              <a:t>FY2021 Audit is Ongoing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3600" b="1" dirty="0">
                <a:solidFill>
                  <a:schemeClr val="tx2">
                    <a:lumMod val="50000"/>
                  </a:schemeClr>
                </a:solidFill>
              </a:rPr>
              <a:t>For Discussion Purposes Only</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600" b="0" i="0" u="none" strike="noStrike" kern="1200" cap="none" spc="0" normalizeH="0" baseline="0" noProof="0" dirty="0">
              <a:ln>
                <a:noFill/>
              </a:ln>
              <a:solidFill>
                <a:schemeClr val="tx2">
                  <a:lumMod val="50000"/>
                </a:schemeClr>
              </a:solidFill>
              <a:effectLst>
                <a:outerShdw blurRad="38100" dist="38100" dir="2700000" algn="tl">
                  <a:srgbClr val="000000">
                    <a:alpha val="43137"/>
                  </a:srgbClr>
                </a:outerShdw>
              </a:effectLst>
              <a:uLnTx/>
              <a:uFillTx/>
              <a:latin typeface="Cambria" panose="02040503050406030204"/>
              <a:ea typeface="Georgia" charset="0"/>
              <a:cs typeface="Georgia" charset="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chemeClr val="tx2">
                    <a:lumMod val="50000"/>
                  </a:schemeClr>
                </a:solidFill>
                <a:effectLst>
                  <a:outerShdw blurRad="38100" dist="38100" dir="2700000" algn="tl">
                    <a:srgbClr val="000000">
                      <a:alpha val="43137"/>
                    </a:srgbClr>
                  </a:outerShdw>
                </a:effectLst>
                <a:uLnTx/>
                <a:uFillTx/>
                <a:latin typeface="Cambria" panose="02040503050406030204"/>
                <a:ea typeface="+mn-ea"/>
                <a:cs typeface="+mn-cs"/>
              </a:rPr>
              <a:t> </a:t>
            </a:r>
          </a:p>
        </p:txBody>
      </p:sp>
      <p:sp>
        <p:nvSpPr>
          <p:cNvPr id="3" name="TextBox 2">
            <a:extLst>
              <a:ext uri="{FF2B5EF4-FFF2-40B4-BE49-F238E27FC236}">
                <a16:creationId xmlns:a16="http://schemas.microsoft.com/office/drawing/2014/main" id="{79AE2628-0B47-4B6C-B59E-78FD51BCF1CE}"/>
              </a:ext>
            </a:extLst>
          </p:cNvPr>
          <p:cNvSpPr txBox="1"/>
          <p:nvPr/>
        </p:nvSpPr>
        <p:spPr>
          <a:xfrm>
            <a:off x="4093732" y="401488"/>
            <a:ext cx="2635658" cy="769441"/>
          </a:xfrm>
          <a:prstGeom prst="rect">
            <a:avLst/>
          </a:prstGeom>
          <a:noFill/>
        </p:spPr>
        <p:txBody>
          <a:bodyPr wrap="none" rtlCol="0">
            <a:spAutoFit/>
          </a:bodyPr>
          <a:lstStyle/>
          <a:p>
            <a:r>
              <a:rPr lang="en-US" sz="4400" b="1" dirty="0"/>
              <a:t>Disclaimer</a:t>
            </a:r>
          </a:p>
        </p:txBody>
      </p:sp>
    </p:spTree>
    <p:extLst>
      <p:ext uri="{BB962C8B-B14F-4D97-AF65-F5344CB8AC3E}">
        <p14:creationId xmlns:p14="http://schemas.microsoft.com/office/powerpoint/2010/main" val="210580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8694" y="2622331"/>
            <a:ext cx="6134694" cy="5648325"/>
          </a:xfrm>
        </p:spPr>
        <p:txBody>
          <a:bodyPr anchor="t">
            <a:normAutofit/>
          </a:bodyPr>
          <a:lstStyle/>
          <a:p>
            <a:r>
              <a:rPr lang="en-US" sz="4800" dirty="0">
                <a:solidFill>
                  <a:schemeClr val="accent1">
                    <a:lumMod val="50000"/>
                  </a:schemeClr>
                </a:solidFill>
                <a:latin typeface="+mn-lt"/>
                <a:ea typeface="Cambria" panose="02040503050406030204" pitchFamily="18" charset="0"/>
              </a:rPr>
              <a:t>FY2021 Financial Summary </a:t>
            </a:r>
            <a:endParaRPr lang="en-US" sz="3100" dirty="0">
              <a:solidFill>
                <a:schemeClr val="accent1">
                  <a:lumMod val="50000"/>
                </a:schemeClr>
              </a:solidFill>
              <a:latin typeface="+mn-lt"/>
              <a:ea typeface="Cambria" panose="02040503050406030204" pitchFamily="18" charset="0"/>
            </a:endParaRPr>
          </a:p>
        </p:txBody>
      </p:sp>
      <p:pic>
        <p:nvPicPr>
          <p:cNvPr id="6" name="Picture 5" descr="A picture containing food&#10;&#10;Description automatically generated">
            <a:extLst>
              <a:ext uri="{FF2B5EF4-FFF2-40B4-BE49-F238E27FC236}">
                <a16:creationId xmlns:a16="http://schemas.microsoft.com/office/drawing/2014/main" id="{36AA6BF9-B686-4E9C-A107-2DF356D1BF1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0"/>
            <a:ext cx="6134695" cy="6858000"/>
          </a:xfrm>
          <a:prstGeom prst="rect">
            <a:avLst/>
          </a:prstGeom>
        </p:spPr>
      </p:pic>
    </p:spTree>
    <p:extLst>
      <p:ext uri="{BB962C8B-B14F-4D97-AF65-F5344CB8AC3E}">
        <p14:creationId xmlns:p14="http://schemas.microsoft.com/office/powerpoint/2010/main" val="15123638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8" name="Rectangle 27">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31">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Rectangle 33">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Freeform: Shape 35">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Rectangle 37">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a:extLst>
              <a:ext uri="{FF2B5EF4-FFF2-40B4-BE49-F238E27FC236}">
                <a16:creationId xmlns:a16="http://schemas.microsoft.com/office/drawing/2014/main" id="{9D23EBD6-FE48-4346-AD87-F53456373445}"/>
              </a:ext>
            </a:extLst>
          </p:cNvPr>
          <p:cNvSpPr txBox="1"/>
          <p:nvPr/>
        </p:nvSpPr>
        <p:spPr>
          <a:xfrm>
            <a:off x="586478" y="1683756"/>
            <a:ext cx="3115265" cy="2396359"/>
          </a:xfrm>
          <a:prstGeom prst="rect">
            <a:avLst/>
          </a:prstGeom>
        </p:spPr>
        <p:txBody>
          <a:bodyPr vert="horz" lIns="91440" tIns="45720" rIns="91440" bIns="45720" rtlCol="0" anchor="b">
            <a:normAutofit/>
          </a:bodyPr>
          <a:lstStyle/>
          <a:p>
            <a:pPr marL="0" indent="0" algn="r">
              <a:lnSpc>
                <a:spcPct val="90000"/>
              </a:lnSpc>
              <a:spcBef>
                <a:spcPct val="0"/>
              </a:spcBef>
              <a:spcAft>
                <a:spcPts val="600"/>
              </a:spcAft>
            </a:pPr>
            <a:r>
              <a:rPr lang="en-US" sz="3400" b="1" u="none" kern="1200" spc="0" dirty="0">
                <a:solidFill>
                  <a:srgbClr val="FFFFFF"/>
                </a:solidFill>
                <a:latin typeface="+mj-lt"/>
                <a:ea typeface="+mj-ea"/>
                <a:cs typeface="+mj-cs"/>
              </a:rPr>
              <a:t>Fiscal Year 2021</a:t>
            </a:r>
            <a:br>
              <a:rPr lang="en-US" sz="3400" b="1" u="none" kern="1200" spc="0" dirty="0">
                <a:solidFill>
                  <a:srgbClr val="FFFFFF"/>
                </a:solidFill>
                <a:latin typeface="+mj-lt"/>
                <a:ea typeface="+mj-ea"/>
                <a:cs typeface="+mj-cs"/>
              </a:rPr>
            </a:br>
            <a:r>
              <a:rPr lang="en-US" sz="3400" b="1" i="1" u="none" kern="1200" spc="0" dirty="0">
                <a:solidFill>
                  <a:srgbClr val="FFFFFF"/>
                </a:solidFill>
                <a:latin typeface="+mj-lt"/>
                <a:ea typeface="+mj-ea"/>
                <a:cs typeface="+mj-cs"/>
              </a:rPr>
              <a:t>Careful fiscal planning and cost controls  </a:t>
            </a:r>
          </a:p>
        </p:txBody>
      </p:sp>
      <p:sp>
        <p:nvSpPr>
          <p:cNvPr id="2" name="Slide Number Placeholder 1">
            <a:extLst>
              <a:ext uri="{FF2B5EF4-FFF2-40B4-BE49-F238E27FC236}">
                <a16:creationId xmlns:a16="http://schemas.microsoft.com/office/drawing/2014/main" id="{EC542607-F5D9-4D46-B1DB-F94CAB25E724}"/>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a:spcAft>
                <a:spcPts val="600"/>
              </a:spcAft>
              <a:defRPr/>
            </a:pPr>
            <a:fld id="{4D5A3952-2C4C-4B60-86CF-D12945108770}" type="slidenum">
              <a:rPr lang="en-US" sz="1100">
                <a:solidFill>
                  <a:schemeClr val="tx1">
                    <a:lumMod val="50000"/>
                    <a:lumOff val="50000"/>
                  </a:schemeClr>
                </a:solidFill>
              </a:rPr>
              <a:pPr>
                <a:spcAft>
                  <a:spcPts val="600"/>
                </a:spcAft>
                <a:defRPr/>
              </a:pPr>
              <a:t>5</a:t>
            </a:fld>
            <a:endParaRPr lang="en-US" sz="1100" dirty="0">
              <a:solidFill>
                <a:schemeClr val="tx1">
                  <a:lumMod val="50000"/>
                  <a:lumOff val="50000"/>
                </a:schemeClr>
              </a:solidFill>
            </a:endParaRPr>
          </a:p>
        </p:txBody>
      </p:sp>
      <p:graphicFrame>
        <p:nvGraphicFramePr>
          <p:cNvPr id="24" name="Text Placeholder 2">
            <a:extLst>
              <a:ext uri="{FF2B5EF4-FFF2-40B4-BE49-F238E27FC236}">
                <a16:creationId xmlns:a16="http://schemas.microsoft.com/office/drawing/2014/main" id="{F115C787-C5C6-4566-84DF-422CFCF601B0}"/>
              </a:ext>
            </a:extLst>
          </p:cNvPr>
          <p:cNvGraphicFramePr>
            <a:graphicFrameLocks noGrp="1"/>
          </p:cNvGraphicFramePr>
          <p:nvPr>
            <p:ph idx="1"/>
            <p:extLst>
              <p:ext uri="{D42A27DB-BD31-4B8C-83A1-F6EECF244321}">
                <p14:modId xmlns:p14="http://schemas.microsoft.com/office/powerpoint/2010/main" val="3319712365"/>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27929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a:extLst>
              <a:ext uri="{FF2B5EF4-FFF2-40B4-BE49-F238E27FC236}">
                <a16:creationId xmlns:a16="http://schemas.microsoft.com/office/drawing/2014/main" id="{7E9B5F8C-5B17-450F-BD5A-1E57DCBDEAA1}"/>
              </a:ext>
            </a:extLst>
          </p:cNvPr>
          <p:cNvGraphicFramePr>
            <a:graphicFrameLocks noGrp="1"/>
          </p:cNvGraphicFramePr>
          <p:nvPr>
            <p:ph idx="4294967295"/>
            <p:extLst>
              <p:ext uri="{D42A27DB-BD31-4B8C-83A1-F6EECF244321}">
                <p14:modId xmlns:p14="http://schemas.microsoft.com/office/powerpoint/2010/main" val="2928330596"/>
              </p:ext>
            </p:extLst>
          </p:nvPr>
        </p:nvGraphicFramePr>
        <p:xfrm>
          <a:off x="786418" y="130224"/>
          <a:ext cx="9901901" cy="6597552"/>
        </p:xfrm>
        <a:graphic>
          <a:graphicData uri="http://schemas.openxmlformats.org/drawingml/2006/table">
            <a:tbl>
              <a:tblPr/>
              <a:tblGrid>
                <a:gridCol w="4598382">
                  <a:extLst>
                    <a:ext uri="{9D8B030D-6E8A-4147-A177-3AD203B41FA5}">
                      <a16:colId xmlns:a16="http://schemas.microsoft.com/office/drawing/2014/main" val="3263540569"/>
                    </a:ext>
                  </a:extLst>
                </a:gridCol>
                <a:gridCol w="2377440">
                  <a:extLst>
                    <a:ext uri="{9D8B030D-6E8A-4147-A177-3AD203B41FA5}">
                      <a16:colId xmlns:a16="http://schemas.microsoft.com/office/drawing/2014/main" val="3716862255"/>
                    </a:ext>
                  </a:extLst>
                </a:gridCol>
                <a:gridCol w="353359">
                  <a:extLst>
                    <a:ext uri="{9D8B030D-6E8A-4147-A177-3AD203B41FA5}">
                      <a16:colId xmlns:a16="http://schemas.microsoft.com/office/drawing/2014/main" val="4261328251"/>
                    </a:ext>
                  </a:extLst>
                </a:gridCol>
                <a:gridCol w="2572720">
                  <a:extLst>
                    <a:ext uri="{9D8B030D-6E8A-4147-A177-3AD203B41FA5}">
                      <a16:colId xmlns:a16="http://schemas.microsoft.com/office/drawing/2014/main" val="2223316545"/>
                    </a:ext>
                  </a:extLst>
                </a:gridCol>
              </a:tblGrid>
              <a:tr h="296745">
                <a:tc gridSpan="4">
                  <a:txBody>
                    <a:bodyPr/>
                    <a:lstStyle/>
                    <a:p>
                      <a:pPr algn="ctr" fontAlgn="b"/>
                      <a:r>
                        <a:rPr lang="en-US" sz="3200" b="1" i="0" u="none" strike="noStrike" dirty="0">
                          <a:solidFill>
                            <a:srgbClr val="000000"/>
                          </a:solidFill>
                          <a:effectLst/>
                          <a:latin typeface="Calibri" panose="020F0502020204030204" pitchFamily="34" charset="0"/>
                        </a:rPr>
                        <a:t>FY21 Financial Summary</a:t>
                      </a:r>
                    </a:p>
                  </a:txBody>
                  <a:tcPr marL="108940" marR="108940" marT="54470" marB="5447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281858220"/>
                  </a:ext>
                </a:extLst>
              </a:tr>
              <a:tr h="296745">
                <a:tc gridSpan="4">
                  <a:txBody>
                    <a:bodyPr/>
                    <a:lstStyle/>
                    <a:p>
                      <a:pPr algn="ctr" fontAlgn="b"/>
                      <a:r>
                        <a:rPr lang="en-US" sz="1800" b="0" i="0" u="none" strike="noStrike" dirty="0">
                          <a:solidFill>
                            <a:srgbClr val="000000"/>
                          </a:solidFill>
                          <a:effectLst/>
                          <a:latin typeface="Calibri" panose="020F0502020204030204" pitchFamily="34" charset="0"/>
                        </a:rPr>
                        <a:t>(all figures in thousands of dollars)</a:t>
                      </a:r>
                    </a:p>
                  </a:txBody>
                  <a:tcPr marL="108940" marR="108940" marT="54470" marB="5447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4161601904"/>
                  </a:ext>
                </a:extLst>
              </a:tr>
              <a:tr h="261418">
                <a:tc>
                  <a:txBody>
                    <a:bodyPr/>
                    <a:lstStyle/>
                    <a:p>
                      <a:pPr algn="l" fontAlgn="b"/>
                      <a:endParaRPr lang="en-US" sz="15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gridSpan="2">
                  <a:txBody>
                    <a:bodyPr/>
                    <a:lstStyle/>
                    <a:p>
                      <a:pPr algn="l" fontAlgn="b"/>
                      <a:endParaRPr lang="en-US" sz="15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w="6350" cap="flat" cmpd="sng" algn="ctr">
                      <a:noFill/>
                      <a:prstDash val="solid"/>
                      <a:round/>
                      <a:headEnd type="none" w="med" len="med"/>
                      <a:tailEnd type="none" w="med" len="med"/>
                    </a:lnB>
                  </a:tcPr>
                </a:tc>
                <a:tc hMerge="1">
                  <a:txBody>
                    <a:bodyPr/>
                    <a:lstStyle/>
                    <a:p>
                      <a:endParaRPr lang="en-US"/>
                    </a:p>
                  </a:txBody>
                  <a:tcPr/>
                </a:tc>
                <a:tc>
                  <a:txBody>
                    <a:bodyPr/>
                    <a:lstStyle/>
                    <a:p>
                      <a:pPr algn="l" fontAlgn="b"/>
                      <a:endParaRPr lang="en-US" sz="15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w="6350" cap="flat" cmpd="sng" algn="ctr">
                      <a:noFill/>
                      <a:prstDash val="solid"/>
                      <a:round/>
                      <a:headEnd type="none" w="med" len="med"/>
                      <a:tailEnd type="none" w="med" len="med"/>
                    </a:lnB>
                  </a:tcPr>
                </a:tc>
                <a:extLst>
                  <a:ext uri="{0D108BD9-81ED-4DB2-BD59-A6C34878D82A}">
                    <a16:rowId xmlns:a16="http://schemas.microsoft.com/office/drawing/2014/main" val="2213492119"/>
                  </a:ext>
                </a:extLst>
              </a:tr>
              <a:tr h="784254">
                <a:tc>
                  <a:txBody>
                    <a:bodyPr/>
                    <a:lstStyle/>
                    <a:p>
                      <a:pPr algn="r" fontAlgn="ctr"/>
                      <a:r>
                        <a:rPr lang="en-US" sz="2000" b="0" i="0" u="none" strike="noStrike" dirty="0">
                          <a:solidFill>
                            <a:srgbClr val="FFFFFF"/>
                          </a:solidFill>
                          <a:effectLst/>
                          <a:latin typeface="Calibri" panose="020F0502020204030204" pitchFamily="34" charset="0"/>
                        </a:rPr>
                        <a:t> </a:t>
                      </a:r>
                    </a:p>
                  </a:txBody>
                  <a:tcPr marL="0" marR="0" marT="0" marB="0" anchor="ctr">
                    <a:lnL>
                      <a:noFill/>
                    </a:lnL>
                    <a:lnR w="6350" cap="flat" cmpd="sng" algn="ctr">
                      <a:noFill/>
                      <a:prstDash val="solid"/>
                      <a:round/>
                      <a:headEnd type="none" w="med" len="med"/>
                      <a:tailEnd type="none" w="med" len="med"/>
                    </a:lnR>
                    <a:lnT>
                      <a:noFill/>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203764"/>
                    </a:solidFill>
                  </a:tcPr>
                </a:tc>
                <a:tc>
                  <a:txBody>
                    <a:bodyPr/>
                    <a:lstStyle/>
                    <a:p>
                      <a:pPr algn="ctr" fontAlgn="ctr"/>
                      <a:r>
                        <a:rPr lang="en-US" sz="2000" b="0" i="0" u="none" strike="noStrike" dirty="0">
                          <a:solidFill>
                            <a:srgbClr val="FFFFFF"/>
                          </a:solidFill>
                          <a:effectLst/>
                          <a:latin typeface="Calibri" panose="020F0502020204030204" pitchFamily="34" charset="0"/>
                        </a:rPr>
                        <a:t>Including Payments</a:t>
                      </a:r>
                    </a:p>
                    <a:p>
                      <a:pPr algn="ctr" fontAlgn="ctr"/>
                      <a:r>
                        <a:rPr lang="en-US" sz="2000" b="0" i="0" u="none" strike="noStrike" dirty="0">
                          <a:solidFill>
                            <a:srgbClr val="FFFFFF"/>
                          </a:solidFill>
                          <a:effectLst/>
                          <a:latin typeface="Calibri" panose="020F0502020204030204" pitchFamily="34" charset="0"/>
                        </a:rPr>
                        <a:t> on Behalf</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203764"/>
                    </a:solidFill>
                  </a:tcPr>
                </a:tc>
                <a:tc>
                  <a:txBody>
                    <a:bodyPr/>
                    <a:lstStyle/>
                    <a:p>
                      <a:pPr algn="r" fontAlgn="ctr"/>
                      <a:endParaRPr lang="en-US" sz="2000" b="0" i="0" u="none" strike="noStrike" dirty="0">
                        <a:solidFill>
                          <a:srgbClr val="FFFFFF"/>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203764"/>
                    </a:solidFill>
                  </a:tcPr>
                </a:tc>
                <a:tc>
                  <a:txBody>
                    <a:bodyPr/>
                    <a:lstStyle/>
                    <a:p>
                      <a:pPr algn="ctr" fontAlgn="ctr"/>
                      <a:r>
                        <a:rPr lang="en-US" sz="2000" b="0" i="0" u="none" strike="noStrike" dirty="0">
                          <a:solidFill>
                            <a:srgbClr val="FFFFFF"/>
                          </a:solidFill>
                          <a:effectLst/>
                          <a:latin typeface="Calibri" panose="020F0502020204030204" pitchFamily="34" charset="0"/>
                        </a:rPr>
                        <a:t>Excluding Payments</a:t>
                      </a:r>
                    </a:p>
                    <a:p>
                      <a:pPr algn="ctr" fontAlgn="ctr"/>
                      <a:r>
                        <a:rPr lang="en-US" sz="2000" b="0" i="0" u="none" strike="noStrike" dirty="0">
                          <a:solidFill>
                            <a:srgbClr val="FFFFFF"/>
                          </a:solidFill>
                          <a:effectLst/>
                          <a:latin typeface="Calibri" panose="020F0502020204030204" pitchFamily="34" charset="0"/>
                        </a:rPr>
                        <a:t> on Behalf</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203764"/>
                    </a:solidFill>
                  </a:tcPr>
                </a:tc>
                <a:extLst>
                  <a:ext uri="{0D108BD9-81ED-4DB2-BD59-A6C34878D82A}">
                    <a16:rowId xmlns:a16="http://schemas.microsoft.com/office/drawing/2014/main" val="379628804"/>
                  </a:ext>
                </a:extLst>
              </a:tr>
              <a:tr h="111838">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extLst>
                  <a:ext uri="{0D108BD9-81ED-4DB2-BD59-A6C34878D82A}">
                    <a16:rowId xmlns:a16="http://schemas.microsoft.com/office/drawing/2014/main" val="3177659688"/>
                  </a:ext>
                </a:extLst>
              </a:tr>
              <a:tr h="261418">
                <a:tc>
                  <a:txBody>
                    <a:bodyPr/>
                    <a:lstStyle/>
                    <a:p>
                      <a:pPr algn="r" fontAlgn="ctr"/>
                      <a:r>
                        <a:rPr lang="en-US" sz="2000" b="0" i="0" u="none" strike="noStrike" dirty="0">
                          <a:solidFill>
                            <a:srgbClr val="000000"/>
                          </a:solidFill>
                          <a:effectLst/>
                          <a:latin typeface="Calibri" panose="020F0502020204030204" pitchFamily="34" charset="0"/>
                        </a:rPr>
                        <a:t>Revenues Used to Fund Operations</a:t>
                      </a:r>
                    </a:p>
                  </a:txBody>
                  <a:tcPr marL="0" marR="0" marT="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r" fontAlgn="ctr"/>
                      <a:r>
                        <a:rPr lang="en-US" sz="2000" b="0" i="0" u="none" strike="noStrike" dirty="0">
                          <a:solidFill>
                            <a:srgbClr val="000000"/>
                          </a:solidFill>
                          <a:effectLst/>
                          <a:latin typeface="Calibri" panose="020F0502020204030204" pitchFamily="34" charset="0"/>
                        </a:rPr>
                        <a:t> $             7,261,630 </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r" fontAlgn="ctr"/>
                      <a:r>
                        <a:rPr lang="en-US" sz="2000" b="0" i="0" u="none" strike="noStrike" dirty="0">
                          <a:solidFill>
                            <a:srgbClr val="000000"/>
                          </a:solidFill>
                          <a:effectLst/>
                          <a:latin typeface="Calibri" panose="020F0502020204030204" pitchFamily="34" charset="0"/>
                        </a:rPr>
                        <a:t> $             5,368,207 </a:t>
                      </a:r>
                    </a:p>
                  </a:txBody>
                  <a:tcPr marL="0" marR="0" marT="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extLst>
                  <a:ext uri="{0D108BD9-81ED-4DB2-BD59-A6C34878D82A}">
                    <a16:rowId xmlns:a16="http://schemas.microsoft.com/office/drawing/2014/main" val="2997890350"/>
                  </a:ext>
                </a:extLst>
              </a:tr>
              <a:tr h="261418">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extLst>
                  <a:ext uri="{0D108BD9-81ED-4DB2-BD59-A6C34878D82A}">
                    <a16:rowId xmlns:a16="http://schemas.microsoft.com/office/drawing/2014/main" val="927589914"/>
                  </a:ext>
                </a:extLst>
              </a:tr>
              <a:tr h="261418">
                <a:tc>
                  <a:txBody>
                    <a:bodyPr/>
                    <a:lstStyle/>
                    <a:p>
                      <a:pPr algn="r" fontAlgn="ctr"/>
                      <a:r>
                        <a:rPr lang="en-US" sz="2000" b="0" i="0" u="none" strike="noStrike" dirty="0">
                          <a:solidFill>
                            <a:srgbClr val="000000"/>
                          </a:solidFill>
                          <a:effectLst/>
                          <a:latin typeface="Calibri" panose="020F0502020204030204" pitchFamily="34" charset="0"/>
                        </a:rPr>
                        <a:t>Operating Expenses</a:t>
                      </a:r>
                    </a:p>
                  </a:txBody>
                  <a:tcPr marL="0" marR="0" marT="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r" fontAlgn="ctr"/>
                      <a:r>
                        <a:rPr lang="en-US" sz="2000" b="0" i="0" u="none" strike="noStrike" dirty="0">
                          <a:solidFill>
                            <a:srgbClr val="000000"/>
                          </a:solidFill>
                          <a:effectLst/>
                          <a:latin typeface="Calibri" panose="020F0502020204030204" pitchFamily="34" charset="0"/>
                        </a:rPr>
                        <a:t>                -6,795,476 </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r" fontAlgn="ctr"/>
                      <a:r>
                        <a:rPr lang="en-US" sz="2000" b="0" i="0" u="none" strike="noStrike" dirty="0">
                          <a:solidFill>
                            <a:srgbClr val="000000"/>
                          </a:solidFill>
                          <a:effectLst/>
                          <a:latin typeface="Calibri" panose="020F0502020204030204" pitchFamily="34" charset="0"/>
                        </a:rPr>
                        <a:t>               - 4,902,053 </a:t>
                      </a:r>
                    </a:p>
                  </a:txBody>
                  <a:tcPr marL="0" marR="0" marT="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4C6E7"/>
                    </a:solidFill>
                  </a:tcPr>
                </a:tc>
                <a:extLst>
                  <a:ext uri="{0D108BD9-81ED-4DB2-BD59-A6C34878D82A}">
                    <a16:rowId xmlns:a16="http://schemas.microsoft.com/office/drawing/2014/main" val="3836168088"/>
                  </a:ext>
                </a:extLst>
              </a:tr>
              <a:tr h="261418">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extLst>
                  <a:ext uri="{0D108BD9-81ED-4DB2-BD59-A6C34878D82A}">
                    <a16:rowId xmlns:a16="http://schemas.microsoft.com/office/drawing/2014/main" val="4056119904"/>
                  </a:ext>
                </a:extLst>
              </a:tr>
              <a:tr h="579359">
                <a:tc>
                  <a:txBody>
                    <a:bodyPr/>
                    <a:lstStyle/>
                    <a:p>
                      <a:pPr algn="r" fontAlgn="ctr"/>
                      <a:r>
                        <a:rPr lang="en-US" sz="2000" b="0" i="0" u="none" strike="noStrike" dirty="0">
                          <a:solidFill>
                            <a:srgbClr val="000000"/>
                          </a:solidFill>
                          <a:effectLst/>
                          <a:latin typeface="Calibri" panose="020F0502020204030204" pitchFamily="34" charset="0"/>
                        </a:rPr>
                        <a:t>Income before interest, depreciation, and net non-operating revenues</a:t>
                      </a:r>
                    </a:p>
                  </a:txBody>
                  <a:tcPr marL="0" marR="0" marT="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r" fontAlgn="ctr"/>
                      <a:r>
                        <a:rPr lang="en-US" sz="2000" b="0" i="0" u="none" strike="noStrike" dirty="0">
                          <a:solidFill>
                            <a:srgbClr val="000000"/>
                          </a:solidFill>
                          <a:effectLst/>
                          <a:latin typeface="Calibri" panose="020F0502020204030204" pitchFamily="34" charset="0"/>
                        </a:rPr>
                        <a:t>                    466,154 </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r" fontAlgn="ctr"/>
                      <a:r>
                        <a:rPr lang="en-US" sz="2000" b="0" i="0" u="none" strike="noStrike" dirty="0">
                          <a:solidFill>
                            <a:srgbClr val="000000"/>
                          </a:solidFill>
                          <a:effectLst/>
                          <a:latin typeface="Calibri" panose="020F0502020204030204" pitchFamily="34" charset="0"/>
                        </a:rPr>
                        <a:t>                    466,154 </a:t>
                      </a:r>
                    </a:p>
                  </a:txBody>
                  <a:tcPr marL="0" marR="0" marT="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extLst>
                  <a:ext uri="{0D108BD9-81ED-4DB2-BD59-A6C34878D82A}">
                    <a16:rowId xmlns:a16="http://schemas.microsoft.com/office/drawing/2014/main" val="359047777"/>
                  </a:ext>
                </a:extLst>
              </a:tr>
              <a:tr h="261418">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extLst>
                  <a:ext uri="{0D108BD9-81ED-4DB2-BD59-A6C34878D82A}">
                    <a16:rowId xmlns:a16="http://schemas.microsoft.com/office/drawing/2014/main" val="718742480"/>
                  </a:ext>
                </a:extLst>
              </a:tr>
              <a:tr h="261418">
                <a:tc>
                  <a:txBody>
                    <a:bodyPr/>
                    <a:lstStyle/>
                    <a:p>
                      <a:pPr algn="r" fontAlgn="ctr"/>
                      <a:r>
                        <a:rPr lang="en-US" sz="2000" b="0" i="0" u="none" strike="noStrike" dirty="0">
                          <a:solidFill>
                            <a:srgbClr val="000000"/>
                          </a:solidFill>
                          <a:effectLst/>
                          <a:latin typeface="Calibri" panose="020F0502020204030204" pitchFamily="34" charset="0"/>
                        </a:rPr>
                        <a:t>Depreciation</a:t>
                      </a:r>
                    </a:p>
                  </a:txBody>
                  <a:tcPr marL="0" marR="0" marT="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r" fontAlgn="ctr"/>
                      <a:r>
                        <a:rPr lang="en-US" sz="2000" b="0" i="0" u="none" strike="noStrike" dirty="0">
                          <a:solidFill>
                            <a:schemeClr val="tx1"/>
                          </a:solidFill>
                          <a:effectLst/>
                          <a:latin typeface="Calibri" panose="020F0502020204030204" pitchFamily="34" charset="0"/>
                        </a:rPr>
                        <a:t>                  -270,124</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r" fontAlgn="ctr"/>
                      <a:endParaRPr lang="en-US" sz="2000" b="0" i="0" u="none" strike="noStrike" dirty="0">
                        <a:solidFill>
                          <a:schemeClr val="tx1"/>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r" fontAlgn="ctr"/>
                      <a:r>
                        <a:rPr lang="en-US" sz="2000" b="0" i="0" u="none" strike="noStrike" dirty="0">
                          <a:solidFill>
                            <a:schemeClr val="tx1"/>
                          </a:solidFill>
                          <a:effectLst/>
                          <a:latin typeface="Calibri" panose="020F0502020204030204" pitchFamily="34" charset="0"/>
                        </a:rPr>
                        <a:t>                  -270,124</a:t>
                      </a:r>
                    </a:p>
                  </a:txBody>
                  <a:tcPr marL="0" marR="0" marT="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extLst>
                  <a:ext uri="{0D108BD9-81ED-4DB2-BD59-A6C34878D82A}">
                    <a16:rowId xmlns:a16="http://schemas.microsoft.com/office/drawing/2014/main" val="3805369532"/>
                  </a:ext>
                </a:extLst>
              </a:tr>
              <a:tr h="261418">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ctr"/>
                      <a:endParaRPr lang="en-US" sz="2000" b="0" i="0" u="none" strike="noStrike" dirty="0">
                        <a:solidFill>
                          <a:schemeClr val="tx1"/>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ctr"/>
                      <a:endParaRPr lang="en-US" sz="2000" b="0" i="0" u="none" strike="noStrike" dirty="0">
                        <a:solidFill>
                          <a:schemeClr val="tx1"/>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ctr"/>
                      <a:endParaRPr lang="en-US" sz="2000" b="0" i="0" u="none" strike="noStrike" dirty="0">
                        <a:solidFill>
                          <a:schemeClr val="tx1"/>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extLst>
                  <a:ext uri="{0D108BD9-81ED-4DB2-BD59-A6C34878D82A}">
                    <a16:rowId xmlns:a16="http://schemas.microsoft.com/office/drawing/2014/main" val="4260306691"/>
                  </a:ext>
                </a:extLst>
              </a:tr>
              <a:tr h="261418">
                <a:tc>
                  <a:txBody>
                    <a:bodyPr/>
                    <a:lstStyle/>
                    <a:p>
                      <a:pPr algn="r" fontAlgn="ctr"/>
                      <a:r>
                        <a:rPr lang="en-US" sz="2000" b="0" i="0" u="none" strike="noStrike" dirty="0">
                          <a:solidFill>
                            <a:srgbClr val="000000"/>
                          </a:solidFill>
                          <a:effectLst/>
                          <a:latin typeface="Calibri" panose="020F0502020204030204" pitchFamily="34" charset="0"/>
                        </a:rPr>
                        <a:t>Interest Expense</a:t>
                      </a:r>
                    </a:p>
                  </a:txBody>
                  <a:tcPr marL="0" marR="0" marT="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r" fontAlgn="ctr"/>
                      <a:r>
                        <a:rPr lang="en-US" sz="2000" b="0" i="0" u="none" strike="noStrike" dirty="0">
                          <a:solidFill>
                            <a:schemeClr val="tx1"/>
                          </a:solidFill>
                          <a:effectLst/>
                          <a:latin typeface="Calibri" panose="020F0502020204030204" pitchFamily="34" charset="0"/>
                        </a:rPr>
                        <a:t>                    -54,656</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r" fontAlgn="ctr"/>
                      <a:endParaRPr lang="en-US" sz="2000" b="0" i="0" u="none" strike="noStrike" dirty="0">
                        <a:solidFill>
                          <a:schemeClr val="tx1"/>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r" fontAlgn="ctr"/>
                      <a:r>
                        <a:rPr lang="en-US" sz="2000" b="0" i="0" u="none" strike="noStrike" dirty="0">
                          <a:solidFill>
                            <a:schemeClr val="tx1"/>
                          </a:solidFill>
                          <a:effectLst/>
                          <a:latin typeface="Calibri" panose="020F0502020204030204" pitchFamily="34" charset="0"/>
                        </a:rPr>
                        <a:t>                    -54,656</a:t>
                      </a:r>
                    </a:p>
                  </a:txBody>
                  <a:tcPr marL="0" marR="0" marT="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extLst>
                  <a:ext uri="{0D108BD9-81ED-4DB2-BD59-A6C34878D82A}">
                    <a16:rowId xmlns:a16="http://schemas.microsoft.com/office/drawing/2014/main" val="73761419"/>
                  </a:ext>
                </a:extLst>
              </a:tr>
              <a:tr h="261418">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extLst>
                  <a:ext uri="{0D108BD9-81ED-4DB2-BD59-A6C34878D82A}">
                    <a16:rowId xmlns:a16="http://schemas.microsoft.com/office/drawing/2014/main" val="589802497"/>
                  </a:ext>
                </a:extLst>
              </a:tr>
              <a:tr h="303811">
                <a:tc>
                  <a:txBody>
                    <a:bodyPr/>
                    <a:lstStyle/>
                    <a:p>
                      <a:pPr algn="r" fontAlgn="ctr"/>
                      <a:r>
                        <a:rPr lang="en-US" sz="2000" b="0" i="0" u="none" strike="noStrike" dirty="0">
                          <a:solidFill>
                            <a:srgbClr val="000000"/>
                          </a:solidFill>
                          <a:effectLst/>
                          <a:latin typeface="Calibri" panose="020F0502020204030204" pitchFamily="34" charset="0"/>
                        </a:rPr>
                        <a:t>Net Other Non-Operating Revenues</a:t>
                      </a:r>
                    </a:p>
                  </a:txBody>
                  <a:tcPr marL="0" marR="0" marT="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r" fontAlgn="ctr"/>
                      <a:r>
                        <a:rPr lang="en-US" sz="2000" b="0" i="0" u="none" strike="noStrike" baseline="0" dirty="0">
                          <a:solidFill>
                            <a:srgbClr val="000000"/>
                          </a:solidFill>
                          <a:effectLst/>
                          <a:latin typeface="Calibri" panose="020F0502020204030204" pitchFamily="34" charset="0"/>
                        </a:rPr>
                        <a:t> $                328,964 </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r" fontAlgn="ctr"/>
                      <a:endParaRPr lang="en-US" sz="2000" b="0" i="0" u="none" strike="noStrike" baseline="0"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r" fontAlgn="ctr"/>
                      <a:r>
                        <a:rPr lang="en-US" sz="2000" b="0" i="0" u="none" strike="noStrike" baseline="0" dirty="0">
                          <a:solidFill>
                            <a:srgbClr val="000000"/>
                          </a:solidFill>
                          <a:effectLst/>
                          <a:latin typeface="Calibri" panose="020F0502020204030204" pitchFamily="34" charset="0"/>
                        </a:rPr>
                        <a:t> $                328,964 </a:t>
                      </a:r>
                    </a:p>
                  </a:txBody>
                  <a:tcPr marL="0" marR="0" marT="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B4C6E7"/>
                    </a:solidFill>
                  </a:tcPr>
                </a:tc>
                <a:extLst>
                  <a:ext uri="{0D108BD9-81ED-4DB2-BD59-A6C34878D82A}">
                    <a16:rowId xmlns:a16="http://schemas.microsoft.com/office/drawing/2014/main" val="3144114791"/>
                  </a:ext>
                </a:extLst>
              </a:tr>
              <a:tr h="261418">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tc>
                  <a:txBody>
                    <a:bodyPr/>
                    <a:lstStyle/>
                    <a:p>
                      <a:pPr algn="r" fontAlgn="ctr"/>
                      <a:endParaRPr lang="en-US" sz="2000" b="0" i="0" u="none" strike="noStrike"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D9E1F2"/>
                    </a:solidFill>
                  </a:tcPr>
                </a:tc>
                <a:extLst>
                  <a:ext uri="{0D108BD9-81ED-4DB2-BD59-A6C34878D82A}">
                    <a16:rowId xmlns:a16="http://schemas.microsoft.com/office/drawing/2014/main" val="2383875714"/>
                  </a:ext>
                </a:extLst>
              </a:tr>
              <a:tr h="268484">
                <a:tc>
                  <a:txBody>
                    <a:bodyPr/>
                    <a:lstStyle/>
                    <a:p>
                      <a:pPr algn="r" fontAlgn="ctr"/>
                      <a:r>
                        <a:rPr lang="en-US" sz="2000" b="0" i="0" u="none" strike="noStrike" dirty="0">
                          <a:solidFill>
                            <a:srgbClr val="000000"/>
                          </a:solidFill>
                          <a:effectLst/>
                          <a:latin typeface="Calibri" panose="020F0502020204030204" pitchFamily="34" charset="0"/>
                        </a:rPr>
                        <a:t>Change in Net Position</a:t>
                      </a:r>
                    </a:p>
                  </a:txBody>
                  <a:tcPr marL="0" marR="0" marT="0" marB="0" anchor="ctr">
                    <a:lnL>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a:noFill/>
                    </a:lnB>
                    <a:lnTlToBr w="12700" cmpd="sng">
                      <a:noFill/>
                      <a:prstDash val="solid"/>
                    </a:lnTlToBr>
                    <a:lnBlToTr w="12700" cmpd="sng">
                      <a:noFill/>
                      <a:prstDash val="solid"/>
                    </a:lnBlToTr>
                    <a:solidFill>
                      <a:srgbClr val="B4C6E7"/>
                    </a:solidFill>
                  </a:tcPr>
                </a:tc>
                <a:tc>
                  <a:txBody>
                    <a:bodyPr/>
                    <a:lstStyle/>
                    <a:p>
                      <a:pPr algn="r" fontAlgn="ctr"/>
                      <a:r>
                        <a:rPr lang="en-US" sz="2000" b="0" i="0" u="none" strike="noStrike" dirty="0">
                          <a:solidFill>
                            <a:srgbClr val="000000"/>
                          </a:solidFill>
                          <a:effectLst/>
                          <a:latin typeface="Calibri" panose="020F0502020204030204" pitchFamily="34" charset="0"/>
                        </a:rPr>
                        <a:t> </a:t>
                      </a:r>
                      <a:r>
                        <a:rPr lang="en-US" sz="2000" b="0" i="0" u="dbl" strike="noStrike" baseline="0" dirty="0">
                          <a:solidFill>
                            <a:srgbClr val="000000"/>
                          </a:solidFill>
                          <a:effectLst/>
                          <a:latin typeface="Calibri" panose="020F0502020204030204" pitchFamily="34" charset="0"/>
                        </a:rPr>
                        <a:t>$                470,338 </a:t>
                      </a: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25400" cap="flat" cmpd="dbl"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r" fontAlgn="ctr"/>
                      <a:endParaRPr lang="en-US" sz="2000" b="0" i="0" u="dbl" strike="noStrike" baseline="0" dirty="0">
                        <a:solidFill>
                          <a:srgbClr val="000000"/>
                        </a:solidFill>
                        <a:effectLst/>
                        <a:latin typeface="Calibri" panose="020F0502020204030204" pitchFamily="34" charset="0"/>
                      </a:endParaRPr>
                    </a:p>
                  </a:txBody>
                  <a:tcPr marL="0" marR="0"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25400" cap="flat" cmpd="dbl"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tc>
                  <a:txBody>
                    <a:bodyPr/>
                    <a:lstStyle/>
                    <a:p>
                      <a:pPr algn="r" fontAlgn="ctr"/>
                      <a:r>
                        <a:rPr lang="en-US" sz="2000" b="0" i="0" u="none" strike="noStrike" dirty="0">
                          <a:solidFill>
                            <a:srgbClr val="000000"/>
                          </a:solidFill>
                          <a:effectLst/>
                          <a:latin typeface="Calibri" panose="020F0502020204030204" pitchFamily="34" charset="0"/>
                        </a:rPr>
                        <a:t> </a:t>
                      </a:r>
                      <a:r>
                        <a:rPr lang="en-US" sz="2000" b="0" i="0" u="dbl" strike="noStrike" baseline="0" dirty="0">
                          <a:solidFill>
                            <a:srgbClr val="000000"/>
                          </a:solidFill>
                          <a:effectLst/>
                          <a:latin typeface="Calibri" panose="020F0502020204030204" pitchFamily="34" charset="0"/>
                        </a:rPr>
                        <a:t>$                470,338 </a:t>
                      </a:r>
                    </a:p>
                  </a:txBody>
                  <a:tcPr marL="0" marR="0" marT="0" marB="0" anchor="ctr">
                    <a:lnL w="6350" cap="flat" cmpd="sng" algn="ctr">
                      <a:noFill/>
                      <a:prstDash val="solid"/>
                      <a:round/>
                      <a:headEnd type="none" w="med" len="med"/>
                      <a:tailEnd type="none" w="med" len="med"/>
                    </a:lnL>
                    <a:lnR>
                      <a:noFill/>
                    </a:lnR>
                    <a:lnT w="6350" cap="flat" cmpd="sng" algn="ctr">
                      <a:noFill/>
                      <a:prstDash val="solid"/>
                      <a:round/>
                      <a:headEnd type="none" w="med" len="med"/>
                      <a:tailEnd type="none" w="med" len="med"/>
                    </a:lnT>
                    <a:lnB w="25400" cap="flat" cmpd="dbl" algn="ctr">
                      <a:noFill/>
                      <a:prstDash val="solid"/>
                      <a:round/>
                      <a:headEnd type="none" w="med" len="med"/>
                      <a:tailEnd type="none" w="med" len="med"/>
                    </a:lnB>
                    <a:lnTlToBr w="12700" cmpd="sng">
                      <a:noFill/>
                      <a:prstDash val="solid"/>
                    </a:lnTlToBr>
                    <a:lnBlToTr w="12700" cmpd="sng">
                      <a:noFill/>
                      <a:prstDash val="solid"/>
                    </a:lnBlToTr>
                    <a:solidFill>
                      <a:srgbClr val="B4C6E7"/>
                    </a:solidFill>
                  </a:tcPr>
                </a:tc>
                <a:extLst>
                  <a:ext uri="{0D108BD9-81ED-4DB2-BD59-A6C34878D82A}">
                    <a16:rowId xmlns:a16="http://schemas.microsoft.com/office/drawing/2014/main" val="453733306"/>
                  </a:ext>
                </a:extLst>
              </a:tr>
            </a:tbl>
          </a:graphicData>
        </a:graphic>
      </p:graphicFrame>
    </p:spTree>
    <p:extLst>
      <p:ext uri="{BB962C8B-B14F-4D97-AF65-F5344CB8AC3E}">
        <p14:creationId xmlns:p14="http://schemas.microsoft.com/office/powerpoint/2010/main" val="4257768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7FF4F62C-D914-40B7-A1B9-5EC09612E842}"/>
              </a:ext>
            </a:extLst>
          </p:cNvPr>
          <p:cNvGraphicFramePr>
            <a:graphicFrameLocks/>
          </p:cNvGraphicFramePr>
          <p:nvPr>
            <p:extLst>
              <p:ext uri="{D42A27DB-BD31-4B8C-83A1-F6EECF244321}">
                <p14:modId xmlns:p14="http://schemas.microsoft.com/office/powerpoint/2010/main" val="3665139471"/>
              </p:ext>
            </p:extLst>
          </p:nvPr>
        </p:nvGraphicFramePr>
        <p:xfrm>
          <a:off x="2117035" y="992482"/>
          <a:ext cx="8259418" cy="4955651"/>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3">
            <a:extLst>
              <a:ext uri="{FF2B5EF4-FFF2-40B4-BE49-F238E27FC236}">
                <a16:creationId xmlns:a16="http://schemas.microsoft.com/office/drawing/2014/main" id="{6D73E0F8-4126-4CF1-B6EC-254465E93721}"/>
              </a:ext>
            </a:extLst>
          </p:cNvPr>
          <p:cNvSpPr txBox="1"/>
          <p:nvPr/>
        </p:nvSpPr>
        <p:spPr>
          <a:xfrm>
            <a:off x="2256183" y="363697"/>
            <a:ext cx="7981122" cy="646331"/>
          </a:xfrm>
          <a:prstGeom prst="rect">
            <a:avLst/>
          </a:prstGeom>
          <a:noFill/>
        </p:spPr>
        <p:txBody>
          <a:bodyPr wrap="square" rtlCol="0">
            <a:spAutoFit/>
          </a:bodyPr>
          <a:lstStyle/>
          <a:p>
            <a:r>
              <a:rPr lang="en-US" sz="3600" b="1" dirty="0"/>
              <a:t>Annual Change in Net Position </a:t>
            </a:r>
          </a:p>
        </p:txBody>
      </p:sp>
      <p:sp>
        <p:nvSpPr>
          <p:cNvPr id="5" name="TextBox 4">
            <a:extLst>
              <a:ext uri="{FF2B5EF4-FFF2-40B4-BE49-F238E27FC236}">
                <a16:creationId xmlns:a16="http://schemas.microsoft.com/office/drawing/2014/main" id="{2FBB1E69-4129-4A54-A4F8-AA1ADEC94926}"/>
              </a:ext>
            </a:extLst>
          </p:cNvPr>
          <p:cNvSpPr txBox="1"/>
          <p:nvPr/>
        </p:nvSpPr>
        <p:spPr>
          <a:xfrm>
            <a:off x="4462669" y="6048295"/>
            <a:ext cx="1119217" cy="369332"/>
          </a:xfrm>
          <a:prstGeom prst="rect">
            <a:avLst/>
          </a:prstGeom>
          <a:noFill/>
        </p:spPr>
        <p:txBody>
          <a:bodyPr wrap="none" rtlCol="0">
            <a:spAutoFit/>
          </a:bodyPr>
          <a:lstStyle/>
          <a:p>
            <a:r>
              <a:rPr lang="en-US" b="1" dirty="0"/>
              <a:t>$Millions </a:t>
            </a:r>
          </a:p>
        </p:txBody>
      </p:sp>
      <p:sp>
        <p:nvSpPr>
          <p:cNvPr id="7" name="TextBox 6">
            <a:extLst>
              <a:ext uri="{FF2B5EF4-FFF2-40B4-BE49-F238E27FC236}">
                <a16:creationId xmlns:a16="http://schemas.microsoft.com/office/drawing/2014/main" id="{4C5E0298-03FD-4A0B-B448-E790B79F3DDE}"/>
              </a:ext>
            </a:extLst>
          </p:cNvPr>
          <p:cNvSpPr txBox="1"/>
          <p:nvPr/>
        </p:nvSpPr>
        <p:spPr>
          <a:xfrm>
            <a:off x="-41835" y="6577963"/>
            <a:ext cx="6934299" cy="261610"/>
          </a:xfrm>
          <a:prstGeom prst="rect">
            <a:avLst/>
          </a:prstGeom>
          <a:noFill/>
        </p:spPr>
        <p:txBody>
          <a:bodyPr wrap="square">
            <a:spAutoFit/>
          </a:bodyPr>
          <a:lstStyle/>
          <a:p>
            <a:r>
              <a:rPr lang="en-US" sz="1100" dirty="0"/>
              <a:t>* includes $205M FY2020 correction in the University's OPEB balances (retiree health benefit) as determined by CMS </a:t>
            </a:r>
          </a:p>
        </p:txBody>
      </p:sp>
      <p:sp>
        <p:nvSpPr>
          <p:cNvPr id="8" name="TextBox 7">
            <a:extLst>
              <a:ext uri="{FF2B5EF4-FFF2-40B4-BE49-F238E27FC236}">
                <a16:creationId xmlns:a16="http://schemas.microsoft.com/office/drawing/2014/main" id="{318A6350-B699-4D16-AFE8-67B94844A982}"/>
              </a:ext>
            </a:extLst>
          </p:cNvPr>
          <p:cNvSpPr txBox="1"/>
          <p:nvPr/>
        </p:nvSpPr>
        <p:spPr>
          <a:xfrm>
            <a:off x="4718424" y="1825812"/>
            <a:ext cx="914400" cy="369332"/>
          </a:xfrm>
          <a:prstGeom prst="rect">
            <a:avLst/>
          </a:prstGeom>
          <a:noFill/>
        </p:spPr>
        <p:txBody>
          <a:bodyPr wrap="square" rtlCol="0">
            <a:spAutoFit/>
          </a:bodyPr>
          <a:lstStyle/>
          <a:p>
            <a:r>
              <a:rPr lang="en-US" dirty="0"/>
              <a:t>*</a:t>
            </a:r>
          </a:p>
        </p:txBody>
      </p:sp>
    </p:spTree>
    <p:extLst>
      <p:ext uri="{BB962C8B-B14F-4D97-AF65-F5344CB8AC3E}">
        <p14:creationId xmlns:p14="http://schemas.microsoft.com/office/powerpoint/2010/main" val="17357137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3" name="Chart 2">
            <a:extLst>
              <a:ext uri="{FF2B5EF4-FFF2-40B4-BE49-F238E27FC236}">
                <a16:creationId xmlns:a16="http://schemas.microsoft.com/office/drawing/2014/main" id="{540FB1CF-29BE-45FE-A87A-C3BF99B0639E}"/>
              </a:ext>
            </a:extLst>
          </p:cNvPr>
          <p:cNvGraphicFramePr>
            <a:graphicFrameLocks/>
          </p:cNvGraphicFramePr>
          <p:nvPr>
            <p:extLst>
              <p:ext uri="{D42A27DB-BD31-4B8C-83A1-F6EECF244321}">
                <p14:modId xmlns:p14="http://schemas.microsoft.com/office/powerpoint/2010/main" val="2298992839"/>
              </p:ext>
            </p:extLst>
          </p:nvPr>
        </p:nvGraphicFramePr>
        <p:xfrm>
          <a:off x="748733" y="619760"/>
          <a:ext cx="6861716" cy="5880432"/>
        </p:xfrm>
        <a:graphic>
          <a:graphicData uri="http://schemas.openxmlformats.org/drawingml/2006/chart">
            <c:chart xmlns:c="http://schemas.openxmlformats.org/drawingml/2006/chart" xmlns:r="http://schemas.openxmlformats.org/officeDocument/2006/relationships" r:id="rId3"/>
          </a:graphicData>
        </a:graphic>
      </p:graphicFrame>
      <p:sp>
        <p:nvSpPr>
          <p:cNvPr id="4" name="TextBox 5">
            <a:extLst>
              <a:ext uri="{FF2B5EF4-FFF2-40B4-BE49-F238E27FC236}">
                <a16:creationId xmlns:a16="http://schemas.microsoft.com/office/drawing/2014/main" id="{7CD95EDA-B2DD-4D47-AA4A-822F39927F93}"/>
              </a:ext>
            </a:extLst>
          </p:cNvPr>
          <p:cNvSpPr txBox="1"/>
          <p:nvPr/>
        </p:nvSpPr>
        <p:spPr>
          <a:xfrm>
            <a:off x="3556688" y="3214624"/>
            <a:ext cx="1504950" cy="876300"/>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2800" dirty="0"/>
              <a:t>$5.383</a:t>
            </a:r>
            <a:r>
              <a:rPr lang="en-US" sz="2800" baseline="0" dirty="0"/>
              <a:t> B</a:t>
            </a:r>
            <a:endParaRPr lang="en-US" sz="2800" dirty="0"/>
          </a:p>
        </p:txBody>
      </p:sp>
      <p:graphicFrame>
        <p:nvGraphicFramePr>
          <p:cNvPr id="5" name="Table 4">
            <a:extLst>
              <a:ext uri="{FF2B5EF4-FFF2-40B4-BE49-F238E27FC236}">
                <a16:creationId xmlns:a16="http://schemas.microsoft.com/office/drawing/2014/main" id="{DFEB5791-D618-4DD6-8D11-F5583ABBE720}"/>
              </a:ext>
            </a:extLst>
          </p:cNvPr>
          <p:cNvGraphicFramePr>
            <a:graphicFrameLocks noGrp="1"/>
          </p:cNvGraphicFramePr>
          <p:nvPr>
            <p:extLst>
              <p:ext uri="{D42A27DB-BD31-4B8C-83A1-F6EECF244321}">
                <p14:modId xmlns:p14="http://schemas.microsoft.com/office/powerpoint/2010/main" val="4096008025"/>
              </p:ext>
            </p:extLst>
          </p:nvPr>
        </p:nvGraphicFramePr>
        <p:xfrm>
          <a:off x="8169862" y="1634505"/>
          <a:ext cx="3949613" cy="3588990"/>
        </p:xfrm>
        <a:graphic>
          <a:graphicData uri="http://schemas.openxmlformats.org/drawingml/2006/table">
            <a:tbl>
              <a:tblPr/>
              <a:tblGrid>
                <a:gridCol w="2518886">
                  <a:extLst>
                    <a:ext uri="{9D8B030D-6E8A-4147-A177-3AD203B41FA5}">
                      <a16:colId xmlns:a16="http://schemas.microsoft.com/office/drawing/2014/main" val="732046564"/>
                    </a:ext>
                  </a:extLst>
                </a:gridCol>
                <a:gridCol w="1430727">
                  <a:extLst>
                    <a:ext uri="{9D8B030D-6E8A-4147-A177-3AD203B41FA5}">
                      <a16:colId xmlns:a16="http://schemas.microsoft.com/office/drawing/2014/main" val="237019605"/>
                    </a:ext>
                  </a:extLst>
                </a:gridCol>
              </a:tblGrid>
              <a:tr h="292191">
                <a:tc>
                  <a:txBody>
                    <a:bodyPr/>
                    <a:lstStyle/>
                    <a:p>
                      <a:pPr algn="l" fontAlgn="b"/>
                      <a:endParaRPr lang="en-US" sz="1700" b="0"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rowSpan="2">
                  <a:txBody>
                    <a:bodyPr/>
                    <a:lstStyle/>
                    <a:p>
                      <a:pPr algn="r" fontAlgn="b"/>
                      <a:r>
                        <a:rPr lang="en-US" sz="1700" b="0" i="0" u="none" strike="noStrike" dirty="0">
                          <a:solidFill>
                            <a:srgbClr val="000000"/>
                          </a:solidFill>
                          <a:effectLst/>
                          <a:latin typeface="Calibri" panose="020F0502020204030204" pitchFamily="34" charset="0"/>
                        </a:rPr>
                        <a:t>Change from FY19 * </a:t>
                      </a:r>
                    </a:p>
                  </a:txBody>
                  <a:tcPr marL="97874" marR="97874" marT="48937" marB="48937" anchor="b">
                    <a:lnL>
                      <a:noFill/>
                    </a:lnL>
                    <a:lnR>
                      <a:noFill/>
                    </a:lnR>
                    <a:lnT>
                      <a:noFill/>
                    </a:lnT>
                    <a:lnB>
                      <a:noFill/>
                    </a:lnB>
                  </a:tcPr>
                </a:tc>
                <a:extLst>
                  <a:ext uri="{0D108BD9-81ED-4DB2-BD59-A6C34878D82A}">
                    <a16:rowId xmlns:a16="http://schemas.microsoft.com/office/drawing/2014/main" val="1442658112"/>
                  </a:ext>
                </a:extLst>
              </a:tr>
              <a:tr h="374889">
                <a:tc>
                  <a:txBody>
                    <a:bodyPr/>
                    <a:lstStyle/>
                    <a:p>
                      <a:pPr algn="l" fontAlgn="b"/>
                      <a:endParaRPr lang="en-US" sz="1700" b="1" i="0" u="none" strike="noStrike" dirty="0">
                        <a:solidFill>
                          <a:srgbClr val="000000"/>
                        </a:solidFill>
                        <a:effectLst/>
                        <a:latin typeface="Calibri" panose="020F0502020204030204" pitchFamily="34" charset="0"/>
                      </a:endParaRPr>
                    </a:p>
                  </a:txBody>
                  <a:tcPr marL="0" marR="0" marT="0" marB="0" anchor="b">
                    <a:lnL>
                      <a:noFill/>
                    </a:lnL>
                    <a:lnR>
                      <a:noFill/>
                    </a:lnR>
                    <a:lnT>
                      <a:noFill/>
                    </a:lnT>
                    <a:lnB>
                      <a:noFill/>
                    </a:lnB>
                  </a:tcPr>
                </a:tc>
                <a:tc vMerge="1">
                  <a:txBody>
                    <a:bodyPr/>
                    <a:lstStyle/>
                    <a:p>
                      <a:endParaRPr lang="en-US"/>
                    </a:p>
                  </a:txBody>
                  <a:tcPr/>
                </a:tc>
                <a:extLst>
                  <a:ext uri="{0D108BD9-81ED-4DB2-BD59-A6C34878D82A}">
                    <a16:rowId xmlns:a16="http://schemas.microsoft.com/office/drawing/2014/main" val="4213949524"/>
                  </a:ext>
                </a:extLst>
              </a:tr>
              <a:tr h="292191">
                <a:tc>
                  <a:txBody>
                    <a:bodyPr/>
                    <a:lstStyle/>
                    <a:p>
                      <a:pPr algn="l" fontAlgn="b"/>
                      <a:r>
                        <a:rPr lang="en-US" sz="1700" b="0" i="0" u="none" strike="noStrike" dirty="0">
                          <a:solidFill>
                            <a:srgbClr val="000000"/>
                          </a:solidFill>
                          <a:effectLst/>
                          <a:latin typeface="Calibri" panose="020F0502020204030204" pitchFamily="34" charset="0"/>
                        </a:rPr>
                        <a:t>Tuition and Fees</a:t>
                      </a:r>
                    </a:p>
                  </a:txBody>
                  <a:tcPr marL="0" marR="0" marT="0" marB="0" anchor="b">
                    <a:lnL>
                      <a:noFill/>
                    </a:lnL>
                    <a:lnR>
                      <a:noFill/>
                    </a:lnR>
                    <a:lnT>
                      <a:noFill/>
                    </a:lnT>
                    <a:lnB>
                      <a:noFill/>
                    </a:lnB>
                  </a:tcPr>
                </a:tc>
                <a:tc>
                  <a:txBody>
                    <a:bodyPr/>
                    <a:lstStyle/>
                    <a:p>
                      <a:pPr algn="r" fontAlgn="b"/>
                      <a:r>
                        <a:rPr lang="en-US" sz="1700" b="0" i="0" u="none" strike="noStrike" dirty="0">
                          <a:solidFill>
                            <a:srgbClr val="000000"/>
                          </a:solidFill>
                          <a:effectLst/>
                          <a:latin typeface="Calibri" panose="020F0502020204030204" pitchFamily="34" charset="0"/>
                        </a:rPr>
                        <a:t>3%</a:t>
                      </a:r>
                    </a:p>
                  </a:txBody>
                  <a:tcPr marL="0" marR="0" marT="0" marB="0" anchor="b">
                    <a:lnL>
                      <a:noFill/>
                    </a:lnL>
                    <a:lnR>
                      <a:noFill/>
                    </a:lnR>
                    <a:lnT>
                      <a:noFill/>
                    </a:lnT>
                    <a:lnB>
                      <a:noFill/>
                    </a:lnB>
                  </a:tcPr>
                </a:tc>
                <a:extLst>
                  <a:ext uri="{0D108BD9-81ED-4DB2-BD59-A6C34878D82A}">
                    <a16:rowId xmlns:a16="http://schemas.microsoft.com/office/drawing/2014/main" val="713206963"/>
                  </a:ext>
                </a:extLst>
              </a:tr>
              <a:tr h="292191">
                <a:tc>
                  <a:txBody>
                    <a:bodyPr/>
                    <a:lstStyle/>
                    <a:p>
                      <a:pPr algn="l" fontAlgn="b"/>
                      <a:r>
                        <a:rPr lang="en-US" sz="1700" b="0" i="0" u="none" strike="noStrike" dirty="0">
                          <a:solidFill>
                            <a:srgbClr val="000000"/>
                          </a:solidFill>
                          <a:effectLst/>
                          <a:latin typeface="Calibri" panose="020F0502020204030204" pitchFamily="34" charset="0"/>
                        </a:rPr>
                        <a:t>Sponsored Programs</a:t>
                      </a:r>
                    </a:p>
                  </a:txBody>
                  <a:tcPr marL="0" marR="0" marT="0" marB="0" anchor="b">
                    <a:lnL>
                      <a:noFill/>
                    </a:lnL>
                    <a:lnR>
                      <a:noFill/>
                    </a:lnR>
                    <a:lnT>
                      <a:noFill/>
                    </a:lnT>
                    <a:lnB>
                      <a:noFill/>
                    </a:lnB>
                  </a:tcPr>
                </a:tc>
                <a:tc>
                  <a:txBody>
                    <a:bodyPr/>
                    <a:lstStyle/>
                    <a:p>
                      <a:pPr algn="r" fontAlgn="b"/>
                      <a:r>
                        <a:rPr lang="en-US" sz="1700" b="0" i="0" u="none" strike="noStrike" dirty="0">
                          <a:solidFill>
                            <a:srgbClr val="000000"/>
                          </a:solidFill>
                          <a:effectLst/>
                          <a:latin typeface="Calibri" panose="020F0502020204030204" pitchFamily="34" charset="0"/>
                        </a:rPr>
                        <a:t>11%</a:t>
                      </a:r>
                    </a:p>
                  </a:txBody>
                  <a:tcPr marL="0" marR="0" marT="0" marB="0" anchor="b">
                    <a:lnL>
                      <a:noFill/>
                    </a:lnL>
                    <a:lnR>
                      <a:noFill/>
                    </a:lnR>
                    <a:lnT>
                      <a:noFill/>
                    </a:lnT>
                    <a:lnB>
                      <a:noFill/>
                    </a:lnB>
                  </a:tcPr>
                </a:tc>
                <a:extLst>
                  <a:ext uri="{0D108BD9-81ED-4DB2-BD59-A6C34878D82A}">
                    <a16:rowId xmlns:a16="http://schemas.microsoft.com/office/drawing/2014/main" val="1408071629"/>
                  </a:ext>
                </a:extLst>
              </a:tr>
              <a:tr h="292191">
                <a:tc>
                  <a:txBody>
                    <a:bodyPr/>
                    <a:lstStyle/>
                    <a:p>
                      <a:pPr algn="l" fontAlgn="b"/>
                      <a:r>
                        <a:rPr lang="en-US" sz="1700" b="0" i="0" u="none" strike="noStrike" dirty="0">
                          <a:solidFill>
                            <a:srgbClr val="000000"/>
                          </a:solidFill>
                          <a:effectLst/>
                          <a:latin typeface="Calibri" panose="020F0502020204030204" pitchFamily="34" charset="0"/>
                        </a:rPr>
                        <a:t>Patient Care (Hospital)</a:t>
                      </a:r>
                    </a:p>
                  </a:txBody>
                  <a:tcPr marL="0" marR="0" marT="0" marB="0" anchor="b">
                    <a:lnL>
                      <a:noFill/>
                    </a:lnL>
                    <a:lnR>
                      <a:noFill/>
                    </a:lnR>
                    <a:lnT>
                      <a:noFill/>
                    </a:lnT>
                    <a:lnB>
                      <a:noFill/>
                    </a:lnB>
                  </a:tcPr>
                </a:tc>
                <a:tc>
                  <a:txBody>
                    <a:bodyPr/>
                    <a:lstStyle/>
                    <a:p>
                      <a:pPr algn="r" fontAlgn="b"/>
                      <a:r>
                        <a:rPr lang="en-US" sz="1700" b="0" i="0" u="none" strike="noStrike" dirty="0">
                          <a:solidFill>
                            <a:srgbClr val="000000"/>
                          </a:solidFill>
                          <a:effectLst/>
                          <a:latin typeface="Calibri" panose="020F0502020204030204" pitchFamily="34" charset="0"/>
                        </a:rPr>
                        <a:t>8%</a:t>
                      </a:r>
                    </a:p>
                  </a:txBody>
                  <a:tcPr marL="0" marR="0" marT="0" marB="0" anchor="b">
                    <a:lnL>
                      <a:noFill/>
                    </a:lnL>
                    <a:lnR>
                      <a:noFill/>
                    </a:lnR>
                    <a:lnT>
                      <a:noFill/>
                    </a:lnT>
                    <a:lnB>
                      <a:noFill/>
                    </a:lnB>
                  </a:tcPr>
                </a:tc>
                <a:extLst>
                  <a:ext uri="{0D108BD9-81ED-4DB2-BD59-A6C34878D82A}">
                    <a16:rowId xmlns:a16="http://schemas.microsoft.com/office/drawing/2014/main" val="1884477495"/>
                  </a:ext>
                </a:extLst>
              </a:tr>
              <a:tr h="292191">
                <a:tc>
                  <a:txBody>
                    <a:bodyPr/>
                    <a:lstStyle/>
                    <a:p>
                      <a:pPr algn="l" fontAlgn="b"/>
                      <a:r>
                        <a:rPr lang="en-US" sz="1700" b="0" i="0" u="none" strike="noStrike" dirty="0">
                          <a:solidFill>
                            <a:srgbClr val="000000"/>
                          </a:solidFill>
                          <a:effectLst/>
                          <a:latin typeface="Calibri" panose="020F0502020204030204" pitchFamily="34" charset="0"/>
                        </a:rPr>
                        <a:t>State Appropriations</a:t>
                      </a:r>
                    </a:p>
                  </a:txBody>
                  <a:tcPr marL="0" marR="0" marT="0" marB="0" anchor="b">
                    <a:lnL>
                      <a:noFill/>
                    </a:lnL>
                    <a:lnR>
                      <a:noFill/>
                    </a:lnR>
                    <a:lnT>
                      <a:noFill/>
                    </a:lnT>
                    <a:lnB>
                      <a:noFill/>
                    </a:lnB>
                  </a:tcPr>
                </a:tc>
                <a:tc>
                  <a:txBody>
                    <a:bodyPr/>
                    <a:lstStyle/>
                    <a:p>
                      <a:pPr algn="r" fontAlgn="b"/>
                      <a:r>
                        <a:rPr lang="en-US" sz="1700" b="0" i="0" u="none" strike="noStrike" dirty="0">
                          <a:solidFill>
                            <a:srgbClr val="000000"/>
                          </a:solidFill>
                          <a:effectLst/>
                          <a:latin typeface="Calibri" panose="020F0502020204030204" pitchFamily="34" charset="0"/>
                        </a:rPr>
                        <a:t>5%</a:t>
                      </a:r>
                    </a:p>
                  </a:txBody>
                  <a:tcPr marL="0" marR="0" marT="0" marB="0" anchor="b">
                    <a:lnL>
                      <a:noFill/>
                    </a:lnL>
                    <a:lnR>
                      <a:noFill/>
                    </a:lnR>
                    <a:lnT>
                      <a:noFill/>
                    </a:lnT>
                    <a:lnB>
                      <a:noFill/>
                    </a:lnB>
                  </a:tcPr>
                </a:tc>
                <a:extLst>
                  <a:ext uri="{0D108BD9-81ED-4DB2-BD59-A6C34878D82A}">
                    <a16:rowId xmlns:a16="http://schemas.microsoft.com/office/drawing/2014/main" val="266833392"/>
                  </a:ext>
                </a:extLst>
              </a:tr>
              <a:tr h="292191">
                <a:tc>
                  <a:txBody>
                    <a:bodyPr/>
                    <a:lstStyle/>
                    <a:p>
                      <a:pPr algn="l" fontAlgn="b"/>
                      <a:r>
                        <a:rPr lang="en-US" sz="1700" b="0" i="0" u="none" strike="noStrike" dirty="0">
                          <a:solidFill>
                            <a:srgbClr val="000000"/>
                          </a:solidFill>
                          <a:effectLst/>
                          <a:latin typeface="Calibri" panose="020F0502020204030204" pitchFamily="34" charset="0"/>
                        </a:rPr>
                        <a:t>Grants, Nonoperating *</a:t>
                      </a:r>
                    </a:p>
                  </a:txBody>
                  <a:tcPr marL="0" marR="0" marT="0" marB="0" anchor="b">
                    <a:lnL>
                      <a:noFill/>
                    </a:lnL>
                    <a:lnR>
                      <a:noFill/>
                    </a:lnR>
                    <a:lnT>
                      <a:noFill/>
                    </a:lnT>
                    <a:lnB>
                      <a:noFill/>
                    </a:lnB>
                  </a:tcPr>
                </a:tc>
                <a:tc>
                  <a:txBody>
                    <a:bodyPr/>
                    <a:lstStyle/>
                    <a:p>
                      <a:pPr algn="r" fontAlgn="b"/>
                      <a:r>
                        <a:rPr lang="en-US" sz="1700" b="0" i="0" u="none" strike="noStrike" dirty="0">
                          <a:solidFill>
                            <a:srgbClr val="000000"/>
                          </a:solidFill>
                          <a:effectLst/>
                          <a:latin typeface="Calibri" panose="020F0502020204030204" pitchFamily="34" charset="0"/>
                        </a:rPr>
                        <a:t>121%</a:t>
                      </a:r>
                    </a:p>
                  </a:txBody>
                  <a:tcPr marL="0" marR="0" marT="0" marB="0" anchor="b">
                    <a:lnL>
                      <a:noFill/>
                    </a:lnL>
                    <a:lnR>
                      <a:noFill/>
                    </a:lnR>
                    <a:lnT>
                      <a:noFill/>
                    </a:lnT>
                    <a:lnB>
                      <a:noFill/>
                    </a:lnB>
                  </a:tcPr>
                </a:tc>
                <a:extLst>
                  <a:ext uri="{0D108BD9-81ED-4DB2-BD59-A6C34878D82A}">
                    <a16:rowId xmlns:a16="http://schemas.microsoft.com/office/drawing/2014/main" val="2735368777"/>
                  </a:ext>
                </a:extLst>
              </a:tr>
              <a:tr h="292191">
                <a:tc>
                  <a:txBody>
                    <a:bodyPr/>
                    <a:lstStyle/>
                    <a:p>
                      <a:pPr algn="l" fontAlgn="b"/>
                      <a:r>
                        <a:rPr lang="en-US" sz="1700" b="0" i="0" u="none" strike="noStrike" dirty="0">
                          <a:solidFill>
                            <a:srgbClr val="000000"/>
                          </a:solidFill>
                          <a:effectLst/>
                          <a:latin typeface="Calibri" panose="020F0502020204030204" pitchFamily="34" charset="0"/>
                        </a:rPr>
                        <a:t>Educational Activities</a:t>
                      </a:r>
                    </a:p>
                  </a:txBody>
                  <a:tcPr marL="0" marR="0" marT="0" marB="0" anchor="b">
                    <a:lnL>
                      <a:noFill/>
                    </a:lnL>
                    <a:lnR>
                      <a:noFill/>
                    </a:lnR>
                    <a:lnT>
                      <a:noFill/>
                    </a:lnT>
                    <a:lnB>
                      <a:noFill/>
                    </a:lnB>
                  </a:tcPr>
                </a:tc>
                <a:tc>
                  <a:txBody>
                    <a:bodyPr/>
                    <a:lstStyle/>
                    <a:p>
                      <a:pPr algn="r" fontAlgn="b"/>
                      <a:r>
                        <a:rPr lang="en-US" sz="1700" b="0" i="0" u="none" strike="noStrike" dirty="0">
                          <a:solidFill>
                            <a:srgbClr val="000000"/>
                          </a:solidFill>
                          <a:effectLst/>
                          <a:latin typeface="Calibri" panose="020F0502020204030204" pitchFamily="34" charset="0"/>
                        </a:rPr>
                        <a:t>8%</a:t>
                      </a:r>
                    </a:p>
                  </a:txBody>
                  <a:tcPr marL="0" marR="0" marT="0" marB="0" anchor="b">
                    <a:lnL>
                      <a:noFill/>
                    </a:lnL>
                    <a:lnR>
                      <a:noFill/>
                    </a:lnR>
                    <a:lnT>
                      <a:noFill/>
                    </a:lnT>
                    <a:lnB>
                      <a:noFill/>
                    </a:lnB>
                  </a:tcPr>
                </a:tc>
                <a:extLst>
                  <a:ext uri="{0D108BD9-81ED-4DB2-BD59-A6C34878D82A}">
                    <a16:rowId xmlns:a16="http://schemas.microsoft.com/office/drawing/2014/main" val="1515109443"/>
                  </a:ext>
                </a:extLst>
              </a:tr>
              <a:tr h="292191">
                <a:tc>
                  <a:txBody>
                    <a:bodyPr/>
                    <a:lstStyle/>
                    <a:p>
                      <a:pPr algn="l" fontAlgn="b"/>
                      <a:r>
                        <a:rPr lang="en-US" sz="1700" b="0" i="0" u="none" strike="noStrike" dirty="0">
                          <a:solidFill>
                            <a:srgbClr val="000000"/>
                          </a:solidFill>
                          <a:effectLst/>
                          <a:latin typeface="Calibri" panose="020F0502020204030204" pitchFamily="34" charset="0"/>
                        </a:rPr>
                        <a:t>Auxiliary Enterprises</a:t>
                      </a:r>
                    </a:p>
                  </a:txBody>
                  <a:tcPr marL="0" marR="0" marT="0" marB="0" anchor="b">
                    <a:lnL>
                      <a:noFill/>
                    </a:lnL>
                    <a:lnR>
                      <a:noFill/>
                    </a:lnR>
                    <a:lnT>
                      <a:noFill/>
                    </a:lnT>
                    <a:lnB>
                      <a:noFill/>
                    </a:lnB>
                  </a:tcPr>
                </a:tc>
                <a:tc>
                  <a:txBody>
                    <a:bodyPr/>
                    <a:lstStyle/>
                    <a:p>
                      <a:pPr algn="r" fontAlgn="b"/>
                      <a:r>
                        <a:rPr lang="en-US" sz="1700" b="0" i="0" u="none" strike="noStrike" dirty="0">
                          <a:solidFill>
                            <a:srgbClr val="000000"/>
                          </a:solidFill>
                          <a:effectLst/>
                          <a:latin typeface="Calibri" panose="020F0502020204030204" pitchFamily="34" charset="0"/>
                        </a:rPr>
                        <a:t>-33%</a:t>
                      </a:r>
                    </a:p>
                  </a:txBody>
                  <a:tcPr marL="0" marR="0" marT="0" marB="0" anchor="b">
                    <a:lnL>
                      <a:noFill/>
                    </a:lnL>
                    <a:lnR>
                      <a:noFill/>
                    </a:lnR>
                    <a:lnT>
                      <a:noFill/>
                    </a:lnT>
                    <a:lnB>
                      <a:noFill/>
                    </a:lnB>
                  </a:tcPr>
                </a:tc>
                <a:extLst>
                  <a:ext uri="{0D108BD9-81ED-4DB2-BD59-A6C34878D82A}">
                    <a16:rowId xmlns:a16="http://schemas.microsoft.com/office/drawing/2014/main" val="760477591"/>
                  </a:ext>
                </a:extLst>
              </a:tr>
              <a:tr h="292191">
                <a:tc>
                  <a:txBody>
                    <a:bodyPr/>
                    <a:lstStyle/>
                    <a:p>
                      <a:pPr algn="l" fontAlgn="b"/>
                      <a:r>
                        <a:rPr lang="en-US" sz="1700" b="0" i="0" u="none" strike="noStrike" dirty="0">
                          <a:solidFill>
                            <a:srgbClr val="000000"/>
                          </a:solidFill>
                          <a:effectLst/>
                          <a:latin typeface="Calibri" panose="020F0502020204030204" pitchFamily="34" charset="0"/>
                        </a:rPr>
                        <a:t>Patient Care </a:t>
                      </a:r>
                    </a:p>
                  </a:txBody>
                  <a:tcPr marL="0" marR="0" marT="0" marB="0" anchor="b">
                    <a:lnL>
                      <a:noFill/>
                    </a:lnL>
                    <a:lnR>
                      <a:noFill/>
                    </a:lnR>
                    <a:lnT>
                      <a:noFill/>
                    </a:lnT>
                    <a:lnB>
                      <a:noFill/>
                    </a:lnB>
                  </a:tcPr>
                </a:tc>
                <a:tc>
                  <a:txBody>
                    <a:bodyPr/>
                    <a:lstStyle/>
                    <a:p>
                      <a:pPr algn="r" fontAlgn="b"/>
                      <a:r>
                        <a:rPr lang="en-US" sz="1700" b="0" i="0" u="none" strike="noStrike" dirty="0">
                          <a:solidFill>
                            <a:srgbClr val="000000"/>
                          </a:solidFill>
                          <a:effectLst/>
                          <a:latin typeface="Calibri" panose="020F0502020204030204" pitchFamily="34" charset="0"/>
                        </a:rPr>
                        <a:t>12%</a:t>
                      </a:r>
                    </a:p>
                  </a:txBody>
                  <a:tcPr marL="0" marR="0" marT="0" marB="0" anchor="b">
                    <a:lnL>
                      <a:noFill/>
                    </a:lnL>
                    <a:lnR>
                      <a:noFill/>
                    </a:lnR>
                    <a:lnT>
                      <a:noFill/>
                    </a:lnT>
                    <a:lnB>
                      <a:noFill/>
                    </a:lnB>
                  </a:tcPr>
                </a:tc>
                <a:extLst>
                  <a:ext uri="{0D108BD9-81ED-4DB2-BD59-A6C34878D82A}">
                    <a16:rowId xmlns:a16="http://schemas.microsoft.com/office/drawing/2014/main" val="738408491"/>
                  </a:ext>
                </a:extLst>
              </a:tr>
              <a:tr h="292191">
                <a:tc>
                  <a:txBody>
                    <a:bodyPr/>
                    <a:lstStyle/>
                    <a:p>
                      <a:pPr algn="l" fontAlgn="b"/>
                      <a:r>
                        <a:rPr lang="en-US" sz="1700" b="0" i="0" u="none" strike="noStrike" dirty="0">
                          <a:solidFill>
                            <a:srgbClr val="000000"/>
                          </a:solidFill>
                          <a:effectLst/>
                          <a:latin typeface="Calibri" panose="020F0502020204030204" pitchFamily="34" charset="0"/>
                        </a:rPr>
                        <a:t>Private Gifts</a:t>
                      </a:r>
                    </a:p>
                  </a:txBody>
                  <a:tcPr marL="0" marR="0" marT="0" marB="0" anchor="b">
                    <a:lnL>
                      <a:noFill/>
                    </a:lnL>
                    <a:lnR>
                      <a:noFill/>
                    </a:lnR>
                    <a:lnT>
                      <a:noFill/>
                    </a:lnT>
                    <a:lnB>
                      <a:noFill/>
                    </a:lnB>
                  </a:tcPr>
                </a:tc>
                <a:tc>
                  <a:txBody>
                    <a:bodyPr/>
                    <a:lstStyle/>
                    <a:p>
                      <a:pPr algn="r" fontAlgn="b"/>
                      <a:r>
                        <a:rPr lang="en-US" sz="1700" b="0" i="0" u="none" strike="noStrike" dirty="0">
                          <a:solidFill>
                            <a:srgbClr val="000000"/>
                          </a:solidFill>
                          <a:effectLst/>
                          <a:latin typeface="Calibri" panose="020F0502020204030204" pitchFamily="34" charset="0"/>
                        </a:rPr>
                        <a:t>32%</a:t>
                      </a:r>
                    </a:p>
                  </a:txBody>
                  <a:tcPr marL="0" marR="0" marT="0" marB="0" anchor="b">
                    <a:lnL>
                      <a:noFill/>
                    </a:lnL>
                    <a:lnR>
                      <a:noFill/>
                    </a:lnR>
                    <a:lnT>
                      <a:noFill/>
                    </a:lnT>
                    <a:lnB>
                      <a:noFill/>
                    </a:lnB>
                  </a:tcPr>
                </a:tc>
                <a:extLst>
                  <a:ext uri="{0D108BD9-81ED-4DB2-BD59-A6C34878D82A}">
                    <a16:rowId xmlns:a16="http://schemas.microsoft.com/office/drawing/2014/main" val="204256294"/>
                  </a:ext>
                </a:extLst>
              </a:tr>
              <a:tr h="292191">
                <a:tc>
                  <a:txBody>
                    <a:bodyPr/>
                    <a:lstStyle/>
                    <a:p>
                      <a:pPr algn="l" fontAlgn="b"/>
                      <a:r>
                        <a:rPr lang="en-US" sz="1700" b="0" i="0" u="none" strike="noStrike" dirty="0">
                          <a:solidFill>
                            <a:srgbClr val="000000"/>
                          </a:solidFill>
                          <a:effectLst/>
                          <a:latin typeface="Calibri" panose="020F0502020204030204" pitchFamily="34" charset="0"/>
                        </a:rPr>
                        <a:t>Investment Income</a:t>
                      </a:r>
                    </a:p>
                  </a:txBody>
                  <a:tcPr marL="0" marR="0" marT="0" marB="0" anchor="b">
                    <a:lnL>
                      <a:noFill/>
                    </a:lnL>
                    <a:lnR>
                      <a:noFill/>
                    </a:lnR>
                    <a:lnT>
                      <a:noFill/>
                    </a:lnT>
                    <a:lnB>
                      <a:noFill/>
                    </a:lnB>
                  </a:tcPr>
                </a:tc>
                <a:tc>
                  <a:txBody>
                    <a:bodyPr/>
                    <a:lstStyle/>
                    <a:p>
                      <a:pPr algn="r" fontAlgn="b"/>
                      <a:r>
                        <a:rPr lang="en-US" sz="1700" b="0" i="0" u="none" strike="noStrike" dirty="0">
                          <a:solidFill>
                            <a:srgbClr val="000000"/>
                          </a:solidFill>
                          <a:effectLst/>
                          <a:latin typeface="Calibri" panose="020F0502020204030204" pitchFamily="34" charset="0"/>
                        </a:rPr>
                        <a:t>-52%</a:t>
                      </a:r>
                    </a:p>
                  </a:txBody>
                  <a:tcPr marL="0" marR="0" marT="0" marB="0" anchor="b">
                    <a:lnL>
                      <a:noFill/>
                    </a:lnL>
                    <a:lnR>
                      <a:noFill/>
                    </a:lnR>
                    <a:lnT>
                      <a:noFill/>
                    </a:lnT>
                    <a:lnB>
                      <a:noFill/>
                    </a:lnB>
                  </a:tcPr>
                </a:tc>
                <a:extLst>
                  <a:ext uri="{0D108BD9-81ED-4DB2-BD59-A6C34878D82A}">
                    <a16:rowId xmlns:a16="http://schemas.microsoft.com/office/drawing/2014/main" val="2795555433"/>
                  </a:ext>
                </a:extLst>
              </a:tr>
            </a:tbl>
          </a:graphicData>
        </a:graphic>
      </p:graphicFrame>
      <p:sp>
        <p:nvSpPr>
          <p:cNvPr id="6" name="TextBox 5">
            <a:extLst>
              <a:ext uri="{FF2B5EF4-FFF2-40B4-BE49-F238E27FC236}">
                <a16:creationId xmlns:a16="http://schemas.microsoft.com/office/drawing/2014/main" id="{4CC4B7C3-265F-44EE-B613-7BFFFC3D92AA}"/>
              </a:ext>
            </a:extLst>
          </p:cNvPr>
          <p:cNvSpPr txBox="1"/>
          <p:nvPr/>
        </p:nvSpPr>
        <p:spPr>
          <a:xfrm>
            <a:off x="2454965" y="159026"/>
            <a:ext cx="4442792" cy="646331"/>
          </a:xfrm>
          <a:prstGeom prst="rect">
            <a:avLst/>
          </a:prstGeom>
          <a:noFill/>
        </p:spPr>
        <p:txBody>
          <a:bodyPr wrap="square" rtlCol="0">
            <a:spAutoFit/>
          </a:bodyPr>
          <a:lstStyle/>
          <a:p>
            <a:r>
              <a:rPr lang="en-US" sz="3600" b="1" dirty="0"/>
              <a:t>FY21 Revenues</a:t>
            </a:r>
          </a:p>
        </p:txBody>
      </p:sp>
      <p:pic>
        <p:nvPicPr>
          <p:cNvPr id="7" name="Picture 6">
            <a:extLst>
              <a:ext uri="{FF2B5EF4-FFF2-40B4-BE49-F238E27FC236}">
                <a16:creationId xmlns:a16="http://schemas.microsoft.com/office/drawing/2014/main" id="{67389005-8CF1-4BAF-8B29-41953A8DF0B6}"/>
              </a:ext>
            </a:extLst>
          </p:cNvPr>
          <p:cNvPicPr>
            <a:picLocks/>
          </p:cNvPicPr>
          <p:nvPr/>
        </p:nvPicPr>
        <p:blipFill>
          <a:blip r:embed="rId4"/>
          <a:stretch>
            <a:fillRect/>
          </a:stretch>
        </p:blipFill>
        <p:spPr>
          <a:xfrm rot="5400000" flipH="1">
            <a:off x="6016259" y="-6015130"/>
            <a:ext cx="156309" cy="12192000"/>
          </a:xfrm>
          <a:prstGeom prst="rect">
            <a:avLst/>
          </a:prstGeom>
        </p:spPr>
      </p:pic>
      <p:pic>
        <p:nvPicPr>
          <p:cNvPr id="8" name="Picture 7">
            <a:extLst>
              <a:ext uri="{FF2B5EF4-FFF2-40B4-BE49-F238E27FC236}">
                <a16:creationId xmlns:a16="http://schemas.microsoft.com/office/drawing/2014/main" id="{9C00E4CC-EEEE-41B7-B46A-6FE899F2EB0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924180" y="6454013"/>
            <a:ext cx="3956295" cy="365390"/>
          </a:xfrm>
          <a:prstGeom prst="rect">
            <a:avLst/>
          </a:prstGeom>
        </p:spPr>
      </p:pic>
      <p:pic>
        <p:nvPicPr>
          <p:cNvPr id="9" name="Picture 8">
            <a:extLst>
              <a:ext uri="{FF2B5EF4-FFF2-40B4-BE49-F238E27FC236}">
                <a16:creationId xmlns:a16="http://schemas.microsoft.com/office/drawing/2014/main" id="{4FE7F70C-B9C5-4E7E-8E55-2FE829D8FF89}"/>
              </a:ext>
            </a:extLst>
          </p:cNvPr>
          <p:cNvPicPr>
            <a:picLocks/>
          </p:cNvPicPr>
          <p:nvPr/>
        </p:nvPicPr>
        <p:blipFill>
          <a:blip r:embed="rId4"/>
          <a:stretch>
            <a:fillRect/>
          </a:stretch>
        </p:blipFill>
        <p:spPr>
          <a:xfrm flipH="1">
            <a:off x="7805750" y="993914"/>
            <a:ext cx="91440" cy="5212080"/>
          </a:xfrm>
          <a:prstGeom prst="rect">
            <a:avLst/>
          </a:prstGeom>
        </p:spPr>
      </p:pic>
      <p:sp>
        <p:nvSpPr>
          <p:cNvPr id="10" name="TextBox 9">
            <a:extLst>
              <a:ext uri="{FF2B5EF4-FFF2-40B4-BE49-F238E27FC236}">
                <a16:creationId xmlns:a16="http://schemas.microsoft.com/office/drawing/2014/main" id="{8D6A73B2-2256-4EC7-A827-5C160740F343}"/>
              </a:ext>
            </a:extLst>
          </p:cNvPr>
          <p:cNvSpPr txBox="1"/>
          <p:nvPr/>
        </p:nvSpPr>
        <p:spPr>
          <a:xfrm>
            <a:off x="-1588" y="6437501"/>
            <a:ext cx="3919278" cy="369332"/>
          </a:xfrm>
          <a:prstGeom prst="rect">
            <a:avLst/>
          </a:prstGeom>
          <a:noFill/>
        </p:spPr>
        <p:txBody>
          <a:bodyPr wrap="none" rtlCol="0">
            <a:spAutoFit/>
          </a:bodyPr>
          <a:lstStyle/>
          <a:p>
            <a:r>
              <a:rPr lang="en-US" dirty="0"/>
              <a:t>Excludes payments on behalf ($1.893 B)</a:t>
            </a:r>
          </a:p>
        </p:txBody>
      </p:sp>
      <p:sp>
        <p:nvSpPr>
          <p:cNvPr id="11" name="TextBox 10">
            <a:extLst>
              <a:ext uri="{FF2B5EF4-FFF2-40B4-BE49-F238E27FC236}">
                <a16:creationId xmlns:a16="http://schemas.microsoft.com/office/drawing/2014/main" id="{EC284B6D-DE9E-4AC5-A24B-E5AA13C36651}"/>
              </a:ext>
            </a:extLst>
          </p:cNvPr>
          <p:cNvSpPr txBox="1"/>
          <p:nvPr/>
        </p:nvSpPr>
        <p:spPr>
          <a:xfrm>
            <a:off x="8039100" y="5654088"/>
            <a:ext cx="3529601" cy="692497"/>
          </a:xfrm>
          <a:prstGeom prst="rect">
            <a:avLst/>
          </a:prstGeom>
          <a:noFill/>
        </p:spPr>
        <p:txBody>
          <a:bodyPr wrap="square">
            <a:spAutoFit/>
          </a:bodyPr>
          <a:lstStyle/>
          <a:p>
            <a:r>
              <a:rPr lang="en-US" sz="1300" dirty="0"/>
              <a:t>*  Comparisons to FY2019 (pre-pandemic)</a:t>
            </a:r>
          </a:p>
          <a:p>
            <a:r>
              <a:rPr lang="en-US" sz="1300" dirty="0"/>
              <a:t>** Nonoperating grants include GEER, MAP, Pell,</a:t>
            </a:r>
            <a:br>
              <a:rPr lang="en-US" sz="1300" dirty="0"/>
            </a:br>
            <a:r>
              <a:rPr lang="en-US" sz="1300" dirty="0"/>
              <a:t>     HEERF, and PRF</a:t>
            </a:r>
          </a:p>
        </p:txBody>
      </p:sp>
    </p:spTree>
    <p:extLst>
      <p:ext uri="{BB962C8B-B14F-4D97-AF65-F5344CB8AC3E}">
        <p14:creationId xmlns:p14="http://schemas.microsoft.com/office/powerpoint/2010/main" val="33901514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12" name="Chart 11">
            <a:extLst>
              <a:ext uri="{FF2B5EF4-FFF2-40B4-BE49-F238E27FC236}">
                <a16:creationId xmlns:a16="http://schemas.microsoft.com/office/drawing/2014/main" id="{F58856A0-FBAA-462E-8D98-317F6E0283ED}"/>
              </a:ext>
            </a:extLst>
          </p:cNvPr>
          <p:cNvGraphicFramePr>
            <a:graphicFrameLocks/>
          </p:cNvGraphicFramePr>
          <p:nvPr>
            <p:extLst>
              <p:ext uri="{D42A27DB-BD31-4B8C-83A1-F6EECF244321}">
                <p14:modId xmlns:p14="http://schemas.microsoft.com/office/powerpoint/2010/main" val="3272057870"/>
              </p:ext>
            </p:extLst>
          </p:nvPr>
        </p:nvGraphicFramePr>
        <p:xfrm>
          <a:off x="-614677" y="914557"/>
          <a:ext cx="8686799" cy="5315231"/>
        </p:xfrm>
        <a:graphic>
          <a:graphicData uri="http://schemas.openxmlformats.org/drawingml/2006/chart">
            <c:chart xmlns:c="http://schemas.openxmlformats.org/drawingml/2006/chart" xmlns:r="http://schemas.openxmlformats.org/officeDocument/2006/relationships" r:id="rId2"/>
          </a:graphicData>
        </a:graphic>
      </p:graphicFrame>
      <p:sp>
        <p:nvSpPr>
          <p:cNvPr id="4" name="TextBox 5">
            <a:extLst>
              <a:ext uri="{FF2B5EF4-FFF2-40B4-BE49-F238E27FC236}">
                <a16:creationId xmlns:a16="http://schemas.microsoft.com/office/drawing/2014/main" id="{7CD95EDA-B2DD-4D47-AA4A-822F39927F93}"/>
              </a:ext>
            </a:extLst>
          </p:cNvPr>
          <p:cNvSpPr txBox="1"/>
          <p:nvPr/>
        </p:nvSpPr>
        <p:spPr>
          <a:xfrm>
            <a:off x="2976247" y="3283446"/>
            <a:ext cx="1504950" cy="876300"/>
          </a:xfrm>
          <a:prstGeom prst="rect">
            <a:avLst/>
          </a:prstGeom>
          <a:solidFill>
            <a:schemeClr val="lt1"/>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2800" dirty="0"/>
              <a:t>$5.173</a:t>
            </a:r>
            <a:r>
              <a:rPr lang="en-US" sz="2800" baseline="0" dirty="0"/>
              <a:t> B</a:t>
            </a:r>
            <a:endParaRPr lang="en-US" sz="2800" dirty="0"/>
          </a:p>
        </p:txBody>
      </p:sp>
      <p:sp>
        <p:nvSpPr>
          <p:cNvPr id="6" name="TextBox 5">
            <a:extLst>
              <a:ext uri="{FF2B5EF4-FFF2-40B4-BE49-F238E27FC236}">
                <a16:creationId xmlns:a16="http://schemas.microsoft.com/office/drawing/2014/main" id="{4CC4B7C3-265F-44EE-B613-7BFFFC3D92AA}"/>
              </a:ext>
            </a:extLst>
          </p:cNvPr>
          <p:cNvSpPr txBox="1"/>
          <p:nvPr/>
        </p:nvSpPr>
        <p:spPr>
          <a:xfrm>
            <a:off x="2454965" y="159026"/>
            <a:ext cx="4442792" cy="646331"/>
          </a:xfrm>
          <a:prstGeom prst="rect">
            <a:avLst/>
          </a:prstGeom>
          <a:noFill/>
        </p:spPr>
        <p:txBody>
          <a:bodyPr wrap="square" rtlCol="0">
            <a:spAutoFit/>
          </a:bodyPr>
          <a:lstStyle/>
          <a:p>
            <a:r>
              <a:rPr lang="en-US" sz="3600" b="1" dirty="0"/>
              <a:t>FY21 Expenses</a:t>
            </a:r>
          </a:p>
        </p:txBody>
      </p:sp>
      <p:pic>
        <p:nvPicPr>
          <p:cNvPr id="7" name="Picture 6">
            <a:extLst>
              <a:ext uri="{FF2B5EF4-FFF2-40B4-BE49-F238E27FC236}">
                <a16:creationId xmlns:a16="http://schemas.microsoft.com/office/drawing/2014/main" id="{67389005-8CF1-4BAF-8B29-41953A8DF0B6}"/>
              </a:ext>
            </a:extLst>
          </p:cNvPr>
          <p:cNvPicPr>
            <a:picLocks/>
          </p:cNvPicPr>
          <p:nvPr/>
        </p:nvPicPr>
        <p:blipFill>
          <a:blip r:embed="rId3"/>
          <a:stretch>
            <a:fillRect/>
          </a:stretch>
        </p:blipFill>
        <p:spPr>
          <a:xfrm rot="5400000" flipH="1">
            <a:off x="6017844" y="-6017847"/>
            <a:ext cx="156309" cy="12192000"/>
          </a:xfrm>
          <a:prstGeom prst="rect">
            <a:avLst/>
          </a:prstGeom>
        </p:spPr>
      </p:pic>
      <p:pic>
        <p:nvPicPr>
          <p:cNvPr id="8" name="Picture 7">
            <a:extLst>
              <a:ext uri="{FF2B5EF4-FFF2-40B4-BE49-F238E27FC236}">
                <a16:creationId xmlns:a16="http://schemas.microsoft.com/office/drawing/2014/main" id="{9C00E4CC-EEEE-41B7-B46A-6FE899F2EB0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924180" y="6454013"/>
            <a:ext cx="3956295" cy="365390"/>
          </a:xfrm>
          <a:prstGeom prst="rect">
            <a:avLst/>
          </a:prstGeom>
        </p:spPr>
      </p:pic>
      <p:pic>
        <p:nvPicPr>
          <p:cNvPr id="9" name="Picture 8">
            <a:extLst>
              <a:ext uri="{FF2B5EF4-FFF2-40B4-BE49-F238E27FC236}">
                <a16:creationId xmlns:a16="http://schemas.microsoft.com/office/drawing/2014/main" id="{4FE7F70C-B9C5-4E7E-8E55-2FE829D8FF89}"/>
              </a:ext>
            </a:extLst>
          </p:cNvPr>
          <p:cNvPicPr>
            <a:picLocks/>
          </p:cNvPicPr>
          <p:nvPr/>
        </p:nvPicPr>
        <p:blipFill>
          <a:blip r:embed="rId3"/>
          <a:stretch>
            <a:fillRect/>
          </a:stretch>
        </p:blipFill>
        <p:spPr>
          <a:xfrm flipH="1">
            <a:off x="7805750" y="993914"/>
            <a:ext cx="91440" cy="5212080"/>
          </a:xfrm>
          <a:prstGeom prst="rect">
            <a:avLst/>
          </a:prstGeom>
        </p:spPr>
      </p:pic>
      <p:graphicFrame>
        <p:nvGraphicFramePr>
          <p:cNvPr id="2" name="Table 1">
            <a:extLst>
              <a:ext uri="{FF2B5EF4-FFF2-40B4-BE49-F238E27FC236}">
                <a16:creationId xmlns:a16="http://schemas.microsoft.com/office/drawing/2014/main" id="{4C16D8DC-3C9C-49FC-BD6B-3E625A2DE11A}"/>
              </a:ext>
            </a:extLst>
          </p:cNvPr>
          <p:cNvGraphicFramePr>
            <a:graphicFrameLocks noGrp="1"/>
          </p:cNvGraphicFramePr>
          <p:nvPr>
            <p:extLst>
              <p:ext uri="{D42A27DB-BD31-4B8C-83A1-F6EECF244321}">
                <p14:modId xmlns:p14="http://schemas.microsoft.com/office/powerpoint/2010/main" val="33291569"/>
              </p:ext>
            </p:extLst>
          </p:nvPr>
        </p:nvGraphicFramePr>
        <p:xfrm>
          <a:off x="8247055" y="1930299"/>
          <a:ext cx="3692772" cy="2286796"/>
        </p:xfrm>
        <a:graphic>
          <a:graphicData uri="http://schemas.openxmlformats.org/drawingml/2006/table">
            <a:tbl>
              <a:tblPr>
                <a:tableStyleId>{5C22544A-7EE6-4342-B048-85BDC9FD1C3A}</a:tableStyleId>
              </a:tblPr>
              <a:tblGrid>
                <a:gridCol w="2499723">
                  <a:extLst>
                    <a:ext uri="{9D8B030D-6E8A-4147-A177-3AD203B41FA5}">
                      <a16:colId xmlns:a16="http://schemas.microsoft.com/office/drawing/2014/main" val="1065979476"/>
                    </a:ext>
                  </a:extLst>
                </a:gridCol>
                <a:gridCol w="1193049">
                  <a:extLst>
                    <a:ext uri="{9D8B030D-6E8A-4147-A177-3AD203B41FA5}">
                      <a16:colId xmlns:a16="http://schemas.microsoft.com/office/drawing/2014/main" val="1001692928"/>
                    </a:ext>
                  </a:extLst>
                </a:gridCol>
              </a:tblGrid>
              <a:tr h="278083">
                <a:tc>
                  <a:txBody>
                    <a:bodyPr/>
                    <a:lstStyle/>
                    <a:p>
                      <a:pPr algn="l" fontAlgn="b"/>
                      <a:endParaRPr lang="en-US" sz="1700" b="0" i="0" u="none" strike="noStrike" dirty="0">
                        <a:solidFill>
                          <a:srgbClr val="000000"/>
                        </a:solidFill>
                        <a:effectLst/>
                        <a:latin typeface="Calibri" panose="020F0502020204030204" pitchFamily="34" charset="0"/>
                      </a:endParaRPr>
                    </a:p>
                  </a:txBody>
                  <a:tcPr marL="0" marR="0" marT="0" marB="0" anchor="b">
                    <a:noFill/>
                  </a:tcPr>
                </a:tc>
                <a:tc rowSpan="2">
                  <a:txBody>
                    <a:bodyPr/>
                    <a:lstStyle/>
                    <a:p>
                      <a:pPr algn="r" fontAlgn="b"/>
                      <a:r>
                        <a:rPr lang="en-US" sz="1700" u="none" strike="noStrike" dirty="0">
                          <a:effectLst/>
                        </a:rPr>
                        <a:t>Change from FY19*</a:t>
                      </a:r>
                      <a:endParaRPr lang="en-US" sz="1700" b="0" i="0" u="none" strike="noStrike" dirty="0">
                        <a:solidFill>
                          <a:srgbClr val="000000"/>
                        </a:solidFill>
                        <a:effectLst/>
                        <a:latin typeface="Calibri" panose="020F0502020204030204" pitchFamily="34" charset="0"/>
                      </a:endParaRPr>
                    </a:p>
                  </a:txBody>
                  <a:tcPr marL="129174" marR="129174" marT="64587" marB="64587" anchor="b">
                    <a:noFill/>
                  </a:tcPr>
                </a:tc>
                <a:extLst>
                  <a:ext uri="{0D108BD9-81ED-4DB2-BD59-A6C34878D82A}">
                    <a16:rowId xmlns:a16="http://schemas.microsoft.com/office/drawing/2014/main" val="853317846"/>
                  </a:ext>
                </a:extLst>
              </a:tr>
              <a:tr h="260142">
                <a:tc>
                  <a:txBody>
                    <a:bodyPr/>
                    <a:lstStyle/>
                    <a:p>
                      <a:pPr algn="l" fontAlgn="b"/>
                      <a:endParaRPr lang="en-US" sz="1700" b="0" i="0" u="none" strike="noStrike" dirty="0">
                        <a:solidFill>
                          <a:srgbClr val="000000"/>
                        </a:solidFill>
                        <a:effectLst/>
                        <a:latin typeface="Calibri" panose="020F0502020204030204" pitchFamily="34" charset="0"/>
                      </a:endParaRPr>
                    </a:p>
                  </a:txBody>
                  <a:tcPr marL="0" marR="0" marT="0" marB="0" anchor="b">
                    <a:noFill/>
                  </a:tcPr>
                </a:tc>
                <a:tc vMerge="1">
                  <a:txBody>
                    <a:bodyPr/>
                    <a:lstStyle/>
                    <a:p>
                      <a:endParaRPr lang="en-US"/>
                    </a:p>
                  </a:txBody>
                  <a:tcPr/>
                </a:tc>
                <a:extLst>
                  <a:ext uri="{0D108BD9-81ED-4DB2-BD59-A6C34878D82A}">
                    <a16:rowId xmlns:a16="http://schemas.microsoft.com/office/drawing/2014/main" val="2413694781"/>
                  </a:ext>
                </a:extLst>
              </a:tr>
              <a:tr h="236819">
                <a:tc>
                  <a:txBody>
                    <a:bodyPr/>
                    <a:lstStyle/>
                    <a:p>
                      <a:pPr algn="l" fontAlgn="b"/>
                      <a:endParaRPr lang="en-US" sz="17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l" fontAlgn="b"/>
                      <a:endParaRPr lang="en-US" sz="1700" b="0" i="0" u="none" strike="noStrike" dirty="0">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1467075981"/>
                  </a:ext>
                </a:extLst>
              </a:tr>
              <a:tr h="278083">
                <a:tc>
                  <a:txBody>
                    <a:bodyPr/>
                    <a:lstStyle/>
                    <a:p>
                      <a:pPr algn="l" fontAlgn="b"/>
                      <a:r>
                        <a:rPr lang="en-US" sz="1700" u="none" strike="noStrike" dirty="0">
                          <a:effectLst/>
                        </a:rPr>
                        <a:t>Compensation and benefits</a:t>
                      </a:r>
                      <a:endParaRPr lang="en-US" sz="17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r>
                        <a:rPr lang="en-US" sz="1700" u="none" strike="noStrike" dirty="0">
                          <a:effectLst/>
                        </a:rPr>
                        <a:t>14%</a:t>
                      </a:r>
                      <a:endParaRPr lang="en-US" sz="1700" b="0" i="0" u="none" strike="noStrike" dirty="0">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4182403760"/>
                  </a:ext>
                </a:extLst>
              </a:tr>
              <a:tr h="278083">
                <a:tc>
                  <a:txBody>
                    <a:bodyPr/>
                    <a:lstStyle/>
                    <a:p>
                      <a:pPr algn="l" fontAlgn="b"/>
                      <a:r>
                        <a:rPr lang="en-US" sz="1700" u="none" strike="noStrike" dirty="0">
                          <a:effectLst/>
                        </a:rPr>
                        <a:t>Supplies and services</a:t>
                      </a:r>
                      <a:endParaRPr lang="en-US" sz="17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r>
                        <a:rPr lang="en-US" sz="1700" u="none" strike="noStrike" dirty="0">
                          <a:effectLst/>
                        </a:rPr>
                        <a:t>1%</a:t>
                      </a:r>
                      <a:endParaRPr lang="en-US" sz="1700" b="0" i="0" u="none" strike="noStrike" dirty="0">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2756937532"/>
                  </a:ext>
                </a:extLst>
              </a:tr>
              <a:tr h="278083">
                <a:tc>
                  <a:txBody>
                    <a:bodyPr/>
                    <a:lstStyle/>
                    <a:p>
                      <a:pPr algn="l" fontAlgn="b"/>
                      <a:r>
                        <a:rPr lang="en-US" sz="1700" u="none" strike="noStrike" dirty="0">
                          <a:effectLst/>
                        </a:rPr>
                        <a:t>Student aid</a:t>
                      </a:r>
                      <a:endParaRPr lang="en-US" sz="17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r>
                        <a:rPr lang="en-US" sz="1700" u="none" strike="noStrike" dirty="0">
                          <a:effectLst/>
                        </a:rPr>
                        <a:t>65%</a:t>
                      </a:r>
                      <a:endParaRPr lang="en-US" sz="1700" b="0" i="0" u="none" strike="noStrike" dirty="0">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3863649112"/>
                  </a:ext>
                </a:extLst>
              </a:tr>
              <a:tr h="287053">
                <a:tc>
                  <a:txBody>
                    <a:bodyPr/>
                    <a:lstStyle/>
                    <a:p>
                      <a:pPr algn="l" fontAlgn="b"/>
                      <a:r>
                        <a:rPr lang="en-US" sz="1700" u="none" strike="noStrike" dirty="0">
                          <a:effectLst/>
                        </a:rPr>
                        <a:t>Depreciation</a:t>
                      </a:r>
                      <a:endParaRPr lang="en-US" sz="1700" b="0" i="0" u="none" strike="noStrike" dirty="0">
                        <a:solidFill>
                          <a:srgbClr val="000000"/>
                        </a:solidFill>
                        <a:effectLst/>
                        <a:latin typeface="Calibri" panose="020F0502020204030204" pitchFamily="34" charset="0"/>
                      </a:endParaRPr>
                    </a:p>
                  </a:txBody>
                  <a:tcPr marL="0" marR="0" marT="0" marB="0" anchor="b">
                    <a:noFill/>
                  </a:tcPr>
                </a:tc>
                <a:tc>
                  <a:txBody>
                    <a:bodyPr/>
                    <a:lstStyle/>
                    <a:p>
                      <a:pPr algn="r" fontAlgn="b"/>
                      <a:r>
                        <a:rPr lang="en-US" sz="1700" u="none" strike="noStrike" dirty="0">
                          <a:effectLst/>
                        </a:rPr>
                        <a:t>11%</a:t>
                      </a:r>
                      <a:endParaRPr lang="en-US" sz="1700" b="0" i="0" u="none" strike="noStrike" dirty="0">
                        <a:solidFill>
                          <a:srgbClr val="000000"/>
                        </a:solidFill>
                        <a:effectLst/>
                        <a:latin typeface="Calibri" panose="020F0502020204030204" pitchFamily="34" charset="0"/>
                      </a:endParaRPr>
                    </a:p>
                  </a:txBody>
                  <a:tcPr marL="0" marR="0" marT="0" marB="0" anchor="b">
                    <a:noFill/>
                  </a:tcPr>
                </a:tc>
                <a:extLst>
                  <a:ext uri="{0D108BD9-81ED-4DB2-BD59-A6C34878D82A}">
                    <a16:rowId xmlns:a16="http://schemas.microsoft.com/office/drawing/2014/main" val="3634589220"/>
                  </a:ext>
                </a:extLst>
              </a:tr>
            </a:tbl>
          </a:graphicData>
        </a:graphic>
      </p:graphicFrame>
      <p:sp>
        <p:nvSpPr>
          <p:cNvPr id="10" name="TextBox 9">
            <a:extLst>
              <a:ext uri="{FF2B5EF4-FFF2-40B4-BE49-F238E27FC236}">
                <a16:creationId xmlns:a16="http://schemas.microsoft.com/office/drawing/2014/main" id="{2E101CE4-29DD-4800-B490-FAE1AF7250B0}"/>
              </a:ext>
            </a:extLst>
          </p:cNvPr>
          <p:cNvSpPr txBox="1"/>
          <p:nvPr/>
        </p:nvSpPr>
        <p:spPr>
          <a:xfrm>
            <a:off x="8072122" y="5651055"/>
            <a:ext cx="6405936" cy="292388"/>
          </a:xfrm>
          <a:prstGeom prst="rect">
            <a:avLst/>
          </a:prstGeom>
          <a:noFill/>
        </p:spPr>
        <p:txBody>
          <a:bodyPr wrap="square">
            <a:spAutoFit/>
          </a:bodyPr>
          <a:lstStyle/>
          <a:p>
            <a:r>
              <a:rPr lang="en-US" sz="1300" dirty="0"/>
              <a:t>*  Comparisons to FY2019 (pre-pandemic)</a:t>
            </a:r>
          </a:p>
        </p:txBody>
      </p:sp>
    </p:spTree>
    <p:extLst>
      <p:ext uri="{BB962C8B-B14F-4D97-AF65-F5344CB8AC3E}">
        <p14:creationId xmlns:p14="http://schemas.microsoft.com/office/powerpoint/2010/main" val="34011484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4_Office Theme">
  <a:themeElements>
    <a:clrScheme name="Custom 1">
      <a:dk1>
        <a:srgbClr val="000000"/>
      </a:dk1>
      <a:lt1>
        <a:srgbClr val="FFFFFF"/>
      </a:lt1>
      <a:dk2>
        <a:srgbClr val="44546A"/>
      </a:dk2>
      <a:lt2>
        <a:srgbClr val="E7E6E6"/>
      </a:lt2>
      <a:accent1>
        <a:srgbClr val="4472C4"/>
      </a:accent1>
      <a:accent2>
        <a:srgbClr val="E84900"/>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12630</TotalTime>
  <Words>1620</Words>
  <Application>Microsoft Macintosh PowerPoint</Application>
  <PresentationFormat>Widescreen</PresentationFormat>
  <Paragraphs>348</Paragraphs>
  <Slides>21</Slides>
  <Notes>16</Notes>
  <HiddenSlides>0</HiddenSlides>
  <MMClips>0</MMClips>
  <ScaleCrop>false</ScaleCrop>
  <HeadingPairs>
    <vt:vector size="6" baseType="variant">
      <vt:variant>
        <vt:lpstr>Fonts Used</vt:lpstr>
      </vt:variant>
      <vt:variant>
        <vt:i4>14</vt:i4>
      </vt:variant>
      <vt:variant>
        <vt:lpstr>Theme</vt:lpstr>
      </vt:variant>
      <vt:variant>
        <vt:i4>3</vt:i4>
      </vt:variant>
      <vt:variant>
        <vt:lpstr>Slide Titles</vt:lpstr>
      </vt:variant>
      <vt:variant>
        <vt:i4>21</vt:i4>
      </vt:variant>
    </vt:vector>
  </HeadingPairs>
  <TitlesOfParts>
    <vt:vector size="38" baseType="lpstr">
      <vt:lpstr>Arial</vt:lpstr>
      <vt:lpstr>Arial Black</vt:lpstr>
      <vt:lpstr>Avenir</vt:lpstr>
      <vt:lpstr>Calibri</vt:lpstr>
      <vt:lpstr>Calibri Light</vt:lpstr>
      <vt:lpstr>Cambria</vt:lpstr>
      <vt:lpstr>Courier New</vt:lpstr>
      <vt:lpstr>Georgia</vt:lpstr>
      <vt:lpstr>Helvetica</vt:lpstr>
      <vt:lpstr>Helvetica Neue</vt:lpstr>
      <vt:lpstr>Montserrat</vt:lpstr>
      <vt:lpstr>Montserrat Light</vt:lpstr>
      <vt:lpstr>Theinhardt</vt:lpstr>
      <vt:lpstr>Verdana</vt:lpstr>
      <vt:lpstr>Office Theme</vt:lpstr>
      <vt:lpstr>4_Office Theme</vt:lpstr>
      <vt:lpstr>1_Office Theme</vt:lpstr>
      <vt:lpstr> Financial Summary   Board of Trustees Presentation  </vt:lpstr>
      <vt:lpstr>PowerPoint Presentation</vt:lpstr>
      <vt:lpstr>PowerPoint Presentation</vt:lpstr>
      <vt:lpstr>FY2021 Financial Summary </vt:lpstr>
      <vt:lpstr>PowerPoint Presentation</vt:lpstr>
      <vt:lpstr>PowerPoint Presentation</vt:lpstr>
      <vt:lpstr>PowerPoint Presentation</vt:lpstr>
      <vt:lpstr>PowerPoint Presentation</vt:lpstr>
      <vt:lpstr>PowerPoint Presentation</vt:lpstr>
      <vt:lpstr>Trends in Tuition and Financial Aid</vt:lpstr>
      <vt:lpstr>Federal Support</vt:lpstr>
      <vt:lpstr>Higher Education Emergency Relief Fund  (HEERF) FY2020 and FY2021 </vt:lpstr>
      <vt:lpstr>PowerPoint Presentation</vt:lpstr>
      <vt:lpstr>PowerPoint Presentation</vt:lpstr>
      <vt:lpstr>Moody’s Upgrades Rating from A1 to Aa3</vt:lpstr>
      <vt:lpstr>PowerPoint Presentation</vt:lpstr>
      <vt:lpstr>PowerPoint Presentation</vt:lpstr>
      <vt:lpstr>PowerPoint Presentation</vt:lpstr>
      <vt:lpstr>Three large-scale and unpredictable events in 12 years have required careful financial management</vt:lpstr>
      <vt:lpstr>PowerPoint Presentation</vt:lpstr>
      <vt:lpstr>PowerPoint Presentation</vt:lpstr>
    </vt:vector>
  </TitlesOfParts>
  <Company>University of Illinois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Martin, Steven Dee</dc:creator>
  <cp:lastModifiedBy>Foran, Ellen</cp:lastModifiedBy>
  <cp:revision>222</cp:revision>
  <cp:lastPrinted>2021-12-06T17:45:09Z</cp:lastPrinted>
  <dcterms:created xsi:type="dcterms:W3CDTF">2020-01-03T16:38:09Z</dcterms:created>
  <dcterms:modified xsi:type="dcterms:W3CDTF">2022-01-07T21:43:10Z</dcterms:modified>
</cp:coreProperties>
</file>