
<file path=[Content_Types].xml><?xml version="1.0" encoding="utf-8"?>
<Types xmlns="http://schemas.openxmlformats.org/package/2006/content-types">
  <Default Extension="3gp" ContentType="video/3gpp"/>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1" r:id="rId4"/>
    <p:sldMasterId id="2147483694" r:id="rId5"/>
    <p:sldMasterId id="2147483700" r:id="rId6"/>
  </p:sldMasterIdLst>
  <p:notesMasterIdLst>
    <p:notesMasterId r:id="rId25"/>
  </p:notesMasterIdLst>
  <p:handoutMasterIdLst>
    <p:handoutMasterId r:id="rId26"/>
  </p:handoutMasterIdLst>
  <p:sldIdLst>
    <p:sldId id="289" r:id="rId7"/>
    <p:sldId id="334" r:id="rId8"/>
    <p:sldId id="399" r:id="rId9"/>
    <p:sldId id="363" r:id="rId10"/>
    <p:sldId id="385" r:id="rId11"/>
    <p:sldId id="386" r:id="rId12"/>
    <p:sldId id="387" r:id="rId13"/>
    <p:sldId id="389" r:id="rId14"/>
    <p:sldId id="392" r:id="rId15"/>
    <p:sldId id="388" r:id="rId16"/>
    <p:sldId id="390" r:id="rId17"/>
    <p:sldId id="391" r:id="rId18"/>
    <p:sldId id="393" r:id="rId19"/>
    <p:sldId id="394" r:id="rId20"/>
    <p:sldId id="396" r:id="rId21"/>
    <p:sldId id="397" r:id="rId22"/>
    <p:sldId id="398" r:id="rId23"/>
    <p:sldId id="374" r:id="rId24"/>
  </p:sldIdLst>
  <p:sldSz cx="12192000" cy="6858000"/>
  <p:notesSz cx="6858000" cy="9144000"/>
  <p:embeddedFontLst>
    <p:embeddedFont>
      <p:font typeface="Calibri" panose="020F0502020204030204" pitchFamily="34" charset="0"/>
      <p:regular r:id="rId27"/>
      <p:bold r:id="rId28"/>
      <p:italic r:id="rId29"/>
      <p:boldItalic r:id="rId30"/>
    </p:embeddedFont>
    <p:embeddedFont>
      <p:font typeface="Lato" panose="020F0502020204030203" pitchFamily="34" charset="0"/>
      <p:regular r:id="rId31"/>
      <p:bold r:id="rId32"/>
      <p:italic r:id="rId33"/>
      <p:boldItalic r:id="rId34"/>
    </p:embeddedFont>
    <p:embeddedFont>
      <p:font typeface="Lato Black" panose="020F0502020204030204" pitchFamily="34" charset="0"/>
      <p:bold r:id="rId35"/>
      <p:italic r:id="rId36"/>
      <p:boldItalic r:id="rId37"/>
    </p:embeddedFont>
    <p:embeddedFont>
      <p:font typeface="Oswald" pitchFamily="2" charset="77"/>
      <p:regular r:id="rId38"/>
      <p:bold r:id="rId39"/>
    </p:embeddedFont>
    <p:embeddedFont>
      <p:font typeface="Oswald SemiBold" pitchFamily="2" charset="77"/>
      <p:regular r:id="rId40"/>
      <p:bold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12" userDrawn="1">
          <p15:clr>
            <a:srgbClr val="A4A3A4"/>
          </p15:clr>
        </p15:guide>
        <p15:guide id="3" pos="60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3294B"/>
    <a:srgbClr val="003366"/>
    <a:srgbClr val="0455A4"/>
    <a:srgbClr val="A5A8AA"/>
    <a:srgbClr val="E8E9EA"/>
    <a:srgbClr val="E84A27"/>
    <a:srgbClr val="D50032"/>
    <a:srgbClr val="5E6669"/>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06" autoAdjust="0"/>
    <p:restoredTop sz="54830" autoAdjust="0"/>
  </p:normalViewPr>
  <p:slideViewPr>
    <p:cSldViewPr snapToGrid="0">
      <p:cViewPr>
        <p:scale>
          <a:sx n="71" d="100"/>
          <a:sy n="71" d="100"/>
        </p:scale>
        <p:origin x="2520" y="160"/>
      </p:cViewPr>
      <p:guideLst>
        <p:guide orient="horz" pos="912"/>
        <p:guide pos="600"/>
      </p:guideLst>
    </p:cSldViewPr>
  </p:slideViewPr>
  <p:outlineViewPr>
    <p:cViewPr>
      <p:scale>
        <a:sx n="33" d="100"/>
        <a:sy n="33" d="100"/>
      </p:scale>
      <p:origin x="0" y="0"/>
    </p:cViewPr>
  </p:outlineViewPr>
  <p:notesTextViewPr>
    <p:cViewPr>
      <p:scale>
        <a:sx n="200" d="100"/>
        <a:sy n="200" d="100"/>
      </p:scale>
      <p:origin x="0" y="0"/>
    </p:cViewPr>
  </p:notesTextViewPr>
  <p:sorterViewPr>
    <p:cViewPr>
      <p:scale>
        <a:sx n="100" d="100"/>
        <a:sy n="100" d="100"/>
      </p:scale>
      <p:origin x="0" y="0"/>
    </p:cViewPr>
  </p:sorterViewPr>
  <p:notesViewPr>
    <p:cSldViewPr snapToGrid="0" showGuides="1">
      <p:cViewPr varScale="1">
        <p:scale>
          <a:sx n="85" d="100"/>
          <a:sy n="85" d="100"/>
        </p:scale>
        <p:origin x="418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handoutMaster" Target="handoutMasters/handoutMaster1.xml"/><Relationship Id="rId39" Type="http://schemas.openxmlformats.org/officeDocument/2006/relationships/font" Target="fonts/font13.fntdata"/><Relationship Id="rId21" Type="http://schemas.openxmlformats.org/officeDocument/2006/relationships/slide" Target="slides/slide15.xml"/><Relationship Id="rId34" Type="http://schemas.openxmlformats.org/officeDocument/2006/relationships/font" Target="fonts/font8.fntdata"/><Relationship Id="rId42"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5.fntdata"/><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font" Target="fonts/font12.fntdata"/><Relationship Id="rId20" Type="http://schemas.openxmlformats.org/officeDocument/2006/relationships/slide" Target="slides/slide14.xml"/><Relationship Id="rId41" Type="http://schemas.openxmlformats.org/officeDocument/2006/relationships/font" Target="fonts/font15.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BE3AE06-C60D-4FAC-82FC-C87D301AAAA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0584B40-4CD3-47A3-A46A-76AD4C9963D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47E6833-1F3F-4FC8-97F4-FDE94F723B49}" type="datetimeFigureOut">
              <a:rPr lang="en-US" smtClean="0"/>
              <a:t>1/20/23</a:t>
            </a:fld>
            <a:endParaRPr lang="en-US"/>
          </a:p>
        </p:txBody>
      </p:sp>
      <p:sp>
        <p:nvSpPr>
          <p:cNvPr id="4" name="Footer Placeholder 3">
            <a:extLst>
              <a:ext uri="{FF2B5EF4-FFF2-40B4-BE49-F238E27FC236}">
                <a16:creationId xmlns:a16="http://schemas.microsoft.com/office/drawing/2014/main" id="{A678BAD6-B7D1-4BE0-B77A-8B39CB7E21E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73AF6AE-B67D-400B-80F1-9BF5F879AB9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24D90FA-BBDF-4623-B686-0831D6C73D31}" type="slidenum">
              <a:rPr lang="en-US" smtClean="0"/>
              <a:t>‹#›</a:t>
            </a:fld>
            <a:endParaRPr lang="en-US"/>
          </a:p>
        </p:txBody>
      </p:sp>
    </p:spTree>
    <p:extLst>
      <p:ext uri="{BB962C8B-B14F-4D97-AF65-F5344CB8AC3E}">
        <p14:creationId xmlns:p14="http://schemas.microsoft.com/office/powerpoint/2010/main" val="4095445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96F298-A394-4CE1-A654-FE1BC5C038A1}" type="datetimeFigureOut">
              <a:rPr lang="en-US" smtClean="0"/>
              <a:t>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D3A1E8-C096-463C-BF8B-4CB4AA05D415}" type="slidenum">
              <a:rPr lang="en-US" smtClean="0"/>
              <a:t>‹#›</a:t>
            </a:fld>
            <a:endParaRPr lang="en-US"/>
          </a:p>
        </p:txBody>
      </p:sp>
    </p:spTree>
    <p:extLst>
      <p:ext uri="{BB962C8B-B14F-4D97-AF65-F5344CB8AC3E}">
        <p14:creationId xmlns:p14="http://schemas.microsoft.com/office/powerpoint/2010/main" val="4164435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Thank you, Chair Edwards, and all our University of Illinois System trustees -- it’s great to see all of you again. I appreciate your ongoing dedication and service as we continue to plot a course into the future.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Welcome to a new year and, at our three universities, our more than 94,000 students have begun a new spring semester of learning and doing on their way to degrees that will give them the chance at bigger and better tomorrows.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through line in all that we do – education, research, public service and outreach – is innovation, the act of doing something differently and better.</a:t>
            </a:r>
          </a:p>
        </p:txBody>
      </p:sp>
      <p:sp>
        <p:nvSpPr>
          <p:cNvPr id="4" name="Slide Number Placeholder 3"/>
          <p:cNvSpPr>
            <a:spLocks noGrp="1"/>
          </p:cNvSpPr>
          <p:nvPr>
            <p:ph type="sldNum" sz="quarter" idx="5"/>
          </p:nvPr>
        </p:nvSpPr>
        <p:spPr/>
        <p:txBody>
          <a:bodyPr/>
          <a:lstStyle/>
          <a:p>
            <a:fld id="{50D3A1E8-C096-463C-BF8B-4CB4AA05D415}" type="slidenum">
              <a:rPr lang="en-US" smtClean="0"/>
              <a:t>1</a:t>
            </a:fld>
            <a:endParaRPr lang="en-US"/>
          </a:p>
        </p:txBody>
      </p:sp>
    </p:spTree>
    <p:extLst>
      <p:ext uri="{BB962C8B-B14F-4D97-AF65-F5344CB8AC3E}">
        <p14:creationId xmlns:p14="http://schemas.microsoft.com/office/powerpoint/2010/main" val="14923076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5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The University of Illinois College of Medicine and UIC’s </a:t>
            </a:r>
            <a:r>
              <a:rPr lang="en-US" sz="1800" dirty="0" err="1">
                <a:effectLst/>
                <a:latin typeface="Calibri" panose="020F0502020204030204" pitchFamily="34" charset="0"/>
                <a:ea typeface="Times New Roman" panose="02020603050405020304" pitchFamily="18" charset="0"/>
                <a:cs typeface="Calibri" panose="020F0502020204030204" pitchFamily="34" charset="0"/>
              </a:rPr>
              <a:t>UIHealth</a:t>
            </a:r>
            <a:r>
              <a:rPr lang="en-US" sz="1800" dirty="0">
                <a:effectLst/>
                <a:latin typeface="Calibri" panose="020F0502020204030204" pitchFamily="34" charset="0"/>
                <a:ea typeface="Times New Roman" panose="02020603050405020304" pitchFamily="18" charset="0"/>
                <a:cs typeface="Calibri" panose="020F0502020204030204" pitchFamily="34" charset="0"/>
              </a:rPr>
              <a:t> combine to give us a medical powerhouse where research is concerned, one that provides the power to save lives but also change lives for the better.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Shingles is a painful condition that almost a third of Americans will unfortunately experience.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Shingrix is a vaccine for shingles developed at the at College of Medicine at Rockford. It was the first shingles vaccine that could be used on people who are immunocompromised.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The successful HIV/AIDS treatment </a:t>
            </a:r>
            <a:r>
              <a:rPr lang="en-US" sz="1800" dirty="0" err="1">
                <a:effectLst/>
                <a:latin typeface="Calibri" panose="020F0502020204030204" pitchFamily="34" charset="0"/>
                <a:ea typeface="Times New Roman" panose="02020603050405020304" pitchFamily="18" charset="0"/>
                <a:cs typeface="Calibri" panose="020F0502020204030204" pitchFamily="34" charset="0"/>
              </a:rPr>
              <a:t>Prezista</a:t>
            </a:r>
            <a:r>
              <a:rPr lang="en-US" sz="1800" dirty="0">
                <a:effectLst/>
                <a:latin typeface="Calibri" panose="020F0502020204030204" pitchFamily="34" charset="0"/>
                <a:ea typeface="Times New Roman" panose="02020603050405020304" pitchFamily="18" charset="0"/>
                <a:cs typeface="Calibri" panose="020F0502020204030204" pitchFamily="34" charset="0"/>
              </a:rPr>
              <a:t> was developed by a former UIC professor and, in addition to saving lives, its royalties also support several endowed chairs at UIC.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0"/>
              </a:spcAft>
            </a:pPr>
            <a:r>
              <a:rPr lang="en-US" sz="1800" dirty="0">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Crucially, we worked with the United Nations to make </a:t>
            </a:r>
            <a:r>
              <a:rPr lang="en-US" sz="1800" dirty="0" err="1">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Prezista</a:t>
            </a:r>
            <a:r>
              <a:rPr lang="en-US" sz="1800" dirty="0">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 available at little cost to people living with HIV in Sub-Saharan Africa and other areas that are among the least-developed places in the world.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0D3A1E8-C096-463C-BF8B-4CB4AA05D415}" type="slidenum">
              <a:rPr lang="en-US" smtClean="0"/>
              <a:t>10</a:t>
            </a:fld>
            <a:endParaRPr lang="en-US"/>
          </a:p>
        </p:txBody>
      </p:sp>
    </p:spTree>
    <p:extLst>
      <p:ext uri="{BB962C8B-B14F-4D97-AF65-F5344CB8AC3E}">
        <p14:creationId xmlns:p14="http://schemas.microsoft.com/office/powerpoint/2010/main" val="27696463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5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Innovation also provides improvements right here on our campuses.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One among many examples is the </a:t>
            </a:r>
            <a:r>
              <a:rPr lang="en-US" sz="1800" dirty="0" err="1">
                <a:effectLst/>
                <a:latin typeface="Calibri" panose="020F0502020204030204" pitchFamily="34" charset="0"/>
                <a:ea typeface="Times New Roman" panose="02020603050405020304" pitchFamily="18" charset="0"/>
                <a:cs typeface="Calibri" panose="020F0502020204030204" pitchFamily="34" charset="0"/>
              </a:rPr>
              <a:t>iMBA</a:t>
            </a:r>
            <a:r>
              <a:rPr lang="en-US" sz="1800" dirty="0">
                <a:effectLst/>
                <a:latin typeface="Calibri" panose="020F0502020204030204" pitchFamily="34" charset="0"/>
                <a:ea typeface="Times New Roman" panose="02020603050405020304" pitchFamily="18" charset="0"/>
                <a:cs typeface="Calibri" panose="020F0502020204030204" pitchFamily="34" charset="0"/>
              </a:rPr>
              <a:t> program at the </a:t>
            </a:r>
            <a:r>
              <a:rPr lang="en-US" sz="1800" dirty="0" err="1">
                <a:effectLst/>
                <a:latin typeface="Calibri" panose="020F0502020204030204" pitchFamily="34" charset="0"/>
                <a:ea typeface="Times New Roman" panose="02020603050405020304" pitchFamily="18" charset="0"/>
                <a:cs typeface="Calibri" panose="020F0502020204030204" pitchFamily="34" charset="0"/>
              </a:rPr>
              <a:t>Gies</a:t>
            </a:r>
            <a:r>
              <a:rPr lang="en-US" sz="1800" dirty="0">
                <a:effectLst/>
                <a:latin typeface="Calibri" panose="020F0502020204030204" pitchFamily="34" charset="0"/>
                <a:ea typeface="Times New Roman" panose="02020603050405020304" pitchFamily="18" charset="0"/>
                <a:cs typeface="Calibri" panose="020F0502020204030204" pitchFamily="34" charset="0"/>
              </a:rPr>
              <a:t> College of Business in Urbana. Last year Poets &amp; Quants named it the U.S. MBA Program of the Year </a:t>
            </a:r>
            <a:r>
              <a:rPr lang="en-US" sz="1800" dirty="0">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and it now has about 4,000 students worldwide</a:t>
            </a:r>
            <a:r>
              <a:rPr lang="en-US" sz="1800" dirty="0">
                <a:effectLst/>
                <a:latin typeface="Calibri" panose="020F0502020204030204" pitchFamily="34" charset="0"/>
                <a:ea typeface="Times New Roman" panose="02020603050405020304" pitchFamily="18" charset="0"/>
                <a:cs typeface="Calibri" panose="020F0502020204030204" pitchFamily="34"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The degree is fully online so it’s extremely accessible. It costs a fraction of what many MBAs cost. And it takes a stackable approach that allows students to apply credit from the department’s Master of Science in Management, Master of Science in Accountancy or several certificate programs to their MBA.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0D3A1E8-C096-463C-BF8B-4CB4AA05D415}" type="slidenum">
              <a:rPr lang="en-US" smtClean="0"/>
              <a:t>11</a:t>
            </a:fld>
            <a:endParaRPr lang="en-US"/>
          </a:p>
        </p:txBody>
      </p:sp>
    </p:spTree>
    <p:extLst>
      <p:ext uri="{BB962C8B-B14F-4D97-AF65-F5344CB8AC3E}">
        <p14:creationId xmlns:p14="http://schemas.microsoft.com/office/powerpoint/2010/main" val="9650196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5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In this era of conspiracy theories, “alternative facts” and rampant misinformation, the Public Affairs Reporting Program at UIS is training students to provide an antidote: fact-based reporting on government and politics that can offer clarity to news consumers.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PAR alumni are at work in Springfield, Chicago and across the country, including the nation’s capital.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Just one measure of PAR’s impact: Three alums are Pulitzer Prize winners.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0D3A1E8-C096-463C-BF8B-4CB4AA05D415}" type="slidenum">
              <a:rPr lang="en-US" smtClean="0"/>
              <a:t>12</a:t>
            </a:fld>
            <a:endParaRPr lang="en-US"/>
          </a:p>
        </p:txBody>
      </p:sp>
    </p:spTree>
    <p:extLst>
      <p:ext uri="{BB962C8B-B14F-4D97-AF65-F5344CB8AC3E}">
        <p14:creationId xmlns:p14="http://schemas.microsoft.com/office/powerpoint/2010/main" val="33601608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5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The innovation happening on our campuses over the past few years and even now – the research and advances I’m talking about today and so many more -- will have a strong hand in defining the future we live in.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As the quote from computer scientist Alan Kay suggests, it is the best way to build the world that we want to live in, and the one we want to leave for our children and grandchildren.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It is also the best way to work toward a world that provides opportunity for all, starting with making sure basic needs and looming challenges are met.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0D3A1E8-C096-463C-BF8B-4CB4AA05D415}" type="slidenum">
              <a:rPr lang="en-US" smtClean="0"/>
              <a:t>13</a:t>
            </a:fld>
            <a:endParaRPr lang="en-US"/>
          </a:p>
        </p:txBody>
      </p:sp>
    </p:spTree>
    <p:extLst>
      <p:ext uri="{BB962C8B-B14F-4D97-AF65-F5344CB8AC3E}">
        <p14:creationId xmlns:p14="http://schemas.microsoft.com/office/powerpoint/2010/main" val="25759777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5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Research aimed squarely at feeding a growing world population amid a changing climate is a mainstay at the University of Illinois and no doubt will be well into the future.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Urbana-Champaign is, as we know, an agricultural dynamo. Just a couple of examples that will pay dividends for years to come: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Realizing Increased Photosynthetic Efﬁciency, or RIPE, has no small mission: It was created to end hunger worldwide by improving the photosynthesis to increase crop production.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And its work, now a decade old, is showing tremendous promise. The Bill and Melinda Gates Foundation just provided $34 million to extend RIPE’s work to increase production of cowpeas, a staple of small African farms, and soybeans.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RIPE researchers also have modified plants with a protein found in algae to improve their photosynthesis and increase growth while using less water.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The increasing adoption of perennial rice developed by crop scientists at Urbana-Champaign, meanwhile, means farmers can reap up to eight harvests from plants rather than replanting each growing season.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0D3A1E8-C096-463C-BF8B-4CB4AA05D415}" type="slidenum">
              <a:rPr lang="en-US" smtClean="0"/>
              <a:t>14</a:t>
            </a:fld>
            <a:endParaRPr lang="en-US"/>
          </a:p>
        </p:txBody>
      </p:sp>
    </p:spTree>
    <p:extLst>
      <p:ext uri="{BB962C8B-B14F-4D97-AF65-F5344CB8AC3E}">
        <p14:creationId xmlns:p14="http://schemas.microsoft.com/office/powerpoint/2010/main" val="26393851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5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Advances in computing have radically altered our way of life over the past few decades, and the need for further advances – the need to quickly process growing amounts of data that are increasingly touching every aspect of life while using as little energy as possible -- will only continue.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Times New Roman" panose="02020603050405020304" pitchFamily="18" charset="0"/>
              </a:rPr>
              <a:t>The ACE Center for Evolvable Computing in Urbana’s Grainger College of Engineering, opened just this month, was created to develop distributed computing technology to help meet those twin demands, processing speed and energy efficiency.</a:t>
            </a:r>
            <a:r>
              <a:rPr lang="en-US" sz="2800" dirty="0">
                <a:effectLst/>
              </a:rPr>
              <a:t> </a:t>
            </a:r>
            <a:endParaRPr lang="en-US" sz="18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0D3A1E8-C096-463C-BF8B-4CB4AA05D415}" type="slidenum">
              <a:rPr lang="en-US" smtClean="0"/>
              <a:t>15</a:t>
            </a:fld>
            <a:endParaRPr lang="en-US"/>
          </a:p>
        </p:txBody>
      </p:sp>
    </p:spTree>
    <p:extLst>
      <p:ext uri="{BB962C8B-B14F-4D97-AF65-F5344CB8AC3E}">
        <p14:creationId xmlns:p14="http://schemas.microsoft.com/office/powerpoint/2010/main" val="18107153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5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Innovation also comes in creating new environments for the innovators.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The University of Illinois System has partnered with the state of Illinois, the other public universities in the state and a range of other public and private entities to create a network of such environments through the Illinois Innovation Network and its Discovery Partners Institute in Chicago.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State funding has helped make the 15 IIN hubs, including DPI, a reality.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And now researchers from across IIN are working on projects aimed at an array of regional needs related to the economy, health and social well-being.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Just this month, teams were awarded grants for projects that will introduce K-12 students to artificial intelligence as a key component of autonomous vehicle technology, use machine learning and optimization tools to more efficiently maintain Illinois’ roads, and develop short courses to support the Illinois livestock industry.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DPI is, of course, at work training the next-generation workforce for Chicagoland and is a pioneer in wastewater testing now deployed at our universities and across the state to monitor for the spread of COVID-19 and the flu virus.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And its new headquarters, now in the planning stage, will anchor an innovation district in Chicago South Loop that will help shape the economy of the city and region for decades to come.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0D3A1E8-C096-463C-BF8B-4CB4AA05D415}" type="slidenum">
              <a:rPr lang="en-US" smtClean="0"/>
              <a:t>16</a:t>
            </a:fld>
            <a:endParaRPr lang="en-US"/>
          </a:p>
        </p:txBody>
      </p:sp>
    </p:spTree>
    <p:extLst>
      <p:ext uri="{BB962C8B-B14F-4D97-AF65-F5344CB8AC3E}">
        <p14:creationId xmlns:p14="http://schemas.microsoft.com/office/powerpoint/2010/main" val="22562550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5000"/>
              </a:lnSpc>
              <a:spcBef>
                <a:spcPts val="0"/>
              </a:spcBef>
              <a:spcAft>
                <a:spcPts val="0"/>
              </a:spcAft>
              <a:buClrTx/>
              <a:buSzTx/>
              <a:buFontTx/>
              <a:buNone/>
              <a:tabLst/>
              <a:defRPr/>
            </a:pPr>
            <a:r>
              <a:rPr lang="en-US" sz="1800" b="1" dirty="0">
                <a:effectLst/>
                <a:latin typeface="Calibri" panose="020F0502020204030204" pitchFamily="34" charset="0"/>
                <a:ea typeface="Times New Roman" panose="02020603050405020304" pitchFamily="18" charset="0"/>
                <a:cs typeface="Calibri" panose="020F0502020204030204" pitchFamily="34" charset="0"/>
              </a:rPr>
              <a:t>“Approaching every situation saying, ‘How can we make this better?’” – Karin Hurt, author and former Verizon Wireless executive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0"/>
              </a:spcAft>
            </a:pP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p>
            <a:pPr marL="0" marR="0">
              <a:lnSpc>
                <a:spcPct val="105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Innovation in its simplest form might be this: Approaching every situation with an eye toward making it better.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Across our universities and among our tens of thousands of faculty and staff, that’s our charge, distilled to its essence – in all that we do, strive to make things better.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Supporting innovation, this engine for improvement, requires a degree of belief from all of us, a bold vision backed up by investment.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We need the best in classrooms and labs. We need the ability to seek out partners – elsewhere in higher ed, but also in government and the private sector, here at home and across the country and globe.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Our culture of innovation also comes with </a:t>
            </a:r>
            <a:r>
              <a:rPr lang="en-US" sz="1800" dirty="0">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a responsibility to the public that created us to help establish the kind of equity that for so much of society has been lacking</a:t>
            </a:r>
            <a:r>
              <a:rPr lang="en-US" sz="1800" dirty="0">
                <a:effectLst/>
                <a:latin typeface="Calibri" panose="020F0502020204030204" pitchFamily="34" charset="0"/>
                <a:ea typeface="Times New Roman" panose="02020603050405020304" pitchFamily="18" charset="0"/>
                <a:cs typeface="Calibri" panose="020F0502020204030204" pitchFamily="34" charset="0"/>
              </a:rPr>
              <a:t> – to create opportunities and give people the resources they need to take advantage of them.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With all of us working together, the U of I System can remain the engine for innovation that it has been for more than 150 years.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And it can be even better, delivering for a world that truly needs us at our best.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0D3A1E8-C096-463C-BF8B-4CB4AA05D415}" type="slidenum">
              <a:rPr lang="en-US" smtClean="0"/>
              <a:t>17</a:t>
            </a:fld>
            <a:endParaRPr lang="en-US"/>
          </a:p>
        </p:txBody>
      </p:sp>
    </p:spTree>
    <p:extLst>
      <p:ext uri="{BB962C8B-B14F-4D97-AF65-F5344CB8AC3E}">
        <p14:creationId xmlns:p14="http://schemas.microsoft.com/office/powerpoint/2010/main" val="3551648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0D3A1E8-C096-463C-BF8B-4CB4AA05D415}" type="slidenum">
              <a:rPr lang="en-US" smtClean="0"/>
              <a:t>18</a:t>
            </a:fld>
            <a:endParaRPr lang="en-US"/>
          </a:p>
        </p:txBody>
      </p:sp>
    </p:spTree>
    <p:extLst>
      <p:ext uri="{BB962C8B-B14F-4D97-AF65-F5344CB8AC3E}">
        <p14:creationId xmlns:p14="http://schemas.microsoft.com/office/powerpoint/2010/main" val="1222722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kern="1200" dirty="0">
                <a:solidFill>
                  <a:schemeClr val="tx1"/>
                </a:solidFill>
                <a:effectLst/>
                <a:latin typeface="+mn-lt"/>
                <a:ea typeface="+mn-ea"/>
                <a:cs typeface="+mn-cs"/>
              </a:rPr>
              <a:t>There are what seems to be an endless number of ways to define and describe innovation in the contexts of education, business, government, agriculture and on and on. Google will point you to more of them than you likely care to read.</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en-US" sz="1200" kern="1200" dirty="0">
                <a:solidFill>
                  <a:schemeClr val="tx1"/>
                </a:solidFill>
                <a:effectLst/>
                <a:latin typeface="+mn-lt"/>
                <a:ea typeface="+mn-ea"/>
                <a:cs typeface="+mn-cs"/>
              </a:rPr>
              <a:t>But a woman named Faith Weekly who is a community development advisor at the St. Louis Federal Reserve took an approach in a paper she authored that I quite appreciate, breaking innovation down into component parts.</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en-US" sz="1200" kern="1200" dirty="0">
                <a:solidFill>
                  <a:schemeClr val="tx1"/>
                </a:solidFill>
                <a:effectLst/>
                <a:latin typeface="+mn-lt"/>
                <a:ea typeface="+mn-ea"/>
                <a:cs typeface="+mn-cs"/>
              </a:rPr>
              <a:t>Innovation requires collaboration, ideation, implementation and value creation. Almost like a recipe … one that, taken at face value, really requires just these four simple ingredients.</a:t>
            </a:r>
          </a:p>
        </p:txBody>
      </p:sp>
      <p:sp>
        <p:nvSpPr>
          <p:cNvPr id="4" name="Slide Number Placeholder 3"/>
          <p:cNvSpPr>
            <a:spLocks noGrp="1"/>
          </p:cNvSpPr>
          <p:nvPr>
            <p:ph type="sldNum" sz="quarter" idx="5"/>
          </p:nvPr>
        </p:nvSpPr>
        <p:spPr/>
        <p:txBody>
          <a:bodyPr/>
          <a:lstStyle/>
          <a:p>
            <a:fld id="{50D3A1E8-C096-463C-BF8B-4CB4AA05D415}" type="slidenum">
              <a:rPr lang="en-US" smtClean="0"/>
              <a:t>2</a:t>
            </a:fld>
            <a:endParaRPr lang="en-US"/>
          </a:p>
        </p:txBody>
      </p:sp>
    </p:spTree>
    <p:extLst>
      <p:ext uri="{BB962C8B-B14F-4D97-AF65-F5344CB8AC3E}">
        <p14:creationId xmlns:p14="http://schemas.microsoft.com/office/powerpoint/2010/main" val="1506965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Times New Roman" panose="02020603050405020304" pitchFamily="18" charset="0"/>
                <a:cs typeface="Calibri" panose="020F0502020204030204" pitchFamily="34" charset="0"/>
              </a:rPr>
              <a:t>“If you look at history, innovation doesn’t come just from giving people incentives; it comes from creating environments where their ideas can connect.” - Steven Johnson, science author</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would add a fifth ingredient: environment. A place for innovation to happen.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science author Steven Johnson laid it out well, as you can see here </a:t>
            </a:r>
            <a:r>
              <a:rPr lang="en-US" sz="1200" i="1" kern="1200" dirty="0">
                <a:solidFill>
                  <a:schemeClr val="tx1"/>
                </a:solidFill>
                <a:effectLst/>
                <a:latin typeface="+mn-lt"/>
                <a:ea typeface="+mn-ea"/>
                <a:cs typeface="+mn-cs"/>
              </a:rPr>
              <a:t>(ON SLIDE)</a:t>
            </a:r>
            <a:r>
              <a:rPr lang="en-US" sz="1200" kern="1200" dirty="0">
                <a:solidFill>
                  <a:schemeClr val="tx1"/>
                </a:solidFill>
                <a:effectLst/>
                <a:latin typeface="+mn-lt"/>
                <a:ea typeface="+mn-ea"/>
                <a:cs typeface="+mn-cs"/>
              </a:rPr>
              <a:t>: Innovation comes from creating environments where ideas can connect and incubate.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Put simply, that’s us.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You find a whole ecosystem of individual, overlapping environments across the University of Illinois System.</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That began with our founding and the land-grant mission itself. The idea behind the land-grant university was pure innovation.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They were the product of the Morrill Act of 1862 – signed into law by Illinois’ own Abraham Lincoln – which gave every state and territory land to create a university whose primary mission was higher education for the masses.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University of Illinois sprang from that spark of genius in 1867.</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It is probably impossible to catalogue every innovation that has followed, in our classrooms and outside of them, but it’s safe to say that they have collectively changed human life and society, made life better.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majority of these changes for the better have long legs that reach into the future, even those whose time seems to have passed.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On them are built new ideas and new ways of thinking that reach up and up to where we are today and will continue to do so well into the future, beyond us all.</a:t>
            </a:r>
          </a:p>
        </p:txBody>
      </p:sp>
      <p:sp>
        <p:nvSpPr>
          <p:cNvPr id="4" name="Slide Number Placeholder 3"/>
          <p:cNvSpPr>
            <a:spLocks noGrp="1"/>
          </p:cNvSpPr>
          <p:nvPr>
            <p:ph type="sldNum" sz="quarter" idx="5"/>
          </p:nvPr>
        </p:nvSpPr>
        <p:spPr/>
        <p:txBody>
          <a:bodyPr/>
          <a:lstStyle/>
          <a:p>
            <a:fld id="{50D3A1E8-C096-463C-BF8B-4CB4AA05D415}" type="slidenum">
              <a:rPr lang="en-US" smtClean="0"/>
              <a:t>3</a:t>
            </a:fld>
            <a:endParaRPr lang="en-US"/>
          </a:p>
        </p:txBody>
      </p:sp>
    </p:spTree>
    <p:extLst>
      <p:ext uri="{BB962C8B-B14F-4D97-AF65-F5344CB8AC3E}">
        <p14:creationId xmlns:p14="http://schemas.microsoft.com/office/powerpoint/2010/main" val="4123927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Technology often springs to mind when we think about innovation, and it’s crucially important in our world.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But innovation isn’t the exclusive province of technology. Innovation can drive our understanding of our past, as well.</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Professor Michael Burlingame, the Chancellor Naomi B. Lynn Distinguished Chair in Lincoln Studies at UIS, is a leading expert on Lincoln and has for decades enriched our understanding of the man whose hand helped shape the country as we know it today and the pivotal times in which he lived.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Burlingame’s “ABRAHAM LINCOLN: A LIFE” won the 2010 Lincoln Prize, honoring the book as one of the finest scholarly works on Lincoln. It is one of Burlingame’s 12 books on Lincoln and his life.</a:t>
            </a:r>
          </a:p>
        </p:txBody>
      </p:sp>
      <p:sp>
        <p:nvSpPr>
          <p:cNvPr id="4" name="Slide Number Placeholder 3"/>
          <p:cNvSpPr>
            <a:spLocks noGrp="1"/>
          </p:cNvSpPr>
          <p:nvPr>
            <p:ph type="sldNum" sz="quarter" idx="5"/>
          </p:nvPr>
        </p:nvSpPr>
        <p:spPr/>
        <p:txBody>
          <a:bodyPr/>
          <a:lstStyle/>
          <a:p>
            <a:fld id="{50D3A1E8-C096-463C-BF8B-4CB4AA05D415}" type="slidenum">
              <a:rPr lang="en-US" smtClean="0"/>
              <a:t>4</a:t>
            </a:fld>
            <a:endParaRPr lang="en-US"/>
          </a:p>
        </p:txBody>
      </p:sp>
    </p:spTree>
    <p:extLst>
      <p:ext uri="{BB962C8B-B14F-4D97-AF65-F5344CB8AC3E}">
        <p14:creationId xmlns:p14="http://schemas.microsoft.com/office/powerpoint/2010/main" val="19017156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5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For breadth of innovation and impact, it would be hard to surpass PLATO, the distributed computer learning system built in the early 1960s at Urbana-Champaign.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PLATO was the first of its kind and, at its peak, included several thousand terminals around the world. </a:t>
            </a:r>
            <a:r>
              <a:rPr lang="en-US" sz="1800" dirty="0">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The women pictured at these terminals on campus and those involved in PLATO were true pioneers.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0"/>
              </a:spcAft>
            </a:pPr>
            <a:r>
              <a:rPr lang="en-US" sz="1800" dirty="0">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PLATO</a:t>
            </a:r>
            <a:r>
              <a:rPr lang="en-US" sz="1800" dirty="0">
                <a:effectLst/>
                <a:latin typeface="Calibri" panose="020F0502020204030204" pitchFamily="34" charset="0"/>
                <a:ea typeface="Times New Roman" panose="02020603050405020304" pitchFamily="18" charset="0"/>
                <a:cs typeface="Calibri" panose="020F0502020204030204" pitchFamily="34" charset="0"/>
              </a:rPr>
              <a:t> was the forerunner of, and this is quite a list: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5000"/>
              </a:lnSpc>
              <a:spcBef>
                <a:spcPts val="0"/>
              </a:spcBef>
              <a:spcAft>
                <a:spcPts val="0"/>
              </a:spcAft>
              <a:buFont typeface="Calibri" panose="020F0502020204030204" pitchFamily="34" charset="0"/>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Computer-based learning – think for a moment about just how critical this has been the past few years.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a:lnSpc>
                <a:spcPct val="105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5000"/>
              </a:lnSpc>
              <a:spcBef>
                <a:spcPts val="0"/>
              </a:spcBef>
              <a:spcAft>
                <a:spcPts val="0"/>
              </a:spcAft>
              <a:buFont typeface="Calibri" panose="020F0502020204030204" pitchFamily="34" charset="0"/>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Also, online networking.</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a:lnSpc>
                <a:spcPct val="105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5000"/>
              </a:lnSpc>
              <a:spcBef>
                <a:spcPts val="0"/>
              </a:spcBef>
              <a:spcAft>
                <a:spcPts val="0"/>
              </a:spcAft>
              <a:buFont typeface="Calibri" panose="020F0502020204030204" pitchFamily="34" charset="0"/>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Plasma flat-panel displays – can imagine a world without them?</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5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5000"/>
              </a:lnSpc>
              <a:spcBef>
                <a:spcPts val="0"/>
              </a:spcBef>
              <a:spcAft>
                <a:spcPts val="0"/>
              </a:spcAft>
              <a:buFont typeface="Calibri" panose="020F0502020204030204" pitchFamily="34" charset="0"/>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PLATO also gave us interactive touch screens.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a:lnSpc>
                <a:spcPct val="105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5000"/>
              </a:lnSpc>
              <a:spcBef>
                <a:spcPts val="0"/>
              </a:spcBef>
              <a:spcAft>
                <a:spcPts val="0"/>
              </a:spcAft>
              <a:buFont typeface="Calibri" panose="020F0502020204030204" pitchFamily="34" charset="0"/>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A whole range of software innovations were driven by PLATO and its users.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a:lnSpc>
                <a:spcPct val="105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5000"/>
              </a:lnSpc>
              <a:spcBef>
                <a:spcPts val="0"/>
              </a:spcBef>
              <a:spcAft>
                <a:spcPts val="0"/>
              </a:spcAft>
              <a:buFont typeface="Calibri" panose="020F0502020204030204" pitchFamily="34" charset="0"/>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And … this might be the really big one … PLATO was a precursor to today’s entire online world</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a:lnSpc>
                <a:spcPct val="105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It was a thriving online community that predated social media by decades.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0D3A1E8-C096-463C-BF8B-4CB4AA05D415}" type="slidenum">
              <a:rPr lang="en-US" smtClean="0"/>
              <a:t>5</a:t>
            </a:fld>
            <a:endParaRPr lang="en-US"/>
          </a:p>
        </p:txBody>
      </p:sp>
    </p:spTree>
    <p:extLst>
      <p:ext uri="{BB962C8B-B14F-4D97-AF65-F5344CB8AC3E}">
        <p14:creationId xmlns:p14="http://schemas.microsoft.com/office/powerpoint/2010/main" val="3149840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Jane Addams was a true pioneer of another sort, working on the frontiers of peace activism – she was a Nobel Prize winner – she was the mother of social work as a profession in this country.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UIC’s Jane Addams School of Social Work bears her name and carries on her mission.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 native of the little village of Cedarville, Illinois, up near the Wisconsin state line, she and a friend established Hull House in what was then a neighborhood of working-class immigrants on Chicago’s near-west side.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Hull House was a settlement house, where educated women lived and maintained a sort of community center where the newly immigrated who lived nearby could pick up the skills they needed to plant their own American roots.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is now part of the campus here at UIC. Two of the Hull House buildings are now the Hull House Museum.</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Hull House and other settlement houses were forerunners of centers like the recently opened UIC Neighborhood Center and Auburn Gresham Healthy Lifestyle Hub.</a:t>
            </a:r>
          </a:p>
        </p:txBody>
      </p:sp>
      <p:sp>
        <p:nvSpPr>
          <p:cNvPr id="4" name="Slide Number Placeholder 3"/>
          <p:cNvSpPr>
            <a:spLocks noGrp="1"/>
          </p:cNvSpPr>
          <p:nvPr>
            <p:ph type="sldNum" sz="quarter" idx="5"/>
          </p:nvPr>
        </p:nvSpPr>
        <p:spPr/>
        <p:txBody>
          <a:bodyPr/>
          <a:lstStyle/>
          <a:p>
            <a:fld id="{50D3A1E8-C096-463C-BF8B-4CB4AA05D415}" type="slidenum">
              <a:rPr lang="en-US" smtClean="0"/>
              <a:t>6</a:t>
            </a:fld>
            <a:endParaRPr lang="en-US"/>
          </a:p>
        </p:txBody>
      </p:sp>
    </p:spTree>
    <p:extLst>
      <p:ext uri="{BB962C8B-B14F-4D97-AF65-F5344CB8AC3E}">
        <p14:creationId xmlns:p14="http://schemas.microsoft.com/office/powerpoint/2010/main" val="1229394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 breadth of innovation and impact, it would be hard to surpass PLATO, the distributed computer learning system built in the early 1960s at Urbana-Champaign.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PLATO was the first of its kind and, at its peak, included several thousand terminals around the world.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It was the forerunner of, and this is quite a list:</a:t>
            </a: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Computer-based learning – think for a moment about just how critical this has been the past few years.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Also, online networking.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Plasma flat-panel displays – can imagine a world without them?</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PLATO also gave us interactive touch screens.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 whole range of software innovations were driven by PLATO and its users.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And … this might be the really big one … PLATO was a precursor to today’s entire online world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It was a thriving online community that predated social media by decades.</a:t>
            </a:r>
          </a:p>
        </p:txBody>
      </p:sp>
      <p:sp>
        <p:nvSpPr>
          <p:cNvPr id="4" name="Slide Number Placeholder 3"/>
          <p:cNvSpPr>
            <a:spLocks noGrp="1"/>
          </p:cNvSpPr>
          <p:nvPr>
            <p:ph type="sldNum" sz="quarter" idx="5"/>
          </p:nvPr>
        </p:nvSpPr>
        <p:spPr/>
        <p:txBody>
          <a:bodyPr/>
          <a:lstStyle/>
          <a:p>
            <a:fld id="{50D3A1E8-C096-463C-BF8B-4CB4AA05D415}" type="slidenum">
              <a:rPr lang="en-US" smtClean="0"/>
              <a:t>7</a:t>
            </a:fld>
            <a:endParaRPr lang="en-US"/>
          </a:p>
        </p:txBody>
      </p:sp>
    </p:spTree>
    <p:extLst>
      <p:ext uri="{BB962C8B-B14F-4D97-AF65-F5344CB8AC3E}">
        <p14:creationId xmlns:p14="http://schemas.microsoft.com/office/powerpoint/2010/main" val="2723366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5000"/>
              </a:lnSpc>
              <a:spcBef>
                <a:spcPts val="0"/>
              </a:spcBef>
              <a:spcAft>
                <a:spcPts val="0"/>
              </a:spcAft>
              <a:buClrTx/>
              <a:buSzTx/>
              <a:buFontTx/>
              <a:buNone/>
              <a:tabLst/>
              <a:defRP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“Innovation is the ability to see change as an opportunity – not a threat.” - Steve Jobs</a:t>
            </a: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p>
            <a:pPr marL="0" marR="0">
              <a:lnSpc>
                <a:spcPct val="105000"/>
              </a:lnSpc>
              <a:spcBef>
                <a:spcPts val="0"/>
              </a:spcBef>
              <a:spcAft>
                <a:spcPts val="0"/>
              </a:spcAft>
            </a:pP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p>
            <a:pPr marL="0" marR="0">
              <a:lnSpc>
                <a:spcPct val="105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Innovation so often has that enduring impact, to reach into our classrooms and laboratories—and our lives – and propel what happens next, to answer questions being asked by the changes happening around us right now.</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Or as Steve Jobs put it, to see change as an opportunity.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0D3A1E8-C096-463C-BF8B-4CB4AA05D415}" type="slidenum">
              <a:rPr lang="en-US" smtClean="0"/>
              <a:t>8</a:t>
            </a:fld>
            <a:endParaRPr lang="en-US"/>
          </a:p>
        </p:txBody>
      </p:sp>
    </p:spTree>
    <p:extLst>
      <p:ext uri="{BB962C8B-B14F-4D97-AF65-F5344CB8AC3E}">
        <p14:creationId xmlns:p14="http://schemas.microsoft.com/office/powerpoint/2010/main" val="30787988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5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You don’t have to look hard to see PLATO’s influence in the work of Urbana-Champaign Professor John </a:t>
            </a:r>
            <a:r>
              <a:rPr lang="en-US" sz="1800" dirty="0" err="1">
                <a:effectLst/>
                <a:latin typeface="Calibri" panose="020F0502020204030204" pitchFamily="34" charset="0"/>
                <a:ea typeface="Times New Roman" panose="02020603050405020304" pitchFamily="18" charset="0"/>
                <a:cs typeface="Calibri" panose="020F0502020204030204" pitchFamily="34" charset="0"/>
              </a:rPr>
              <a:t>Toenjes</a:t>
            </a:r>
            <a:r>
              <a:rPr lang="en-US" sz="1800" dirty="0">
                <a:effectLst/>
                <a:latin typeface="Calibri" panose="020F0502020204030204" pitchFamily="34" charset="0"/>
                <a:ea typeface="Times New Roman" panose="02020603050405020304" pitchFamily="18" charset="0"/>
                <a:cs typeface="Calibri" panose="020F0502020204030204" pitchFamily="34" charset="0"/>
              </a:rPr>
              <a:t>, using technology to weave together audience and performers in theater and dance.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0"/>
              </a:spcAft>
            </a:pPr>
            <a:r>
              <a:rPr lang="en-US" sz="1800" dirty="0" err="1">
                <a:effectLst/>
                <a:latin typeface="Calibri" panose="020F0502020204030204" pitchFamily="34" charset="0"/>
                <a:ea typeface="Times New Roman" panose="02020603050405020304" pitchFamily="18" charset="0"/>
                <a:cs typeface="Calibri" panose="020F0502020204030204" pitchFamily="34" charset="0"/>
              </a:rPr>
              <a:t>Toenjes</a:t>
            </a:r>
            <a:r>
              <a:rPr lang="en-US" sz="1800" dirty="0">
                <a:effectLst/>
                <a:latin typeface="Calibri" panose="020F0502020204030204" pitchFamily="34" charset="0"/>
                <a:ea typeface="Times New Roman" panose="02020603050405020304" pitchFamily="18" charset="0"/>
                <a:cs typeface="Calibri" panose="020F0502020204030204" pitchFamily="34" charset="0"/>
              </a:rPr>
              <a:t> is the director of the university’s Department of Dance but also a fellow at the National Center for Supercomputing Applications, where he launched the Laboratory for Audience Interactive Technologies.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The lab generated an app called </a:t>
            </a:r>
            <a:r>
              <a:rPr lang="en-US" sz="1800" dirty="0" err="1">
                <a:effectLst/>
                <a:latin typeface="Calibri" panose="020F0502020204030204" pitchFamily="34" charset="0"/>
                <a:ea typeface="Times New Roman" panose="02020603050405020304" pitchFamily="18" charset="0"/>
                <a:cs typeface="Calibri" panose="020F0502020204030204" pitchFamily="34" charset="0"/>
              </a:rPr>
              <a:t>Mosho</a:t>
            </a:r>
            <a:r>
              <a:rPr lang="en-US" sz="1800" dirty="0">
                <a:effectLst/>
                <a:latin typeface="Calibri" panose="020F0502020204030204" pitchFamily="34" charset="0"/>
                <a:ea typeface="Times New Roman" panose="02020603050405020304" pitchFamily="18" charset="0"/>
                <a:cs typeface="Calibri" panose="020F0502020204030204" pitchFamily="34" charset="0"/>
              </a:rPr>
              <a:t> that has been used in a variety of performance settings to allow an audience to interact with performers and play a role themselves.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0D3A1E8-C096-463C-BF8B-4CB4AA05D415}" type="slidenum">
              <a:rPr lang="en-US" smtClean="0"/>
              <a:t>9</a:t>
            </a:fld>
            <a:endParaRPr lang="en-US"/>
          </a:p>
        </p:txBody>
      </p:sp>
    </p:spTree>
    <p:extLst>
      <p:ext uri="{BB962C8B-B14F-4D97-AF65-F5344CB8AC3E}">
        <p14:creationId xmlns:p14="http://schemas.microsoft.com/office/powerpoint/2010/main" val="26893558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_01">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38200" y="6356350"/>
            <a:ext cx="2743200" cy="365125"/>
          </a:xfrm>
          <a:prstGeom prst="rect">
            <a:avLst/>
          </a:prstGeom>
        </p:spPr>
        <p:txBody>
          <a:body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650871" y="6385982"/>
            <a:ext cx="3702929" cy="267894"/>
          </a:xfrm>
          <a:prstGeom prst="rect">
            <a:avLst/>
          </a:prstGeom>
        </p:spPr>
      </p:pic>
      <p:sp>
        <p:nvSpPr>
          <p:cNvPr id="12" name="Title Placeholder 10">
            <a:extLst>
              <a:ext uri="{FF2B5EF4-FFF2-40B4-BE49-F238E27FC236}">
                <a16:creationId xmlns:a16="http://schemas.microsoft.com/office/drawing/2014/main" id="{A78FA8AB-4405-4444-ACAC-4046C4EA9311}"/>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5" name="Content Placeholder 2">
            <a:extLst>
              <a:ext uri="{FF2B5EF4-FFF2-40B4-BE49-F238E27FC236}">
                <a16:creationId xmlns:a16="http://schemas.microsoft.com/office/drawing/2014/main" id="{C3FE7227-798D-4B3D-A297-B09AE961A1AA}"/>
              </a:ext>
            </a:extLst>
          </p:cNvPr>
          <p:cNvSpPr>
            <a:spLocks noGrp="1"/>
          </p:cNvSpPr>
          <p:nvPr>
            <p:ph sz="half" idx="11"/>
          </p:nvPr>
        </p:nvSpPr>
        <p:spPr>
          <a:xfrm>
            <a:off x="838200" y="2257063"/>
            <a:ext cx="10515600" cy="391990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63088582"/>
      </p:ext>
    </p:extLst>
  </p:cSld>
  <p:clrMapOvr>
    <a:masterClrMapping/>
  </p:clrMapOvr>
  <p:extLst>
    <p:ext uri="{DCECCB84-F9BA-43D5-87BE-67443E8EF086}">
      <p15:sldGuideLst xmlns:p15="http://schemas.microsoft.com/office/powerpoint/2012/main">
        <p15:guide id="1" pos="528" userDrawn="1">
          <p15:clr>
            <a:srgbClr val="FBAE40"/>
          </p15:clr>
        </p15:guide>
        <p15:guide id="2" orient="horz" pos="86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_11">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650871" y="6385982"/>
            <a:ext cx="3702929" cy="267894"/>
          </a:xfrm>
          <a:prstGeom prst="rect">
            <a:avLst/>
          </a:prstGeom>
        </p:spPr>
      </p:pic>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38200" y="6356350"/>
            <a:ext cx="2743200" cy="365125"/>
          </a:xfrm>
          <a:prstGeom prst="rect">
            <a:avLst/>
          </a:prstGeom>
        </p:spPr>
        <p:txBody>
          <a:bodyPr/>
          <a:lstStyle>
            <a:lvl1pPr algn="l">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D3E603ED-9F8C-429B-B551-4CAC6775A124}"/>
              </a:ext>
            </a:extLst>
          </p:cNvPr>
          <p:cNvSpPr>
            <a:spLocks noGrp="1"/>
          </p:cNvSpPr>
          <p:nvPr>
            <p:ph sz="half" idx="11"/>
          </p:nvPr>
        </p:nvSpPr>
        <p:spPr>
          <a:xfrm>
            <a:off x="838200" y="2257063"/>
            <a:ext cx="10515600" cy="391990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Placeholder 10">
            <a:extLst>
              <a:ext uri="{FF2B5EF4-FFF2-40B4-BE49-F238E27FC236}">
                <a16:creationId xmlns:a16="http://schemas.microsoft.com/office/drawing/2014/main" id="{50E7882C-C489-4F9F-B391-DC83482D009A}"/>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1820653738"/>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_12">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a:prstGeom prst="rect">
            <a:avLst/>
          </a:prstGeom>
        </p:spPr>
        <p:txBody>
          <a:bodyPr/>
          <a:lstStyle>
            <a:lvl1pPr marL="0" indent="0">
              <a:buNone/>
              <a:defRPr sz="3000" baseline="0">
                <a:solidFill>
                  <a:srgbClr val="E8E9EA"/>
                </a:solidFill>
                <a:latin typeface="Lato" panose="020F0502020204030203" pitchFamily="34" charset="0"/>
              </a:defRPr>
            </a:lvl1pPr>
            <a:lvl2pPr>
              <a:defRPr baseline="0">
                <a:solidFill>
                  <a:srgbClr val="E8E9EA"/>
                </a:solidFill>
              </a:defRPr>
            </a:lvl2pPr>
            <a:lvl3pPr>
              <a:defRPr baseline="0">
                <a:solidFill>
                  <a:srgbClr val="E8E9EA"/>
                </a:solidFill>
              </a:defRPr>
            </a:lvl3pPr>
            <a:lvl4pPr>
              <a:defRPr baseline="0">
                <a:solidFill>
                  <a:srgbClr val="E8E9EA"/>
                </a:solidFill>
              </a:defRPr>
            </a:lvl4pPr>
            <a:lvl5pPr>
              <a:defRPr baseline="0">
                <a:solidFill>
                  <a:srgbClr val="E8E9E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38200" y="6356350"/>
            <a:ext cx="2743200" cy="365125"/>
          </a:xfrm>
          <a:prstGeom prst="rect">
            <a:avLst/>
          </a:prstGeom>
        </p:spPr>
        <p:txBody>
          <a:bodyPr/>
          <a:lstStyle>
            <a:lvl1pPr>
              <a:defRPr>
                <a:solidFill>
                  <a:srgbClr val="E8E9EA"/>
                </a:solidFill>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E8E9EA"/>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7650871" y="6385982"/>
            <a:ext cx="3702929" cy="267893"/>
          </a:xfrm>
          <a:prstGeom prst="rect">
            <a:avLst/>
          </a:prstGeom>
        </p:spPr>
      </p:pic>
      <p:sp>
        <p:nvSpPr>
          <p:cNvPr id="8" name="Title Placeholder 10">
            <a:extLst>
              <a:ext uri="{FF2B5EF4-FFF2-40B4-BE49-F238E27FC236}">
                <a16:creationId xmlns:a16="http://schemas.microsoft.com/office/drawing/2014/main" id="{06F0B74D-76F5-49DE-BC1E-07A3933A7D93}"/>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lvl1pPr>
              <a:defRPr>
                <a:solidFill>
                  <a:srgbClr val="E8E9EA"/>
                </a:solidFill>
              </a:defRPr>
            </a:lvl1pPr>
          </a:lstStyle>
          <a:p>
            <a:r>
              <a:rPr lang="en-US" dirty="0"/>
              <a:t>Click to edit Master title style</a:t>
            </a:r>
          </a:p>
        </p:txBody>
      </p:sp>
    </p:spTree>
    <p:extLst>
      <p:ext uri="{BB962C8B-B14F-4D97-AF65-F5344CB8AC3E}">
        <p14:creationId xmlns:p14="http://schemas.microsoft.com/office/powerpoint/2010/main" val="1652743905"/>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_13">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7" name="Date Placeholder 4">
            <a:extLst>
              <a:ext uri="{FF2B5EF4-FFF2-40B4-BE49-F238E27FC236}">
                <a16:creationId xmlns:a16="http://schemas.microsoft.com/office/drawing/2014/main" id="{D5FE394F-A334-4167-90DD-5A662FD693E6}"/>
              </a:ext>
            </a:extLst>
          </p:cNvPr>
          <p:cNvSpPr>
            <a:spLocks noGrp="1"/>
          </p:cNvSpPr>
          <p:nvPr>
            <p:ph type="dt" sz="half" idx="10"/>
          </p:nvPr>
        </p:nvSpPr>
        <p:spPr>
          <a:xfrm>
            <a:off x="838200" y="6356350"/>
            <a:ext cx="2743200" cy="365125"/>
          </a:xfrm>
          <a:prstGeom prst="rect">
            <a:avLst/>
          </a:prstGeom>
        </p:spPr>
        <p:txBody>
          <a:bodyPr/>
          <a:lstStyle/>
          <a:p>
            <a:fld id="{D4EBE3CD-9D77-4126-B7ED-9E1F8FB2D6C1}" type="slidenum">
              <a:rPr lang="en-US" smtClean="0"/>
              <a:pPr/>
              <a:t>‹#›</a:t>
            </a:fld>
            <a:endParaRPr lang="en-US" dirty="0"/>
          </a:p>
        </p:txBody>
      </p:sp>
      <p:pic>
        <p:nvPicPr>
          <p:cNvPr id="9" name="Picture 8">
            <a:extLst>
              <a:ext uri="{FF2B5EF4-FFF2-40B4-BE49-F238E27FC236}">
                <a16:creationId xmlns:a16="http://schemas.microsoft.com/office/drawing/2014/main" id="{9A49015A-19E5-4F62-8694-C03378168AAE}"/>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650871" y="6385982"/>
            <a:ext cx="3702929" cy="267894"/>
          </a:xfrm>
          <a:prstGeom prst="rect">
            <a:avLst/>
          </a:prstGeom>
        </p:spPr>
      </p:pic>
      <p:sp>
        <p:nvSpPr>
          <p:cNvPr id="10" name="Title Placeholder 10">
            <a:extLst>
              <a:ext uri="{FF2B5EF4-FFF2-40B4-BE49-F238E27FC236}">
                <a16:creationId xmlns:a16="http://schemas.microsoft.com/office/drawing/2014/main" id="{A4DB0FFB-2C34-4B3B-95BB-057D3A832627}"/>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2" name="Content Placeholder 2">
            <a:extLst>
              <a:ext uri="{FF2B5EF4-FFF2-40B4-BE49-F238E27FC236}">
                <a16:creationId xmlns:a16="http://schemas.microsoft.com/office/drawing/2014/main" id="{171B28D7-6742-4F0D-930C-1815724E8ACC}"/>
              </a:ext>
            </a:extLst>
          </p:cNvPr>
          <p:cNvSpPr>
            <a:spLocks noGrp="1"/>
          </p:cNvSpPr>
          <p:nvPr>
            <p:ph sz="half" idx="11"/>
          </p:nvPr>
        </p:nvSpPr>
        <p:spPr>
          <a:xfrm>
            <a:off x="838200" y="2257063"/>
            <a:ext cx="10515600" cy="391990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586996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NTENT_13">
    <p:spTree>
      <p:nvGrpSpPr>
        <p:cNvPr id="1" name=""/>
        <p:cNvGrpSpPr/>
        <p:nvPr/>
      </p:nvGrpSpPr>
      <p:grpSpPr>
        <a:xfrm>
          <a:off x="0" y="0"/>
          <a:ext cx="0" cy="0"/>
          <a:chOff x="0" y="0"/>
          <a:chExt cx="0" cy="0"/>
        </a:xfrm>
      </p:grpSpPr>
      <p:sp>
        <p:nvSpPr>
          <p:cNvPr id="7" name="Date Placeholder 4">
            <a:extLst>
              <a:ext uri="{FF2B5EF4-FFF2-40B4-BE49-F238E27FC236}">
                <a16:creationId xmlns:a16="http://schemas.microsoft.com/office/drawing/2014/main" id="{D5FE394F-A334-4167-90DD-5A662FD693E6}"/>
              </a:ext>
            </a:extLst>
          </p:cNvPr>
          <p:cNvSpPr>
            <a:spLocks noGrp="1"/>
          </p:cNvSpPr>
          <p:nvPr>
            <p:ph type="dt" sz="half" idx="10"/>
          </p:nvPr>
        </p:nvSpPr>
        <p:spPr>
          <a:xfrm>
            <a:off x="838200" y="6356350"/>
            <a:ext cx="2743200" cy="365125"/>
          </a:xfrm>
          <a:prstGeom prst="rect">
            <a:avLst/>
          </a:prstGeom>
        </p:spPr>
        <p:txBody>
          <a:bodyPr/>
          <a:lstStyle/>
          <a:p>
            <a:fld id="{D4EBE3CD-9D77-4126-B7ED-9E1F8FB2D6C1}" type="slidenum">
              <a:rPr lang="en-US" smtClean="0"/>
              <a:pPr/>
              <a:t>‹#›</a:t>
            </a:fld>
            <a:endParaRPr lang="en-US" dirty="0"/>
          </a:p>
        </p:txBody>
      </p:sp>
      <p:pic>
        <p:nvPicPr>
          <p:cNvPr id="9" name="Picture 8">
            <a:extLst>
              <a:ext uri="{FF2B5EF4-FFF2-40B4-BE49-F238E27FC236}">
                <a16:creationId xmlns:a16="http://schemas.microsoft.com/office/drawing/2014/main" id="{9A49015A-19E5-4F62-8694-C03378168AAE}"/>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650871" y="6385982"/>
            <a:ext cx="3702929" cy="267894"/>
          </a:xfrm>
          <a:prstGeom prst="rect">
            <a:avLst/>
          </a:prstGeom>
        </p:spPr>
      </p:pic>
      <p:sp>
        <p:nvSpPr>
          <p:cNvPr id="10" name="Title Placeholder 10">
            <a:extLst>
              <a:ext uri="{FF2B5EF4-FFF2-40B4-BE49-F238E27FC236}">
                <a16:creationId xmlns:a16="http://schemas.microsoft.com/office/drawing/2014/main" id="{A4DB0FFB-2C34-4B3B-95BB-057D3A832627}"/>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2" name="Content Placeholder 2">
            <a:extLst>
              <a:ext uri="{FF2B5EF4-FFF2-40B4-BE49-F238E27FC236}">
                <a16:creationId xmlns:a16="http://schemas.microsoft.com/office/drawing/2014/main" id="{171B28D7-6742-4F0D-930C-1815724E8ACC}"/>
              </a:ext>
            </a:extLst>
          </p:cNvPr>
          <p:cNvSpPr>
            <a:spLocks noGrp="1"/>
          </p:cNvSpPr>
          <p:nvPr>
            <p:ph sz="half" idx="11"/>
          </p:nvPr>
        </p:nvSpPr>
        <p:spPr>
          <a:xfrm>
            <a:off x="838200" y="2257063"/>
            <a:ext cx="10515600" cy="391990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398937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Two Content">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E41DCF8C-442A-432A-B6F3-25715B32AEAE}"/>
              </a:ext>
            </a:extLst>
          </p:cNvPr>
          <p:cNvCxnSpPr>
            <a:cxnSpLocks/>
          </p:cNvCxnSpPr>
          <p:nvPr userDrawn="1"/>
        </p:nvCxnSpPr>
        <p:spPr>
          <a:xfrm>
            <a:off x="838200" y="6176962"/>
            <a:ext cx="5257800" cy="1"/>
          </a:xfrm>
          <a:prstGeom prst="line">
            <a:avLst/>
          </a:prstGeom>
          <a:ln w="12700">
            <a:solidFill>
              <a:srgbClr val="E8E9EA"/>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FC85A5E-8EF3-4F7B-B404-6F7029175DD6}"/>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650871" y="6385982"/>
            <a:ext cx="3702929" cy="267894"/>
          </a:xfrm>
          <a:prstGeom prst="rect">
            <a:avLst/>
          </a:prstGeom>
        </p:spPr>
      </p:pic>
      <p:cxnSp>
        <p:nvCxnSpPr>
          <p:cNvPr id="7" name="Straight Connector 6">
            <a:extLst>
              <a:ext uri="{FF2B5EF4-FFF2-40B4-BE49-F238E27FC236}">
                <a16:creationId xmlns:a16="http://schemas.microsoft.com/office/drawing/2014/main" id="{463A3C2E-1822-4686-98BB-27C9BAF0CEA9}"/>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65D5C346-F5CC-4883-8B4E-DFD1066DA394}"/>
              </a:ext>
            </a:extLst>
          </p:cNvPr>
          <p:cNvSpPr>
            <a:spLocks noGrp="1"/>
          </p:cNvSpPr>
          <p:nvPr>
            <p:ph type="title"/>
          </p:nvPr>
        </p:nvSpPr>
        <p:spPr>
          <a:xfrm>
            <a:off x="838199" y="861927"/>
            <a:ext cx="10515599" cy="1325563"/>
          </a:xfrm>
          <a:prstGeom prst="rect">
            <a:avLst/>
          </a:prstGeom>
        </p:spPr>
        <p:txBody>
          <a:bodyPr lIns="0" tIns="0" rIns="0" anchor="t" anchorCtr="0"/>
          <a:lstStyle>
            <a:lvl1pPr>
              <a:defRPr>
                <a:latin typeface="Oswald" pitchFamily="2" charset="0"/>
              </a:defRPr>
            </a:lvl1pPr>
          </a:lstStyle>
          <a:p>
            <a:r>
              <a:rPr lang="en-US" dirty="0"/>
              <a:t>Click to edit Master title style</a:t>
            </a:r>
          </a:p>
        </p:txBody>
      </p:sp>
      <p:sp>
        <p:nvSpPr>
          <p:cNvPr id="10" name="Content Placeholder 2">
            <a:extLst>
              <a:ext uri="{FF2B5EF4-FFF2-40B4-BE49-F238E27FC236}">
                <a16:creationId xmlns:a16="http://schemas.microsoft.com/office/drawing/2014/main" id="{E3F6325F-B95B-49E4-AB1C-34FDD52F6479}"/>
              </a:ext>
            </a:extLst>
          </p:cNvPr>
          <p:cNvSpPr>
            <a:spLocks noGrp="1"/>
          </p:cNvSpPr>
          <p:nvPr>
            <p:ph sz="half" idx="1"/>
          </p:nvPr>
        </p:nvSpPr>
        <p:spPr>
          <a:xfrm>
            <a:off x="838200" y="2257063"/>
            <a:ext cx="10515600" cy="3919900"/>
          </a:xfr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4768290"/>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cstate="screen">
            <a:lum/>
            <a:extLst>
              <a:ext uri="{28A0092B-C50C-407E-A947-70E740481C1C}">
                <a14:useLocalDpi xmlns:a14="http://schemas.microsoft.com/office/drawing/2010/main"/>
              </a:ext>
            </a:extLst>
          </a:blip>
          <a:srcRect/>
          <a:stretch>
            <a:fillRect t="-100000" b="-10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10515600" cy="1325563"/>
          </a:xfrm>
          <a:prstGeom prst="rect">
            <a:avLst/>
          </a:prstGeom>
        </p:spPr>
        <p:txBody>
          <a:bodyPr lIns="0" tIns="0" rIns="0" anchor="t" anchorCtr="0"/>
          <a:lstStyle>
            <a:lvl1pPr>
              <a:defRPr>
                <a:solidFill>
                  <a:srgbClr val="E8E9EA"/>
                </a:solidFill>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baseline="0">
                <a:solidFill>
                  <a:srgbClr val="E8E9EA"/>
                </a:solidFill>
                <a:latin typeface="Lato" panose="020F0502020204030203" pitchFamily="34" charset="0"/>
              </a:defRPr>
            </a:lvl1pPr>
            <a:lvl2pPr>
              <a:defRPr baseline="0">
                <a:solidFill>
                  <a:srgbClr val="E8E9EA"/>
                </a:solidFill>
              </a:defRPr>
            </a:lvl2pPr>
            <a:lvl3pPr>
              <a:defRPr baseline="0">
                <a:solidFill>
                  <a:srgbClr val="E8E9EA"/>
                </a:solidFill>
              </a:defRPr>
            </a:lvl3pPr>
            <a:lvl4pPr>
              <a:defRPr baseline="0">
                <a:solidFill>
                  <a:srgbClr val="E8E9EA"/>
                </a:solidFill>
              </a:defRPr>
            </a:lvl4pPr>
            <a:lvl5pPr>
              <a:defRPr baseline="0">
                <a:solidFill>
                  <a:srgbClr val="E8E9E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lvl1pPr>
              <a:defRPr>
                <a:solidFill>
                  <a:srgbClr val="E8E9EA"/>
                </a:solidFill>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a:cxnSpLocks/>
          </p:cNvCxnSpPr>
          <p:nvPr userDrawn="1"/>
        </p:nvCxnSpPr>
        <p:spPr>
          <a:xfrm>
            <a:off x="4648200" y="6176963"/>
            <a:ext cx="6705600" cy="0"/>
          </a:xfrm>
          <a:prstGeom prst="line">
            <a:avLst/>
          </a:prstGeom>
          <a:ln w="12700">
            <a:solidFill>
              <a:srgbClr val="E8E9EA"/>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650871" y="6385982"/>
            <a:ext cx="3702929" cy="267893"/>
          </a:xfrm>
          <a:prstGeom prst="rect">
            <a:avLst/>
          </a:prstGeom>
        </p:spPr>
      </p:pic>
    </p:spTree>
    <p:extLst>
      <p:ext uri="{BB962C8B-B14F-4D97-AF65-F5344CB8AC3E}">
        <p14:creationId xmlns:p14="http://schemas.microsoft.com/office/powerpoint/2010/main" val="1652743905"/>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guide id="3" pos="292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descr="A screenshot of a video game&#10;&#10;Description automatically generated with medium confidence">
            <a:extLst>
              <a:ext uri="{FF2B5EF4-FFF2-40B4-BE49-F238E27FC236}">
                <a16:creationId xmlns:a16="http://schemas.microsoft.com/office/drawing/2014/main" id="{89F2FD4C-EBBF-44A2-9512-CE52BB54114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8993" y="684494"/>
            <a:ext cx="2409448" cy="917011"/>
          </a:xfrm>
          <a:prstGeom prst="rect">
            <a:avLst/>
          </a:prstGeom>
        </p:spPr>
      </p:pic>
    </p:spTree>
    <p:extLst>
      <p:ext uri="{BB962C8B-B14F-4D97-AF65-F5344CB8AC3E}">
        <p14:creationId xmlns:p14="http://schemas.microsoft.com/office/powerpoint/2010/main" val="1983634660"/>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10515600" cy="1325563"/>
          </a:xfrm>
          <a:prstGeom prst="rect">
            <a:avLst/>
          </a:prstGeom>
        </p:spPr>
        <p:txBody>
          <a:bodyPr lIns="0" tIns="0" rIns="0" anchor="t" anchorCtr="0"/>
          <a:lstStyle>
            <a:lvl1pPr>
              <a:defRPr>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a:latin typeface="Lato" panose="020F0502020204030203"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p>
            <a:fld id="{D4EBE3CD-9D77-4126-B7ED-9E1F8FB2D6C1}" type="slidenum">
              <a:rPr lang="en-US" smtClean="0"/>
              <a:pPr/>
              <a:t>‹#›</a:t>
            </a:fld>
            <a:endParaRPr lang="en-US" dirty="0"/>
          </a:p>
        </p:txBody>
      </p:sp>
    </p:spTree>
    <p:extLst>
      <p:ext uri="{BB962C8B-B14F-4D97-AF65-F5344CB8AC3E}">
        <p14:creationId xmlns:p14="http://schemas.microsoft.com/office/powerpoint/2010/main" val="1496901184"/>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wo Content">
    <p:bg>
      <p:bgPr>
        <a:blipFill dpi="0" rotWithShape="1">
          <a:blip r:embed="rId2" cstate="screen">
            <a:lum/>
            <a:extLst>
              <a:ext uri="{28A0092B-C50C-407E-A947-70E740481C1C}">
                <a14:useLocalDpi xmlns:a14="http://schemas.microsoft.com/office/drawing/2010/main"/>
              </a:ext>
            </a:extLst>
          </a:blip>
          <a:srcRect/>
          <a:stretch>
            <a:fillRect t="-100000" b="-10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10515600" cy="1325563"/>
          </a:xfrm>
          <a:prstGeom prst="rect">
            <a:avLst/>
          </a:prstGeom>
        </p:spPr>
        <p:txBody>
          <a:bodyPr lIns="0" tIns="0" rIns="0" anchor="t" anchorCtr="0"/>
          <a:lstStyle>
            <a:lvl1pPr>
              <a:defRPr>
                <a:solidFill>
                  <a:srgbClr val="E8E9EA"/>
                </a:solidFill>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baseline="0">
                <a:solidFill>
                  <a:srgbClr val="E8E9EA"/>
                </a:solidFill>
                <a:latin typeface="Lato" panose="020F0502020204030203" pitchFamily="34" charset="0"/>
              </a:defRPr>
            </a:lvl1pPr>
            <a:lvl2pPr>
              <a:defRPr baseline="0">
                <a:solidFill>
                  <a:srgbClr val="E8E9EA"/>
                </a:solidFill>
              </a:defRPr>
            </a:lvl2pPr>
            <a:lvl3pPr>
              <a:defRPr baseline="0">
                <a:solidFill>
                  <a:srgbClr val="E8E9EA"/>
                </a:solidFill>
              </a:defRPr>
            </a:lvl3pPr>
            <a:lvl4pPr>
              <a:defRPr baseline="0">
                <a:solidFill>
                  <a:srgbClr val="E8E9EA"/>
                </a:solidFill>
              </a:defRPr>
            </a:lvl4pPr>
            <a:lvl5pPr>
              <a:defRPr baseline="0">
                <a:solidFill>
                  <a:srgbClr val="E8E9E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lvl1pPr>
              <a:defRPr>
                <a:solidFill>
                  <a:srgbClr val="E8E9EA"/>
                </a:solidFill>
              </a:defRPr>
            </a:lvl1pPr>
          </a:lstStyle>
          <a:p>
            <a:fld id="{D4EBE3CD-9D77-4126-B7ED-9E1F8FB2D6C1}" type="slidenum">
              <a:rPr lang="en-US" smtClean="0"/>
              <a:pPr/>
              <a:t>‹#›</a:t>
            </a:fld>
            <a:endParaRPr lang="en-US" dirty="0"/>
          </a:p>
        </p:txBody>
      </p:sp>
    </p:spTree>
    <p:extLst>
      <p:ext uri="{BB962C8B-B14F-4D97-AF65-F5344CB8AC3E}">
        <p14:creationId xmlns:p14="http://schemas.microsoft.com/office/powerpoint/2010/main" val="1861348382"/>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_02">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38200" y="6296552"/>
            <a:ext cx="2743200" cy="365125"/>
          </a:xfrm>
          <a:prstGeom prst="rect">
            <a:avLst/>
          </a:prstGeom>
        </p:spPr>
        <p:txBody>
          <a:bodyPr/>
          <a:lstStyle/>
          <a:p>
            <a:fld id="{D4EBE3CD-9D77-4126-B7ED-9E1F8FB2D6C1}" type="slidenum">
              <a:rPr lang="en-US" smtClean="0"/>
              <a:pPr/>
              <a:t>‹#›</a:t>
            </a:fld>
            <a:endParaRPr lang="en-US" dirty="0"/>
          </a:p>
        </p:txBody>
      </p: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650871" y="6385982"/>
            <a:ext cx="3702929" cy="267894"/>
          </a:xfrm>
          <a:prstGeom prst="rect">
            <a:avLst/>
          </a:prstGeom>
        </p:spPr>
      </p:pic>
      <p:sp>
        <p:nvSpPr>
          <p:cNvPr id="10" name="Title Placeholder 10">
            <a:extLst>
              <a:ext uri="{FF2B5EF4-FFF2-40B4-BE49-F238E27FC236}">
                <a16:creationId xmlns:a16="http://schemas.microsoft.com/office/drawing/2014/main" id="{90ECCEC9-725D-49C6-8096-E7021C01B227}"/>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2" name="Text Placeholder 11">
            <a:extLst>
              <a:ext uri="{FF2B5EF4-FFF2-40B4-BE49-F238E27FC236}">
                <a16:creationId xmlns:a16="http://schemas.microsoft.com/office/drawing/2014/main" id="{FF0A29B2-7BDB-4463-94AD-975EDA52D851}"/>
              </a:ext>
            </a:extLst>
          </p:cNvPr>
          <p:cNvSpPr>
            <a:spLocks noGrp="1"/>
          </p:cNvSpPr>
          <p:nvPr>
            <p:ph idx="1"/>
          </p:nvPr>
        </p:nvSpPr>
        <p:spPr>
          <a:xfrm>
            <a:off x="838200" y="2640647"/>
            <a:ext cx="10515600" cy="35363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9244052"/>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_02">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38200" y="6296552"/>
            <a:ext cx="2743200" cy="365125"/>
          </a:xfrm>
          <a:prstGeom prst="rect">
            <a:avLst/>
          </a:prstGeom>
        </p:spPr>
        <p:txBody>
          <a:bodyPr/>
          <a:lstStyle/>
          <a:p>
            <a:fld id="{D4EBE3CD-9D77-4126-B7ED-9E1F8FB2D6C1}" type="slidenum">
              <a:rPr lang="en-US" smtClean="0"/>
              <a:pPr/>
              <a:t>‹#›</a:t>
            </a:fld>
            <a:endParaRPr lang="en-US" dirty="0"/>
          </a:p>
        </p:txBody>
      </p: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650871" y="6385982"/>
            <a:ext cx="3702929" cy="267894"/>
          </a:xfrm>
          <a:prstGeom prst="rect">
            <a:avLst/>
          </a:prstGeom>
        </p:spPr>
      </p:pic>
      <p:sp>
        <p:nvSpPr>
          <p:cNvPr id="10" name="Title Placeholder 10">
            <a:extLst>
              <a:ext uri="{FF2B5EF4-FFF2-40B4-BE49-F238E27FC236}">
                <a16:creationId xmlns:a16="http://schemas.microsoft.com/office/drawing/2014/main" id="{90ECCEC9-725D-49C6-8096-E7021C01B227}"/>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2" name="Text Placeholder 11">
            <a:extLst>
              <a:ext uri="{FF2B5EF4-FFF2-40B4-BE49-F238E27FC236}">
                <a16:creationId xmlns:a16="http://schemas.microsoft.com/office/drawing/2014/main" id="{FF0A29B2-7BDB-4463-94AD-975EDA52D851}"/>
              </a:ext>
            </a:extLst>
          </p:cNvPr>
          <p:cNvSpPr>
            <a:spLocks noGrp="1"/>
          </p:cNvSpPr>
          <p:nvPr>
            <p:ph idx="1"/>
          </p:nvPr>
        </p:nvSpPr>
        <p:spPr>
          <a:xfrm>
            <a:off x="838200" y="2640647"/>
            <a:ext cx="10515600" cy="35363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64118053"/>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_02">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38200" y="6296552"/>
            <a:ext cx="2743200" cy="365125"/>
          </a:xfrm>
          <a:prstGeom prst="rect">
            <a:avLst/>
          </a:prstGeom>
        </p:spPr>
        <p:txBody>
          <a:bodyPr/>
          <a:lstStyle/>
          <a:p>
            <a:fld id="{D4EBE3CD-9D77-4126-B7ED-9E1F8FB2D6C1}" type="slidenum">
              <a:rPr lang="en-US" smtClean="0"/>
              <a:pPr/>
              <a:t>‹#›</a:t>
            </a:fld>
            <a:endParaRPr lang="en-US" dirty="0"/>
          </a:p>
        </p:txBody>
      </p: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650871" y="6385982"/>
            <a:ext cx="3702929" cy="267894"/>
          </a:xfrm>
          <a:prstGeom prst="rect">
            <a:avLst/>
          </a:prstGeom>
        </p:spPr>
      </p:pic>
      <p:sp>
        <p:nvSpPr>
          <p:cNvPr id="10" name="Title Placeholder 10">
            <a:extLst>
              <a:ext uri="{FF2B5EF4-FFF2-40B4-BE49-F238E27FC236}">
                <a16:creationId xmlns:a16="http://schemas.microsoft.com/office/drawing/2014/main" id="{90ECCEC9-725D-49C6-8096-E7021C01B227}"/>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2" name="Text Placeholder 11">
            <a:extLst>
              <a:ext uri="{FF2B5EF4-FFF2-40B4-BE49-F238E27FC236}">
                <a16:creationId xmlns:a16="http://schemas.microsoft.com/office/drawing/2014/main" id="{FF0A29B2-7BDB-4463-94AD-975EDA52D851}"/>
              </a:ext>
            </a:extLst>
          </p:cNvPr>
          <p:cNvSpPr>
            <a:spLocks noGrp="1"/>
          </p:cNvSpPr>
          <p:nvPr>
            <p:ph idx="1"/>
          </p:nvPr>
        </p:nvSpPr>
        <p:spPr>
          <a:xfrm>
            <a:off x="838200" y="2640647"/>
            <a:ext cx="10515600" cy="35363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64118053"/>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_03">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291350"/>
            <a:ext cx="2743200" cy="365125"/>
          </a:xfrm>
          <a:prstGeom prst="rect">
            <a:avLst/>
          </a:prstGeom>
        </p:spPr>
        <p:txBody>
          <a:bodyPr/>
          <a:lstStyle>
            <a:lvl1pPr algn="r">
              <a:defRPr/>
            </a:lvl1pPr>
          </a:lstStyle>
          <a:p>
            <a:fld id="{D4EBE3CD-9D77-4126-B7ED-9E1F8FB2D6C1}" type="slidenum">
              <a:rPr lang="en-US" smtClean="0"/>
              <a:pPr/>
              <a:t>‹#›</a:t>
            </a:fld>
            <a:endParaRPr lang="en-US" dirty="0"/>
          </a:p>
        </p:txBody>
      </p: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38200" y="6385982"/>
            <a:ext cx="3702929" cy="267894"/>
          </a:xfrm>
          <a:prstGeom prst="rect">
            <a:avLst/>
          </a:prstGeom>
        </p:spPr>
      </p:pic>
      <p:sp>
        <p:nvSpPr>
          <p:cNvPr id="7" name="Title Placeholder 10">
            <a:extLst>
              <a:ext uri="{FF2B5EF4-FFF2-40B4-BE49-F238E27FC236}">
                <a16:creationId xmlns:a16="http://schemas.microsoft.com/office/drawing/2014/main" id="{21FAD412-933D-4FF2-924E-58DB1C595363}"/>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0" name="Content Placeholder 2">
            <a:extLst>
              <a:ext uri="{FF2B5EF4-FFF2-40B4-BE49-F238E27FC236}">
                <a16:creationId xmlns:a16="http://schemas.microsoft.com/office/drawing/2014/main" id="{F169DF7B-0E50-4F12-A329-B7AD0C93E514}"/>
              </a:ext>
            </a:extLst>
          </p:cNvPr>
          <p:cNvSpPr>
            <a:spLocks noGrp="1"/>
          </p:cNvSpPr>
          <p:nvPr>
            <p:ph sz="half" idx="11"/>
          </p:nvPr>
        </p:nvSpPr>
        <p:spPr>
          <a:xfrm>
            <a:off x="838200" y="2257063"/>
            <a:ext cx="10515600" cy="391990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9641389"/>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_04">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a:prstGeom prst="rect">
            <a:avLst/>
          </a:prstGeom>
        </p:spPr>
        <p:txBody>
          <a:bodyPr/>
          <a:lstStyle>
            <a:lvl1pPr algn="r">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38200" y="6385982"/>
            <a:ext cx="3702929" cy="267894"/>
          </a:xfrm>
          <a:prstGeom prst="rect">
            <a:avLst/>
          </a:prstGeom>
        </p:spPr>
      </p:pic>
      <p:sp>
        <p:nvSpPr>
          <p:cNvPr id="13" name="Title Placeholder 10">
            <a:extLst>
              <a:ext uri="{FF2B5EF4-FFF2-40B4-BE49-F238E27FC236}">
                <a16:creationId xmlns:a16="http://schemas.microsoft.com/office/drawing/2014/main" id="{BA4DF265-3811-48B8-B889-A8F3EA3EA41C}"/>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1026186252"/>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_05">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a:prstGeom prst="rect">
            <a:avLst/>
          </a:prstGeom>
        </p:spPr>
        <p:txBody>
          <a:bodyPr/>
          <a:lstStyle>
            <a:lvl1pPr algn="r">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38200" y="6385982"/>
            <a:ext cx="3702929" cy="267894"/>
          </a:xfrm>
          <a:prstGeom prst="rect">
            <a:avLst/>
          </a:prstGeom>
        </p:spPr>
      </p:pic>
      <p:sp>
        <p:nvSpPr>
          <p:cNvPr id="7" name="Title Placeholder 10">
            <a:extLst>
              <a:ext uri="{FF2B5EF4-FFF2-40B4-BE49-F238E27FC236}">
                <a16:creationId xmlns:a16="http://schemas.microsoft.com/office/drawing/2014/main" id="{AFBFCC8D-7F0E-4C14-9877-5F062B244ED7}"/>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0" name="Content Placeholder 2">
            <a:extLst>
              <a:ext uri="{FF2B5EF4-FFF2-40B4-BE49-F238E27FC236}">
                <a16:creationId xmlns:a16="http://schemas.microsoft.com/office/drawing/2014/main" id="{FB667FF1-1A01-4668-9AB2-8A7E57A66273}"/>
              </a:ext>
            </a:extLst>
          </p:cNvPr>
          <p:cNvSpPr>
            <a:spLocks noGrp="1"/>
          </p:cNvSpPr>
          <p:nvPr>
            <p:ph sz="half" idx="11"/>
          </p:nvPr>
        </p:nvSpPr>
        <p:spPr>
          <a:xfrm>
            <a:off x="838200" y="2257063"/>
            <a:ext cx="10515600" cy="391990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12427419"/>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_06">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a:prstGeom prst="rect">
            <a:avLst/>
          </a:prstGeom>
        </p:spPr>
        <p:txBody>
          <a:bodyPr/>
          <a:lstStyle>
            <a:lvl1pPr algn="r">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38200" y="6385982"/>
            <a:ext cx="3702929" cy="267894"/>
          </a:xfrm>
          <a:prstGeom prst="rect">
            <a:avLst/>
          </a:prstGeom>
        </p:spPr>
      </p:pic>
      <p:sp>
        <p:nvSpPr>
          <p:cNvPr id="7" name="Title Placeholder 10">
            <a:extLst>
              <a:ext uri="{FF2B5EF4-FFF2-40B4-BE49-F238E27FC236}">
                <a16:creationId xmlns:a16="http://schemas.microsoft.com/office/drawing/2014/main" id="{6B9ADA4A-10C1-4AB6-80A8-2F2A3F5AA1FC}"/>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0" name="Content Placeholder 2">
            <a:extLst>
              <a:ext uri="{FF2B5EF4-FFF2-40B4-BE49-F238E27FC236}">
                <a16:creationId xmlns:a16="http://schemas.microsoft.com/office/drawing/2014/main" id="{2D41D2A3-8719-4D0A-B26C-CD3F8394D3B0}"/>
              </a:ext>
            </a:extLst>
          </p:cNvPr>
          <p:cNvSpPr>
            <a:spLocks noGrp="1"/>
          </p:cNvSpPr>
          <p:nvPr>
            <p:ph sz="half" idx="11"/>
          </p:nvPr>
        </p:nvSpPr>
        <p:spPr>
          <a:xfrm>
            <a:off x="838200" y="2257063"/>
            <a:ext cx="10515600" cy="391990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95804767"/>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_07">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a:prstGeom prst="rect">
            <a:avLst/>
          </a:prstGeom>
        </p:spPr>
        <p:txBody>
          <a:bodyPr/>
          <a:lstStyle>
            <a:lvl1pPr algn="r">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38200" y="6385982"/>
            <a:ext cx="3702929" cy="267894"/>
          </a:xfrm>
          <a:prstGeom prst="rect">
            <a:avLst/>
          </a:prstGeom>
        </p:spPr>
      </p:pic>
      <p:sp>
        <p:nvSpPr>
          <p:cNvPr id="7" name="Title Placeholder 10">
            <a:extLst>
              <a:ext uri="{FF2B5EF4-FFF2-40B4-BE49-F238E27FC236}">
                <a16:creationId xmlns:a16="http://schemas.microsoft.com/office/drawing/2014/main" id="{39EADD68-76BE-498E-BC31-F5AC81E77D57}"/>
              </a:ext>
            </a:extLst>
          </p:cNvPr>
          <p:cNvSpPr>
            <a:spLocks noGrp="1"/>
          </p:cNvSpPr>
          <p:nvPr>
            <p:ph type="title"/>
          </p:nvPr>
        </p:nvSpPr>
        <p:spPr>
          <a:xfrm>
            <a:off x="838200" y="677322"/>
            <a:ext cx="6938473" cy="1313848"/>
          </a:xfrm>
          <a:prstGeom prst="rect">
            <a:avLst/>
          </a:prstGeom>
        </p:spPr>
        <p:txBody>
          <a:bodyPr vert="horz" lIns="91440" tIns="45720" rIns="91440" bIns="45720" rtlCol="0" anchor="t">
            <a:normAutofit/>
          </a:bodyPr>
          <a:lstStyle/>
          <a:p>
            <a:r>
              <a:rPr lang="en-US" dirty="0"/>
              <a:t>Click to edit Master title style</a:t>
            </a:r>
          </a:p>
        </p:txBody>
      </p:sp>
      <p:sp>
        <p:nvSpPr>
          <p:cNvPr id="10" name="Content Placeholder 2">
            <a:extLst>
              <a:ext uri="{FF2B5EF4-FFF2-40B4-BE49-F238E27FC236}">
                <a16:creationId xmlns:a16="http://schemas.microsoft.com/office/drawing/2014/main" id="{CD7792DF-18D0-4183-914D-4044609A3776}"/>
              </a:ext>
            </a:extLst>
          </p:cNvPr>
          <p:cNvSpPr>
            <a:spLocks noGrp="1"/>
          </p:cNvSpPr>
          <p:nvPr>
            <p:ph sz="half" idx="11"/>
          </p:nvPr>
        </p:nvSpPr>
        <p:spPr>
          <a:xfrm>
            <a:off x="838200" y="2257063"/>
            <a:ext cx="10515600" cy="391990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25670513"/>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_08">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38200" y="6385982"/>
            <a:ext cx="3702929" cy="267894"/>
          </a:xfrm>
          <a:prstGeom prst="rect">
            <a:avLst/>
          </a:prstGeom>
        </p:spPr>
      </p:pic>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a:prstGeom prst="rect">
            <a:avLst/>
          </a:prstGeom>
        </p:spPr>
        <p:txBody>
          <a:bodyPr/>
          <a:lstStyle>
            <a:lvl1pPr algn="r">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sp>
        <p:nvSpPr>
          <p:cNvPr id="10" name="Title Placeholder 10">
            <a:extLst>
              <a:ext uri="{FF2B5EF4-FFF2-40B4-BE49-F238E27FC236}">
                <a16:creationId xmlns:a16="http://schemas.microsoft.com/office/drawing/2014/main" id="{14A6C7D4-AE95-4D81-8EC0-54CC6A9E09E8}"/>
              </a:ext>
            </a:extLst>
          </p:cNvPr>
          <p:cNvSpPr>
            <a:spLocks noGrp="1"/>
          </p:cNvSpPr>
          <p:nvPr>
            <p:ph type="title"/>
          </p:nvPr>
        </p:nvSpPr>
        <p:spPr>
          <a:xfrm>
            <a:off x="838200" y="677322"/>
            <a:ext cx="6938473" cy="1313848"/>
          </a:xfrm>
          <a:prstGeom prst="rect">
            <a:avLst/>
          </a:prstGeom>
        </p:spPr>
        <p:txBody>
          <a:bodyPr vert="horz" lIns="91440" tIns="45720" rIns="91440" bIns="45720" rtlCol="0" anchor="t">
            <a:normAutofit/>
          </a:bodyPr>
          <a:lstStyle/>
          <a:p>
            <a:r>
              <a:rPr lang="en-US" dirty="0"/>
              <a:t>Click to edit Master title style</a:t>
            </a:r>
          </a:p>
        </p:txBody>
      </p:sp>
      <p:sp>
        <p:nvSpPr>
          <p:cNvPr id="13" name="Content Placeholder 2">
            <a:extLst>
              <a:ext uri="{FF2B5EF4-FFF2-40B4-BE49-F238E27FC236}">
                <a16:creationId xmlns:a16="http://schemas.microsoft.com/office/drawing/2014/main" id="{009654DD-E4D6-4CF3-A9E0-564310B3469C}"/>
              </a:ext>
            </a:extLst>
          </p:cNvPr>
          <p:cNvSpPr>
            <a:spLocks noGrp="1"/>
          </p:cNvSpPr>
          <p:nvPr>
            <p:ph sz="half" idx="11"/>
          </p:nvPr>
        </p:nvSpPr>
        <p:spPr>
          <a:xfrm>
            <a:off x="838200" y="2257063"/>
            <a:ext cx="10515600" cy="391990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70289134"/>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_10">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38200" y="6385982"/>
            <a:ext cx="3702929" cy="267894"/>
          </a:xfrm>
          <a:prstGeom prst="rect">
            <a:avLst/>
          </a:prstGeom>
        </p:spPr>
      </p:pic>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a:prstGeom prst="rect">
            <a:avLst/>
          </a:prstGeom>
        </p:spPr>
        <p:txBody>
          <a:bodyPr/>
          <a:lstStyle>
            <a:lvl1pPr algn="r">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sp>
        <p:nvSpPr>
          <p:cNvPr id="7" name="Title Placeholder 10">
            <a:extLst>
              <a:ext uri="{FF2B5EF4-FFF2-40B4-BE49-F238E27FC236}">
                <a16:creationId xmlns:a16="http://schemas.microsoft.com/office/drawing/2014/main" id="{9A5C3BB4-FA16-45B8-A9D3-F0D05B986605}"/>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0" name="Content Placeholder 2">
            <a:extLst>
              <a:ext uri="{FF2B5EF4-FFF2-40B4-BE49-F238E27FC236}">
                <a16:creationId xmlns:a16="http://schemas.microsoft.com/office/drawing/2014/main" id="{EA3281D7-F150-4E0E-A844-F5B1A2E59544}"/>
              </a:ext>
            </a:extLst>
          </p:cNvPr>
          <p:cNvSpPr>
            <a:spLocks noGrp="1"/>
          </p:cNvSpPr>
          <p:nvPr>
            <p:ph sz="half" idx="11"/>
          </p:nvPr>
        </p:nvSpPr>
        <p:spPr>
          <a:xfrm>
            <a:off x="838200" y="2257063"/>
            <a:ext cx="10515600" cy="391990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58653386"/>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7392AFD-7A9A-40A7-8EAE-A7582B8CFA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FBCD4F-7C42-4FCA-8F1D-861807028609}" type="slidenum">
              <a:rPr lang="en-US" smtClean="0"/>
              <a:t>‹#›</a:t>
            </a:fld>
            <a:endParaRPr lang="en-US"/>
          </a:p>
        </p:txBody>
      </p:sp>
      <p:cxnSp>
        <p:nvCxnSpPr>
          <p:cNvPr id="9" name="Straight Connector 8">
            <a:extLst>
              <a:ext uri="{FF2B5EF4-FFF2-40B4-BE49-F238E27FC236}">
                <a16:creationId xmlns:a16="http://schemas.microsoft.com/office/drawing/2014/main" id="{7D5953EA-594D-4F23-8B22-847853613CA0}"/>
              </a:ext>
            </a:extLst>
          </p:cNvPr>
          <p:cNvCxnSpPr>
            <a:cxnSpLocks/>
          </p:cNvCxnSpPr>
          <p:nvPr userDrawn="1"/>
        </p:nvCxnSpPr>
        <p:spPr>
          <a:xfrm>
            <a:off x="1996440" y="6176962"/>
            <a:ext cx="935736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3032231"/>
      </p:ext>
    </p:extLst>
  </p:cSld>
  <p:clrMap bg1="lt1" tx1="dk1" bg2="lt2" tx2="dk2" accent1="accent1" accent2="accent2" accent3="accent3" accent4="accent4" accent5="accent5" accent6="accent6" hlink="hlink" folHlink="folHlink"/>
  <p:sldLayoutIdLst>
    <p:sldLayoutId id="2147483652" r:id="rId1"/>
    <p:sldLayoutId id="2147483663" r:id="rId2"/>
    <p:sldLayoutId id="2147483699" r:id="rId3"/>
    <p:sldLayoutId id="2147483666" r:id="rId4"/>
    <p:sldLayoutId id="2147483674" r:id="rId5"/>
    <p:sldLayoutId id="2147483677" r:id="rId6"/>
    <p:sldLayoutId id="2147483678" r:id="rId7"/>
    <p:sldLayoutId id="2147483669" r:id="rId8"/>
    <p:sldLayoutId id="2147483672" r:id="rId9"/>
    <p:sldLayoutId id="2147483670" r:id="rId10"/>
    <p:sldLayoutId id="2147483664" r:id="rId11"/>
    <p:sldLayoutId id="2147483693" r:id="rId12"/>
    <p:sldLayoutId id="2147483697" r:id="rId13"/>
  </p:sldLayoutIdLst>
  <p:txStyles>
    <p:titleStyle>
      <a:lvl1pPr algn="l" defTabSz="914400" rtl="0" eaLnBrk="1" latinLnBrk="0" hangingPunct="1">
        <a:lnSpc>
          <a:spcPct val="90000"/>
        </a:lnSpc>
        <a:spcBef>
          <a:spcPct val="0"/>
        </a:spcBef>
        <a:buNone/>
        <a:defRPr sz="4800" kern="1200" cap="all" baseline="0">
          <a:solidFill>
            <a:srgbClr val="13294B"/>
          </a:solidFill>
          <a:latin typeface="Oswald SemiBold"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455A4"/>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455A4"/>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455A4"/>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455A4"/>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455A4"/>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42920A3-7167-4E14-A27F-3E032B7B974A}"/>
              </a:ext>
            </a:extLst>
          </p:cNvPr>
          <p:cNvSpPr>
            <a:spLocks noGrp="1"/>
          </p:cNvSpPr>
          <p:nvPr>
            <p:ph type="body" idx="1"/>
          </p:nvPr>
        </p:nvSpPr>
        <p:spPr>
          <a:xfrm>
            <a:off x="838200" y="2118167"/>
            <a:ext cx="10515600" cy="405879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8D575A8-0CFB-4DE3-81A8-EDEAC8A6A3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C699B4-DED1-4F97-BBBA-1865F4F291DC}" type="datetimeFigureOut">
              <a:rPr lang="en-US" smtClean="0"/>
              <a:t>1/20/23</a:t>
            </a:fld>
            <a:endParaRPr lang="en-US"/>
          </a:p>
        </p:txBody>
      </p:sp>
      <p:sp>
        <p:nvSpPr>
          <p:cNvPr id="5" name="Footer Placeholder 4">
            <a:extLst>
              <a:ext uri="{FF2B5EF4-FFF2-40B4-BE49-F238E27FC236}">
                <a16:creationId xmlns:a16="http://schemas.microsoft.com/office/drawing/2014/main" id="{D6621CD7-4E9D-421C-8A24-75FBCBA7F3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F3BA79-4325-46FA-9A5B-1C1F399DDE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EBE3CD-9D77-4126-B7ED-9E1F8FB2D6C1}" type="slidenum">
              <a:rPr lang="en-US" smtClean="0"/>
              <a:t>‹#›</a:t>
            </a:fld>
            <a:endParaRPr lang="en-US"/>
          </a:p>
        </p:txBody>
      </p:sp>
    </p:spTree>
    <p:extLst>
      <p:ext uri="{BB962C8B-B14F-4D97-AF65-F5344CB8AC3E}">
        <p14:creationId xmlns:p14="http://schemas.microsoft.com/office/powerpoint/2010/main" val="476139142"/>
      </p:ext>
    </p:extLst>
  </p:cSld>
  <p:clrMap bg1="lt1" tx1="dk1" bg2="lt2" tx2="dk2" accent1="accent1" accent2="accent2" accent3="accent3" accent4="accent4" accent5="accent5" accent6="accent6" hlink="hlink" folHlink="folHlink"/>
  <p:sldLayoutIdLst>
    <p:sldLayoutId id="2147483683" r:id="rId1"/>
    <p:sldLayoutId id="2147483696" r:id="rId2"/>
    <p:sldLayoutId id="2147483695" r:id="rId3"/>
    <p:sldLayoutId id="2147483680" r:id="rId4"/>
    <p:sldLayoutId id="2147483679" r:id="rId5"/>
    <p:sldLayoutId id="2147483698" r:id="rId6"/>
  </p:sldLayoutIdLst>
  <p:txStyles>
    <p:titleStyle>
      <a:lvl1pPr algn="l" defTabSz="914400" rtl="0" eaLnBrk="1" latinLnBrk="0" hangingPunct="1">
        <a:lnSpc>
          <a:spcPct val="90000"/>
        </a:lnSpc>
        <a:spcBef>
          <a:spcPct val="0"/>
        </a:spcBef>
        <a:buNone/>
        <a:defRPr sz="4800" kern="1200" cap="all" spc="300" baseline="0">
          <a:solidFill>
            <a:srgbClr val="0455A4"/>
          </a:solidFill>
          <a:latin typeface="Lato" panose="020F0502020204030203"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7392AFD-7A9A-40A7-8EAE-A7582B8CFA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FBCD4F-7C42-4FCA-8F1D-861807028609}" type="slidenum">
              <a:rPr lang="en-US" smtClean="0"/>
              <a:t>‹#›</a:t>
            </a:fld>
            <a:endParaRPr lang="en-US"/>
          </a:p>
        </p:txBody>
      </p:sp>
      <p:cxnSp>
        <p:nvCxnSpPr>
          <p:cNvPr id="9" name="Straight Connector 8">
            <a:extLst>
              <a:ext uri="{FF2B5EF4-FFF2-40B4-BE49-F238E27FC236}">
                <a16:creationId xmlns:a16="http://schemas.microsoft.com/office/drawing/2014/main" id="{7D5953EA-594D-4F23-8B22-847853613CA0}"/>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3032231"/>
      </p:ext>
    </p:extLst>
  </p:cSld>
  <p:clrMap bg1="lt1" tx1="dk1" bg2="lt2" tx2="dk2" accent1="accent1" accent2="accent2" accent3="accent3" accent4="accent4" accent5="accent5" accent6="accent6" hlink="hlink" folHlink="folHlink"/>
  <p:sldLayoutIdLst>
    <p:sldLayoutId id="2147483701" r:id="rId1"/>
  </p:sldLayoutIdLst>
  <p:txStyles>
    <p:titleStyle>
      <a:lvl1pPr algn="l" defTabSz="914400" rtl="0" eaLnBrk="1" latinLnBrk="0" hangingPunct="1">
        <a:lnSpc>
          <a:spcPct val="90000"/>
        </a:lnSpc>
        <a:spcBef>
          <a:spcPct val="0"/>
        </a:spcBef>
        <a:buNone/>
        <a:defRPr sz="4800" kern="1200" cap="all" baseline="0">
          <a:solidFill>
            <a:srgbClr val="13294B"/>
          </a:solidFill>
          <a:latin typeface="Oswald SemiBold"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455A4"/>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455A4"/>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455A4"/>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455A4"/>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455A4"/>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19.xml"/><Relationship Id="rId5" Type="http://schemas.openxmlformats.org/officeDocument/2006/relationships/image" Target="../media/image22.gif"/><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22.gif"/></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image" Target="../media/image22.gif"/></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22.gif"/></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4.xml"/><Relationship Id="rId1" Type="http://schemas.openxmlformats.org/officeDocument/2006/relationships/slideLayout" Target="../slideLayouts/slideLayout19.xml"/><Relationship Id="rId5" Type="http://schemas.openxmlformats.org/officeDocument/2006/relationships/image" Target="../media/image22.gif"/><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5.xml"/><Relationship Id="rId1" Type="http://schemas.openxmlformats.org/officeDocument/2006/relationships/slideLayout" Target="../slideLayouts/slideLayout19.xml"/><Relationship Id="rId5" Type="http://schemas.openxmlformats.org/officeDocument/2006/relationships/image" Target="../media/image36.jpeg"/><Relationship Id="rId4" Type="http://schemas.openxmlformats.org/officeDocument/2006/relationships/image" Target="../media/image22.gif"/></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22.gif"/></Relationships>
</file>

<file path=ppt/slides/_rels/slide1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image" Target="../media/image22.gif"/></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3gp"/><Relationship Id="rId1" Type="http://schemas.microsoft.com/office/2007/relationships/media" Target="../media/media1.3gp"/><Relationship Id="rId6" Type="http://schemas.openxmlformats.org/officeDocument/2006/relationships/image" Target="../media/image22.gif"/><Relationship Id="rId5" Type="http://schemas.openxmlformats.org/officeDocument/2006/relationships/image" Target="../media/image39.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22.gif"/></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22.gif"/></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22.gif"/></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22.gif"/></Relationships>
</file>

<file path=ppt/slides/_rels/slide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22.gif"/></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image" Target="../media/image22.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3CB0C-1D9D-BD76-22AE-CB7E18BB047C}"/>
              </a:ext>
            </a:extLst>
          </p:cNvPr>
          <p:cNvSpPr>
            <a:spLocks noGrp="1"/>
          </p:cNvSpPr>
          <p:nvPr>
            <p:ph type="title" idx="4294967295"/>
          </p:nvPr>
        </p:nvSpPr>
        <p:spPr>
          <a:xfrm>
            <a:off x="838200" y="-2870444"/>
            <a:ext cx="10515600" cy="1325563"/>
          </a:xfrm>
          <a:prstGeom prst="rect">
            <a:avLst/>
          </a:prstGeom>
        </p:spPr>
        <p:txBody>
          <a:bodyPr/>
          <a:lstStyle/>
          <a:p>
            <a:pPr rtl="0" eaLnBrk="1" latinLnBrk="0" hangingPunct="1"/>
            <a:r>
              <a:rPr lang="en-US" sz="9000" kern="1200" spc="-150" dirty="0">
                <a:solidFill>
                  <a:srgbClr val="13294B"/>
                </a:solidFill>
                <a:effectLst/>
                <a:latin typeface="Oswald SemiBold" pitchFamily="2" charset="0"/>
                <a:ea typeface="+mn-ea"/>
                <a:cs typeface="+mn-cs"/>
              </a:rPr>
              <a:t>REMARKS TO THE BOARD OF TRUSTEES</a:t>
            </a:r>
            <a:endParaRPr lang="en-US" dirty="0">
              <a:effectLst/>
            </a:endParaRPr>
          </a:p>
        </p:txBody>
      </p:sp>
      <p:sp>
        <p:nvSpPr>
          <p:cNvPr id="4" name="TextBox 3">
            <a:extLst>
              <a:ext uri="{FF2B5EF4-FFF2-40B4-BE49-F238E27FC236}">
                <a16:creationId xmlns:a16="http://schemas.microsoft.com/office/drawing/2014/main" id="{7CF1DE2C-D316-45C8-92A5-CADEDE3056F0}"/>
              </a:ext>
              <a:ext uri="{C183D7F6-B498-43B3-948B-1728B52AA6E4}">
                <adec:decorative xmlns:adec="http://schemas.microsoft.com/office/drawing/2017/decorative" val="1"/>
              </a:ext>
            </a:extLst>
          </p:cNvPr>
          <p:cNvSpPr txBox="1"/>
          <p:nvPr/>
        </p:nvSpPr>
        <p:spPr>
          <a:xfrm>
            <a:off x="601980" y="2192699"/>
            <a:ext cx="9208448" cy="2800767"/>
          </a:xfrm>
          <a:prstGeom prst="rect">
            <a:avLst/>
          </a:prstGeom>
          <a:noFill/>
        </p:spPr>
        <p:txBody>
          <a:bodyPr wrap="square" rtlCol="0">
            <a:spAutoFit/>
          </a:bodyPr>
          <a:lstStyle/>
          <a:p>
            <a:pPr rtl="0" eaLnBrk="1" latinLnBrk="0" hangingPunct="1"/>
            <a:r>
              <a:rPr lang="en-US" sz="8800" kern="1200" spc="-150" dirty="0">
                <a:solidFill>
                  <a:srgbClr val="13294B"/>
                </a:solidFill>
                <a:effectLst/>
                <a:latin typeface="Oswald SemiBold" pitchFamily="2" charset="0"/>
                <a:ea typeface="+mn-ea"/>
                <a:cs typeface="+mn-cs"/>
              </a:rPr>
              <a:t>REMARKS TO THE BOARD OF TRUSTEES</a:t>
            </a:r>
            <a:endParaRPr lang="en-US" sz="9600" dirty="0">
              <a:effectLst/>
            </a:endParaRPr>
          </a:p>
        </p:txBody>
      </p:sp>
      <p:sp>
        <p:nvSpPr>
          <p:cNvPr id="5" name="Rectangle 4">
            <a:extLst>
              <a:ext uri="{FF2B5EF4-FFF2-40B4-BE49-F238E27FC236}">
                <a16:creationId xmlns:a16="http://schemas.microsoft.com/office/drawing/2014/main" id="{F0F73E7D-D9A7-4DA9-BB33-B03E617E00E5}"/>
              </a:ext>
              <a:ext uri="{C183D7F6-B498-43B3-948B-1728B52AA6E4}">
                <adec:decorative xmlns:adec="http://schemas.microsoft.com/office/drawing/2017/decorative" val="1"/>
              </a:ext>
            </a:extLst>
          </p:cNvPr>
          <p:cNvSpPr/>
          <p:nvPr/>
        </p:nvSpPr>
        <p:spPr>
          <a:xfrm>
            <a:off x="838200" y="5486400"/>
            <a:ext cx="114300" cy="716756"/>
          </a:xfrm>
          <a:prstGeom prst="rect">
            <a:avLst/>
          </a:prstGeom>
          <a:solidFill>
            <a:srgbClr val="0455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48E6C1B-CFA9-46B7-BB1A-465E20502049}"/>
              </a:ext>
            </a:extLst>
          </p:cNvPr>
          <p:cNvSpPr txBox="1"/>
          <p:nvPr/>
        </p:nvSpPr>
        <p:spPr>
          <a:xfrm>
            <a:off x="1104900" y="5401270"/>
            <a:ext cx="5227320" cy="923330"/>
          </a:xfrm>
          <a:prstGeom prst="rect">
            <a:avLst/>
          </a:prstGeom>
          <a:noFill/>
        </p:spPr>
        <p:txBody>
          <a:bodyPr wrap="square" rtlCol="0">
            <a:spAutoFit/>
          </a:bodyPr>
          <a:lstStyle/>
          <a:p>
            <a:r>
              <a:rPr lang="en-US" sz="2700" dirty="0">
                <a:solidFill>
                  <a:srgbClr val="0455A4"/>
                </a:solidFill>
                <a:latin typeface="Lato Black" panose="020F0A02020204030203" pitchFamily="34" charset="0"/>
              </a:rPr>
              <a:t>President Tim Killeen</a:t>
            </a:r>
          </a:p>
          <a:p>
            <a:r>
              <a:rPr lang="en-US" sz="2700" dirty="0">
                <a:solidFill>
                  <a:srgbClr val="0455A4"/>
                </a:solidFill>
                <a:latin typeface="Lato Black" panose="020F0A02020204030203" pitchFamily="34" charset="0"/>
              </a:rPr>
              <a:t>January 26, 2023</a:t>
            </a:r>
          </a:p>
        </p:txBody>
      </p:sp>
    </p:spTree>
    <p:extLst>
      <p:ext uri="{BB962C8B-B14F-4D97-AF65-F5344CB8AC3E}">
        <p14:creationId xmlns:p14="http://schemas.microsoft.com/office/powerpoint/2010/main" val="1408898964"/>
      </p:ext>
    </p:extLst>
  </p:cSld>
  <p:clrMapOvr>
    <a:masterClrMapping/>
  </p:clrMapOvr>
  <p:transition>
    <p:cover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19">
            <a:extLst>
              <a:ext uri="{FF2B5EF4-FFF2-40B4-BE49-F238E27FC236}">
                <a16:creationId xmlns:a16="http://schemas.microsoft.com/office/drawing/2014/main" id="{507EF82C-4985-4FB3-7EBB-A46E58D330AA}"/>
              </a:ext>
            </a:extLst>
          </p:cNvPr>
          <p:cNvSpPr>
            <a:spLocks noGrp="1"/>
          </p:cNvSpPr>
          <p:nvPr>
            <p:ph type="title"/>
          </p:nvPr>
        </p:nvSpPr>
        <p:spPr>
          <a:xfrm>
            <a:off x="838200" y="-1787832"/>
            <a:ext cx="10515600" cy="1313848"/>
          </a:xfrm>
        </p:spPr>
        <p:txBody>
          <a:bodyPr>
            <a:normAutofit fontScale="90000"/>
          </a:bodyPr>
          <a:lstStyle/>
          <a:p>
            <a:r>
              <a:rPr lang="en-US" dirty="0"/>
              <a:t>Treatments for devastating illnesses</a:t>
            </a:r>
          </a:p>
        </p:txBody>
      </p:sp>
      <p:pic>
        <p:nvPicPr>
          <p:cNvPr id="2" name="Picture 1" descr="An advertisement for Shingrix, a medication that treats Shingles.">
            <a:extLst>
              <a:ext uri="{FF2B5EF4-FFF2-40B4-BE49-F238E27FC236}">
                <a16:creationId xmlns:a16="http://schemas.microsoft.com/office/drawing/2014/main" id="{EF087D06-5F78-C45C-B15C-612BAB3F7881}"/>
              </a:ext>
            </a:extLst>
          </p:cNvPr>
          <p:cNvPicPr>
            <a:picLocks noChangeAspect="1"/>
          </p:cNvPicPr>
          <p:nvPr/>
        </p:nvPicPr>
        <p:blipFill rotWithShape="1">
          <a:blip r:embed="rId3">
            <a:duotone>
              <a:prstClr val="black"/>
              <a:schemeClr val="accent1">
                <a:tint val="45000"/>
                <a:satMod val="400000"/>
              </a:schemeClr>
            </a:duotone>
            <a:extLst>
              <a:ext uri="{28A0092B-C50C-407E-A947-70E740481C1C}">
                <a14:useLocalDpi xmlns:a14="http://schemas.microsoft.com/office/drawing/2010/main" val="0"/>
              </a:ext>
            </a:extLst>
          </a:blip>
          <a:srcRect l="10379" r="571" b="51061"/>
          <a:stretch/>
        </p:blipFill>
        <p:spPr>
          <a:xfrm>
            <a:off x="1082" y="1"/>
            <a:ext cx="12189833" cy="3429000"/>
          </a:xfrm>
          <a:prstGeom prst="rect">
            <a:avLst/>
          </a:prstGeom>
        </p:spPr>
      </p:pic>
      <p:pic>
        <p:nvPicPr>
          <p:cNvPr id="8" name="Picture 7" descr="An advertisement for Prezista, an anti-HIV therapeutic for multi-drug resistant HIV.">
            <a:extLst>
              <a:ext uri="{FF2B5EF4-FFF2-40B4-BE49-F238E27FC236}">
                <a16:creationId xmlns:a16="http://schemas.microsoft.com/office/drawing/2014/main" id="{B8EC0E64-9E93-41AD-2A78-AD8AA0315341}"/>
              </a:ext>
            </a:extLst>
          </p:cNvPr>
          <p:cNvPicPr>
            <a:picLocks noChangeAspect="1"/>
          </p:cNvPicPr>
          <p:nvPr/>
        </p:nvPicPr>
        <p:blipFill rotWithShape="1">
          <a:blip r:embed="rId4">
            <a:duotone>
              <a:prstClr val="black"/>
              <a:schemeClr val="accent1">
                <a:tint val="45000"/>
                <a:satMod val="400000"/>
              </a:schemeClr>
            </a:duotone>
            <a:extLst>
              <a:ext uri="{28A0092B-C50C-407E-A947-70E740481C1C}">
                <a14:useLocalDpi xmlns:a14="http://schemas.microsoft.com/office/drawing/2010/main" val="0"/>
              </a:ext>
            </a:extLst>
          </a:blip>
          <a:srcRect t="35678" r="1061" b="8178"/>
          <a:stretch/>
        </p:blipFill>
        <p:spPr>
          <a:xfrm>
            <a:off x="1082" y="3424138"/>
            <a:ext cx="12189833" cy="3429000"/>
          </a:xfrm>
          <a:prstGeom prst="rect">
            <a:avLst/>
          </a:prstGeom>
        </p:spPr>
      </p:pic>
      <p:sp>
        <p:nvSpPr>
          <p:cNvPr id="15" name="TextBox 14">
            <a:extLst>
              <a:ext uri="{FF2B5EF4-FFF2-40B4-BE49-F238E27FC236}">
                <a16:creationId xmlns:a16="http://schemas.microsoft.com/office/drawing/2014/main" id="{0438DC64-F10E-478B-6884-21DA0FEF3F38}"/>
              </a:ext>
              <a:ext uri="{C183D7F6-B498-43B3-948B-1728B52AA6E4}">
                <adec:decorative xmlns:adec="http://schemas.microsoft.com/office/drawing/2017/decorative" val="1"/>
              </a:ext>
            </a:extLst>
          </p:cNvPr>
          <p:cNvSpPr txBox="1"/>
          <p:nvPr/>
        </p:nvSpPr>
        <p:spPr>
          <a:xfrm>
            <a:off x="1383182" y="343149"/>
            <a:ext cx="10065105" cy="1569660"/>
          </a:xfrm>
          <a:prstGeom prst="rect">
            <a:avLst/>
          </a:prstGeom>
          <a:noFill/>
        </p:spPr>
        <p:txBody>
          <a:bodyPr wrap="square" lIns="0">
            <a:spAutoFit/>
          </a:bodyPr>
          <a:lstStyle/>
          <a:p>
            <a:r>
              <a:rPr lang="en-US" sz="4800" dirty="0">
                <a:ln w="31750">
                  <a:noFill/>
                </a:ln>
                <a:solidFill>
                  <a:schemeClr val="bg1"/>
                </a:solidFill>
                <a:latin typeface="Oswald SemiBold" pitchFamily="2" charset="0"/>
              </a:rPr>
              <a:t>TREATMENTS FOR</a:t>
            </a:r>
            <a:br>
              <a:rPr lang="en-US" sz="4800" dirty="0">
                <a:ln w="31750">
                  <a:noFill/>
                </a:ln>
                <a:solidFill>
                  <a:schemeClr val="bg1"/>
                </a:solidFill>
                <a:latin typeface="Oswald SemiBold" pitchFamily="2" charset="0"/>
              </a:rPr>
            </a:br>
            <a:r>
              <a:rPr lang="en-US" sz="4800" dirty="0">
                <a:ln w="31750">
                  <a:noFill/>
                </a:ln>
                <a:solidFill>
                  <a:schemeClr val="bg1"/>
                </a:solidFill>
                <a:latin typeface="Oswald SemiBold" pitchFamily="2" charset="0"/>
              </a:rPr>
              <a:t>DEVASTATING ILLNESSES </a:t>
            </a:r>
          </a:p>
        </p:txBody>
      </p:sp>
      <p:pic>
        <p:nvPicPr>
          <p:cNvPr id="9" name="Picture 8">
            <a:extLst>
              <a:ext uri="{FF2B5EF4-FFF2-40B4-BE49-F238E27FC236}">
                <a16:creationId xmlns:a16="http://schemas.microsoft.com/office/drawing/2014/main" id="{A97A7736-E63D-44C8-87E4-46BF160459E2}"/>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36414" y="0"/>
            <a:ext cx="116086" cy="6858000"/>
          </a:xfrm>
          <a:prstGeom prst="rect">
            <a:avLst/>
          </a:prstGeom>
        </p:spPr>
      </p:pic>
    </p:spTree>
    <p:extLst>
      <p:ext uri="{BB962C8B-B14F-4D97-AF65-F5344CB8AC3E}">
        <p14:creationId xmlns:p14="http://schemas.microsoft.com/office/powerpoint/2010/main" val="2184878195"/>
      </p:ext>
    </p:extLst>
  </p:cSld>
  <p:clrMapOvr>
    <a:masterClrMapping/>
  </p:clrMapOvr>
  <p:transition>
    <p:cover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19">
            <a:extLst>
              <a:ext uri="{FF2B5EF4-FFF2-40B4-BE49-F238E27FC236}">
                <a16:creationId xmlns:a16="http://schemas.microsoft.com/office/drawing/2014/main" id="{507EF82C-4985-4FB3-7EBB-A46E58D330AA}"/>
              </a:ext>
            </a:extLst>
          </p:cNvPr>
          <p:cNvSpPr>
            <a:spLocks noGrp="1"/>
          </p:cNvSpPr>
          <p:nvPr>
            <p:ph type="title"/>
          </p:nvPr>
        </p:nvSpPr>
        <p:spPr>
          <a:xfrm>
            <a:off x="838200" y="-1787832"/>
            <a:ext cx="10515600" cy="1313848"/>
          </a:xfrm>
        </p:spPr>
        <p:txBody>
          <a:bodyPr>
            <a:normAutofit/>
          </a:bodyPr>
          <a:lstStyle/>
          <a:p>
            <a:r>
              <a:rPr lang="en-US" dirty="0"/>
              <a:t>Cutting edge education</a:t>
            </a:r>
          </a:p>
        </p:txBody>
      </p:sp>
      <p:pic>
        <p:nvPicPr>
          <p:cNvPr id="2" name="Picture 1" descr="Students from the Gies college of business looking up at the camera">
            <a:extLst>
              <a:ext uri="{FF2B5EF4-FFF2-40B4-BE49-F238E27FC236}">
                <a16:creationId xmlns:a16="http://schemas.microsoft.com/office/drawing/2014/main" id="{EF087D06-5F78-C45C-B15C-612BAB3F7881}"/>
              </a:ext>
            </a:extLst>
          </p:cNvPr>
          <p:cNvPicPr>
            <a:picLocks noChangeAspect="1"/>
          </p:cNvPicPr>
          <p:nvPr/>
        </p:nvPicPr>
        <p:blipFill rotWithShape="1">
          <a:blip r:embed="rId3">
            <a:duotone>
              <a:prstClr val="black"/>
              <a:schemeClr val="accent1">
                <a:tint val="45000"/>
                <a:satMod val="400000"/>
              </a:schemeClr>
            </a:duotone>
            <a:extLst>
              <a:ext uri="{28A0092B-C50C-407E-A947-70E740481C1C}">
                <a14:useLocalDpi xmlns:a14="http://schemas.microsoft.com/office/drawing/2010/main" val="0"/>
              </a:ext>
            </a:extLst>
          </a:blip>
          <a:srcRect l="6680" t="-1" r="6680" b="-1"/>
          <a:stretch/>
        </p:blipFill>
        <p:spPr>
          <a:xfrm>
            <a:off x="1082" y="0"/>
            <a:ext cx="12189833" cy="6858000"/>
          </a:xfrm>
          <a:prstGeom prst="rect">
            <a:avLst/>
          </a:prstGeom>
        </p:spPr>
      </p:pic>
      <p:pic>
        <p:nvPicPr>
          <p:cNvPr id="9" name="Picture 8">
            <a:extLst>
              <a:ext uri="{FF2B5EF4-FFF2-40B4-BE49-F238E27FC236}">
                <a16:creationId xmlns:a16="http://schemas.microsoft.com/office/drawing/2014/main" id="{A97A7736-E63D-44C8-87E4-46BF160459E2}"/>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36414" y="0"/>
            <a:ext cx="116086" cy="6858000"/>
          </a:xfrm>
          <a:prstGeom prst="rect">
            <a:avLst/>
          </a:prstGeom>
        </p:spPr>
      </p:pic>
      <p:sp>
        <p:nvSpPr>
          <p:cNvPr id="11" name="TextBox 10">
            <a:extLst>
              <a:ext uri="{FF2B5EF4-FFF2-40B4-BE49-F238E27FC236}">
                <a16:creationId xmlns:a16="http://schemas.microsoft.com/office/drawing/2014/main" id="{C254946E-C68D-7E8D-A16A-09AD22ED241C}"/>
              </a:ext>
              <a:ext uri="{C183D7F6-B498-43B3-948B-1728B52AA6E4}">
                <adec:decorative xmlns:adec="http://schemas.microsoft.com/office/drawing/2017/decorative" val="1"/>
              </a:ext>
            </a:extLst>
          </p:cNvPr>
          <p:cNvSpPr txBox="1"/>
          <p:nvPr/>
        </p:nvSpPr>
        <p:spPr>
          <a:xfrm>
            <a:off x="1383183" y="343149"/>
            <a:ext cx="7716750" cy="830997"/>
          </a:xfrm>
          <a:prstGeom prst="rect">
            <a:avLst/>
          </a:prstGeom>
          <a:noFill/>
        </p:spPr>
        <p:txBody>
          <a:bodyPr wrap="square" lIns="0">
            <a:spAutoFit/>
          </a:bodyPr>
          <a:lstStyle/>
          <a:p>
            <a:r>
              <a:rPr lang="en-US" sz="4800" spc="-150" dirty="0">
                <a:ln w="31750">
                  <a:noFill/>
                </a:ln>
                <a:solidFill>
                  <a:schemeClr val="bg1"/>
                </a:solidFill>
                <a:latin typeface="Oswald SemiBold" pitchFamily="2" charset="0"/>
              </a:rPr>
              <a:t>CUTTING EDGE EDUCATION </a:t>
            </a:r>
          </a:p>
        </p:txBody>
      </p:sp>
      <p:sp>
        <p:nvSpPr>
          <p:cNvPr id="5" name="Rectangle 4">
            <a:extLst>
              <a:ext uri="{FF2B5EF4-FFF2-40B4-BE49-F238E27FC236}">
                <a16:creationId xmlns:a16="http://schemas.microsoft.com/office/drawing/2014/main" id="{5C76EDF6-2E35-776A-BB42-FB5C133EE677}"/>
              </a:ext>
              <a:ext uri="{C183D7F6-B498-43B3-948B-1728B52AA6E4}">
                <adec:decorative xmlns:adec="http://schemas.microsoft.com/office/drawing/2017/decorative" val="1"/>
              </a:ext>
            </a:extLst>
          </p:cNvPr>
          <p:cNvSpPr/>
          <p:nvPr/>
        </p:nvSpPr>
        <p:spPr>
          <a:xfrm rot="16200000">
            <a:off x="1929261" y="4689263"/>
            <a:ext cx="461468" cy="116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E6B64FA4-0691-1D55-260F-DE9E5AFF1B1D}"/>
              </a:ext>
            </a:extLst>
          </p:cNvPr>
          <p:cNvSpPr txBox="1"/>
          <p:nvPr/>
        </p:nvSpPr>
        <p:spPr>
          <a:xfrm>
            <a:off x="2286260" y="4513617"/>
            <a:ext cx="7122145" cy="464423"/>
          </a:xfrm>
          <a:prstGeom prst="rect">
            <a:avLst/>
          </a:prstGeom>
          <a:noFill/>
        </p:spPr>
        <p:txBody>
          <a:bodyPr wrap="square">
            <a:spAutoFit/>
          </a:bodyPr>
          <a:lstStyle/>
          <a:p>
            <a:pPr marL="0" marR="0">
              <a:lnSpc>
                <a:spcPct val="105000"/>
              </a:lnSpc>
              <a:spcBef>
                <a:spcPts val="0"/>
              </a:spcBef>
              <a:spcAft>
                <a:spcPts val="0"/>
              </a:spcAft>
            </a:pPr>
            <a:r>
              <a:rPr lang="en-US" sz="2400" b="1" dirty="0">
                <a:solidFill>
                  <a:schemeClr val="bg1"/>
                </a:solidFill>
                <a:effectLst/>
                <a:latin typeface="Calibri" panose="020F0502020204030204" pitchFamily="34" charset="0"/>
                <a:ea typeface="Times New Roman" panose="02020603050405020304" pitchFamily="18" charset="0"/>
              </a:rPr>
              <a:t>IMBA AT GIES COLLEGE OF BUSINESS</a:t>
            </a:r>
            <a:endParaRPr lang="en-US" sz="2400" b="1" dirty="0">
              <a:solidFill>
                <a:schemeClr val="bg1"/>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896109373"/>
      </p:ext>
    </p:extLst>
  </p:cSld>
  <p:clrMapOvr>
    <a:masterClrMapping/>
  </p:clrMapOvr>
  <p:transition>
    <p:cover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19">
            <a:extLst>
              <a:ext uri="{FF2B5EF4-FFF2-40B4-BE49-F238E27FC236}">
                <a16:creationId xmlns:a16="http://schemas.microsoft.com/office/drawing/2014/main" id="{507EF82C-4985-4FB3-7EBB-A46E58D330AA}"/>
              </a:ext>
            </a:extLst>
          </p:cNvPr>
          <p:cNvSpPr>
            <a:spLocks noGrp="1"/>
          </p:cNvSpPr>
          <p:nvPr>
            <p:ph type="title"/>
          </p:nvPr>
        </p:nvSpPr>
        <p:spPr>
          <a:xfrm>
            <a:off x="838200" y="-1787832"/>
            <a:ext cx="10515600" cy="1313848"/>
          </a:xfrm>
        </p:spPr>
        <p:txBody>
          <a:bodyPr>
            <a:normAutofit fontScale="90000"/>
          </a:bodyPr>
          <a:lstStyle/>
          <a:p>
            <a:r>
              <a:rPr lang="en-US" dirty="0"/>
              <a:t>Training journalists for turbulent times</a:t>
            </a:r>
          </a:p>
        </p:txBody>
      </p:sp>
      <p:pic>
        <p:nvPicPr>
          <p:cNvPr id="2" name="Picture 1" descr="A female reporter with a microphone and camera stands in front of the capitol building in Springfield, IL.">
            <a:extLst>
              <a:ext uri="{FF2B5EF4-FFF2-40B4-BE49-F238E27FC236}">
                <a16:creationId xmlns:a16="http://schemas.microsoft.com/office/drawing/2014/main" id="{EF087D06-5F78-C45C-B15C-612BAB3F7881}"/>
              </a:ext>
            </a:extLst>
          </p:cNvPr>
          <p:cNvPicPr>
            <a:picLocks noChangeAspect="1"/>
          </p:cNvPicPr>
          <p:nvPr/>
        </p:nvPicPr>
        <p:blipFill rotWithShape="1">
          <a:blip r:embed="rId3">
            <a:duotone>
              <a:prstClr val="black"/>
              <a:schemeClr val="accent1">
                <a:tint val="45000"/>
                <a:satMod val="400000"/>
              </a:schemeClr>
            </a:duotone>
            <a:extLst>
              <a:ext uri="{28A0092B-C50C-407E-A947-70E740481C1C}">
                <a14:useLocalDpi xmlns:a14="http://schemas.microsoft.com/office/drawing/2010/main" val="0"/>
              </a:ext>
            </a:extLst>
          </a:blip>
          <a:srcRect l="1128" t="12760" r="9675" b="12760"/>
          <a:stretch/>
        </p:blipFill>
        <p:spPr>
          <a:xfrm>
            <a:off x="1082" y="0"/>
            <a:ext cx="12189833" cy="6785673"/>
          </a:xfrm>
          <a:prstGeom prst="rect">
            <a:avLst/>
          </a:prstGeom>
        </p:spPr>
      </p:pic>
      <p:sp>
        <p:nvSpPr>
          <p:cNvPr id="8" name="TextBox 7">
            <a:extLst>
              <a:ext uri="{FF2B5EF4-FFF2-40B4-BE49-F238E27FC236}">
                <a16:creationId xmlns:a16="http://schemas.microsoft.com/office/drawing/2014/main" id="{35F15DB2-06E6-9AEB-EDFD-5AC5599D1FD0}"/>
              </a:ext>
              <a:ext uri="{C183D7F6-B498-43B3-948B-1728B52AA6E4}">
                <adec:decorative xmlns:adec="http://schemas.microsoft.com/office/drawing/2017/decorative" val="1"/>
              </a:ext>
            </a:extLst>
          </p:cNvPr>
          <p:cNvSpPr txBox="1"/>
          <p:nvPr/>
        </p:nvSpPr>
        <p:spPr>
          <a:xfrm>
            <a:off x="1383183" y="343149"/>
            <a:ext cx="7716750" cy="1569660"/>
          </a:xfrm>
          <a:prstGeom prst="rect">
            <a:avLst/>
          </a:prstGeom>
          <a:noFill/>
        </p:spPr>
        <p:txBody>
          <a:bodyPr wrap="square" lIns="0">
            <a:spAutoFit/>
          </a:bodyPr>
          <a:lstStyle/>
          <a:p>
            <a:r>
              <a:rPr lang="en-US" sz="4800" spc="-150" dirty="0">
                <a:ln w="31750">
                  <a:noFill/>
                </a:ln>
                <a:solidFill>
                  <a:schemeClr val="bg1"/>
                </a:solidFill>
                <a:latin typeface="Oswald SemiBold" pitchFamily="2" charset="0"/>
              </a:rPr>
              <a:t>TRAINING JOURNALISTS FOR TURBULENT TIMES </a:t>
            </a:r>
          </a:p>
        </p:txBody>
      </p:sp>
      <p:pic>
        <p:nvPicPr>
          <p:cNvPr id="9" name="Picture 8">
            <a:extLst>
              <a:ext uri="{FF2B5EF4-FFF2-40B4-BE49-F238E27FC236}">
                <a16:creationId xmlns:a16="http://schemas.microsoft.com/office/drawing/2014/main" id="{A97A7736-E63D-44C8-87E4-46BF160459E2}"/>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36414" y="0"/>
            <a:ext cx="116086" cy="6858000"/>
          </a:xfrm>
          <a:prstGeom prst="rect">
            <a:avLst/>
          </a:prstGeom>
        </p:spPr>
      </p:pic>
      <p:sp>
        <p:nvSpPr>
          <p:cNvPr id="4" name="Rectangle 3">
            <a:extLst>
              <a:ext uri="{FF2B5EF4-FFF2-40B4-BE49-F238E27FC236}">
                <a16:creationId xmlns:a16="http://schemas.microsoft.com/office/drawing/2014/main" id="{AF92ABA6-C26F-6BEF-3A9D-0756B7022663}"/>
              </a:ext>
              <a:ext uri="{C183D7F6-B498-43B3-948B-1728B52AA6E4}">
                <adec:decorative xmlns:adec="http://schemas.microsoft.com/office/drawing/2017/decorative" val="1"/>
              </a:ext>
            </a:extLst>
          </p:cNvPr>
          <p:cNvSpPr/>
          <p:nvPr/>
        </p:nvSpPr>
        <p:spPr>
          <a:xfrm rot="16200000">
            <a:off x="1929261" y="4710487"/>
            <a:ext cx="461468" cy="116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800C0DE2-B01F-F2CE-42F1-64FA190A136C}"/>
              </a:ext>
            </a:extLst>
          </p:cNvPr>
          <p:cNvSpPr txBox="1"/>
          <p:nvPr/>
        </p:nvSpPr>
        <p:spPr>
          <a:xfrm>
            <a:off x="2286260" y="4534841"/>
            <a:ext cx="7122145" cy="464423"/>
          </a:xfrm>
          <a:prstGeom prst="rect">
            <a:avLst/>
          </a:prstGeom>
          <a:noFill/>
        </p:spPr>
        <p:txBody>
          <a:bodyPr wrap="square">
            <a:spAutoFit/>
          </a:bodyPr>
          <a:lstStyle/>
          <a:p>
            <a:pPr marL="0" marR="0">
              <a:lnSpc>
                <a:spcPct val="105000"/>
              </a:lnSpc>
              <a:spcBef>
                <a:spcPts val="0"/>
              </a:spcBef>
              <a:spcAft>
                <a:spcPts val="0"/>
              </a:spcAft>
            </a:pPr>
            <a:r>
              <a:rPr lang="en-US" sz="2400" b="1" dirty="0">
                <a:solidFill>
                  <a:schemeClr val="bg1"/>
                </a:solidFill>
                <a:effectLst/>
                <a:latin typeface="Calibri" panose="020F0502020204030204" pitchFamily="34" charset="0"/>
                <a:ea typeface="Times New Roman" panose="02020603050405020304" pitchFamily="18" charset="0"/>
              </a:rPr>
              <a:t>PUBLIC AFFAIRS REPORTING PROGRAM</a:t>
            </a:r>
            <a:endParaRPr lang="en-US" sz="2400" b="1" dirty="0">
              <a:solidFill>
                <a:schemeClr val="bg1"/>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127140975"/>
      </p:ext>
    </p:extLst>
  </p:cSld>
  <p:clrMapOvr>
    <a:masterClrMapping/>
  </p:clrMapOvr>
  <p:transition>
    <p:cover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3CB7C-ACE2-78F9-676F-001DAE91D65E}"/>
              </a:ext>
            </a:extLst>
          </p:cNvPr>
          <p:cNvSpPr>
            <a:spLocks noGrp="1"/>
          </p:cNvSpPr>
          <p:nvPr>
            <p:ph type="title"/>
          </p:nvPr>
        </p:nvSpPr>
        <p:spPr>
          <a:xfrm>
            <a:off x="838200" y="-1650225"/>
            <a:ext cx="10515600" cy="1325563"/>
          </a:xfrm>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Innovation for tomorrow</a:t>
            </a:r>
            <a:endParaRPr lang="en-US" dirty="0"/>
          </a:p>
        </p:txBody>
      </p:sp>
      <p:pic>
        <p:nvPicPr>
          <p:cNvPr id="11" name="Picture 10" descr="Students working on a robotics projects in a laboratory setting">
            <a:extLst>
              <a:ext uri="{FF2B5EF4-FFF2-40B4-BE49-F238E27FC236}">
                <a16:creationId xmlns:a16="http://schemas.microsoft.com/office/drawing/2014/main" id="{C3A13C49-9D2A-7BDF-3FF3-E62847C2522C}"/>
              </a:ext>
            </a:extLst>
          </p:cNvPr>
          <p:cNvPicPr>
            <a:picLocks noChangeAspect="1"/>
          </p:cNvPicPr>
          <p:nvPr/>
        </p:nvPicPr>
        <p:blipFill rotWithShape="1">
          <a:blip r:embed="rId3">
            <a:duotone>
              <a:prstClr val="black"/>
              <a:schemeClr val="accent1">
                <a:tint val="45000"/>
                <a:satMod val="400000"/>
              </a:schemeClr>
            </a:duotone>
            <a:extLst>
              <a:ext uri="{28A0092B-C50C-407E-A947-70E740481C1C}">
                <a14:useLocalDpi xmlns:a14="http://schemas.microsoft.com/office/drawing/2010/main" val="0"/>
              </a:ext>
            </a:extLst>
          </a:blip>
          <a:srcRect b="17347"/>
          <a:stretch/>
        </p:blipFill>
        <p:spPr>
          <a:xfrm>
            <a:off x="0" y="0"/>
            <a:ext cx="12192000" cy="6858000"/>
          </a:xfrm>
          <a:prstGeom prst="rect">
            <a:avLst/>
          </a:prstGeom>
        </p:spPr>
      </p:pic>
      <p:pic>
        <p:nvPicPr>
          <p:cNvPr id="9" name="Picture 8">
            <a:extLst>
              <a:ext uri="{FF2B5EF4-FFF2-40B4-BE49-F238E27FC236}">
                <a16:creationId xmlns:a16="http://schemas.microsoft.com/office/drawing/2014/main" id="{A97A7736-E63D-44C8-87E4-46BF160459E2}"/>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36414" y="0"/>
            <a:ext cx="116086" cy="6858000"/>
          </a:xfrm>
          <a:prstGeom prst="rect">
            <a:avLst/>
          </a:prstGeom>
        </p:spPr>
      </p:pic>
      <p:sp>
        <p:nvSpPr>
          <p:cNvPr id="6" name="Rectangle 5">
            <a:extLst>
              <a:ext uri="{FF2B5EF4-FFF2-40B4-BE49-F238E27FC236}">
                <a16:creationId xmlns:a16="http://schemas.microsoft.com/office/drawing/2014/main" id="{EABA9602-04C2-1383-3847-F0E3D7BA694D}"/>
              </a:ext>
              <a:ext uri="{C183D7F6-B498-43B3-948B-1728B52AA6E4}">
                <adec:decorative xmlns:adec="http://schemas.microsoft.com/office/drawing/2017/decorative" val="1"/>
              </a:ext>
            </a:extLst>
          </p:cNvPr>
          <p:cNvSpPr/>
          <p:nvPr/>
        </p:nvSpPr>
        <p:spPr>
          <a:xfrm>
            <a:off x="1460305" y="3382694"/>
            <a:ext cx="1764323" cy="92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 name="Title 1">
            <a:extLst>
              <a:ext uri="{FF2B5EF4-FFF2-40B4-BE49-F238E27FC236}">
                <a16:creationId xmlns:a16="http://schemas.microsoft.com/office/drawing/2014/main" id="{A5532175-0003-1CFF-42EC-E389D046F52D}"/>
              </a:ext>
              <a:ext uri="{C183D7F6-B498-43B3-948B-1728B52AA6E4}">
                <adec:decorative xmlns:adec="http://schemas.microsoft.com/office/drawing/2017/decorative" val="1"/>
              </a:ext>
            </a:extLst>
          </p:cNvPr>
          <p:cNvSpPr txBox="1">
            <a:spLocks/>
          </p:cNvSpPr>
          <p:nvPr/>
        </p:nvSpPr>
        <p:spPr>
          <a:xfrm>
            <a:off x="1473983" y="2473555"/>
            <a:ext cx="8856791" cy="2391508"/>
          </a:xfrm>
          <a:prstGeom prst="rect">
            <a:avLst/>
          </a:prstGeom>
          <a:noFill/>
        </p:spPr>
        <p:txBody>
          <a:bodyPr lIns="0" tIns="0" rIns="0" anchor="t" anchorCtr="0"/>
          <a:lstStyle>
            <a:lvl1pPr algn="l" defTabSz="914400" rtl="0" eaLnBrk="1" latinLnBrk="0" hangingPunct="1">
              <a:lnSpc>
                <a:spcPct val="90000"/>
              </a:lnSpc>
              <a:spcBef>
                <a:spcPct val="0"/>
              </a:spcBef>
              <a:buNone/>
              <a:defRPr sz="4800" kern="1200" cap="all" spc="300" baseline="0">
                <a:solidFill>
                  <a:srgbClr val="0455A4"/>
                </a:solidFill>
                <a:latin typeface="Oswald" pitchFamily="2" charset="0"/>
                <a:ea typeface="+mj-ea"/>
                <a:cs typeface="+mj-cs"/>
              </a:defRPr>
            </a:lvl1pPr>
          </a:lstStyle>
          <a:p>
            <a:pPr>
              <a:lnSpc>
                <a:spcPts val="24000"/>
              </a:lnSpc>
            </a:pPr>
            <a:r>
              <a:rPr lang="en-US" sz="2400" dirty="0">
                <a:effectLst/>
              </a:rPr>
              <a:t> </a:t>
            </a:r>
            <a:endParaRPr lang="en-US" sz="24000" dirty="0">
              <a:solidFill>
                <a:schemeClr val="bg1"/>
              </a:solidFill>
              <a:latin typeface="Oswald SemiBold" pitchFamily="2" charset="0"/>
            </a:endParaRPr>
          </a:p>
        </p:txBody>
      </p:sp>
      <p:sp>
        <p:nvSpPr>
          <p:cNvPr id="3" name="Title 1">
            <a:extLst>
              <a:ext uri="{FF2B5EF4-FFF2-40B4-BE49-F238E27FC236}">
                <a16:creationId xmlns:a16="http://schemas.microsoft.com/office/drawing/2014/main" id="{8D9464D4-A80A-F5A0-62A0-4F2303546DCD}"/>
              </a:ext>
              <a:ext uri="{C183D7F6-B498-43B3-948B-1728B52AA6E4}">
                <adec:decorative xmlns:adec="http://schemas.microsoft.com/office/drawing/2017/decorative" val="1"/>
              </a:ext>
            </a:extLst>
          </p:cNvPr>
          <p:cNvSpPr txBox="1">
            <a:spLocks/>
          </p:cNvSpPr>
          <p:nvPr/>
        </p:nvSpPr>
        <p:spPr>
          <a:xfrm>
            <a:off x="1575986" y="2047811"/>
            <a:ext cx="10515600" cy="2391508"/>
          </a:xfrm>
          <a:prstGeom prst="rect">
            <a:avLst/>
          </a:prstGeom>
          <a:noFill/>
        </p:spPr>
        <p:txBody>
          <a:bodyPr lIns="0" tIns="0" rIns="0" anchor="t" anchorCtr="0"/>
          <a:lstStyle>
            <a:lvl1pPr algn="l" defTabSz="914400" rtl="0" eaLnBrk="1" latinLnBrk="0" hangingPunct="1">
              <a:lnSpc>
                <a:spcPct val="90000"/>
              </a:lnSpc>
              <a:spcBef>
                <a:spcPct val="0"/>
              </a:spcBef>
              <a:buNone/>
              <a:defRPr sz="4800" kern="1200" cap="all" spc="300" baseline="0">
                <a:solidFill>
                  <a:srgbClr val="0455A4"/>
                </a:solidFill>
                <a:latin typeface="Oswald" pitchFamily="2" charset="0"/>
                <a:ea typeface="+mj-ea"/>
                <a:cs typeface="+mj-cs"/>
              </a:defRPr>
            </a:lvl1pPr>
          </a:lstStyle>
          <a:p>
            <a:pPr>
              <a:lnSpc>
                <a:spcPts val="24000"/>
              </a:lnSpc>
            </a:pPr>
            <a:r>
              <a:rPr lang="en-US" sz="6000" dirty="0">
                <a:solidFill>
                  <a:srgbClr val="E8E9EA"/>
                </a:solidFill>
                <a:latin typeface="Oswald SemiBold" pitchFamily="2" charset="0"/>
              </a:rPr>
              <a:t>Innovation FOR</a:t>
            </a:r>
            <a:endParaRPr lang="en-US" sz="24000" dirty="0">
              <a:solidFill>
                <a:srgbClr val="E8E9EA"/>
              </a:solidFill>
              <a:latin typeface="Oswald SemiBold" pitchFamily="2" charset="0"/>
            </a:endParaRPr>
          </a:p>
        </p:txBody>
      </p:sp>
      <p:sp>
        <p:nvSpPr>
          <p:cNvPr id="8" name="TextBox 7">
            <a:extLst>
              <a:ext uri="{FF2B5EF4-FFF2-40B4-BE49-F238E27FC236}">
                <a16:creationId xmlns:a16="http://schemas.microsoft.com/office/drawing/2014/main" id="{A2DA746B-707E-4B6E-6E5C-4D55BC0AD1AA}"/>
              </a:ext>
              <a:ext uri="{C183D7F6-B498-43B3-948B-1728B52AA6E4}">
                <adec:decorative xmlns:adec="http://schemas.microsoft.com/office/drawing/2017/decorative" val="1"/>
              </a:ext>
            </a:extLst>
          </p:cNvPr>
          <p:cNvSpPr txBox="1"/>
          <p:nvPr/>
        </p:nvSpPr>
        <p:spPr>
          <a:xfrm>
            <a:off x="1119169" y="4618499"/>
            <a:ext cx="9953658" cy="1982402"/>
          </a:xfrm>
          <a:prstGeom prst="rect">
            <a:avLst/>
          </a:prstGeom>
          <a:noFill/>
        </p:spPr>
        <p:txBody>
          <a:bodyPr wrap="square">
            <a:spAutoFit/>
          </a:bodyPr>
          <a:lstStyle/>
          <a:p>
            <a:pPr>
              <a:lnSpc>
                <a:spcPts val="14500"/>
              </a:lnSpc>
            </a:pPr>
            <a:r>
              <a:rPr lang="en-US" sz="15000" dirty="0">
                <a:ln w="31750">
                  <a:solidFill>
                    <a:schemeClr val="bg1"/>
                  </a:solidFill>
                </a:ln>
                <a:noFill/>
                <a:latin typeface="Oswald SemiBold" pitchFamily="2" charset="0"/>
              </a:rPr>
              <a:t> TOMORROW</a:t>
            </a:r>
            <a:endParaRPr lang="en-US" sz="15000" dirty="0">
              <a:ln w="31750">
                <a:solidFill>
                  <a:schemeClr val="bg1"/>
                </a:solidFill>
              </a:ln>
              <a:solidFill>
                <a:srgbClr val="E8E9EA"/>
              </a:solidFill>
            </a:endParaRPr>
          </a:p>
        </p:txBody>
      </p:sp>
      <p:sp>
        <p:nvSpPr>
          <p:cNvPr id="7" name="TextBox 6">
            <a:extLst>
              <a:ext uri="{FF2B5EF4-FFF2-40B4-BE49-F238E27FC236}">
                <a16:creationId xmlns:a16="http://schemas.microsoft.com/office/drawing/2014/main" id="{0DDBE953-9D4C-2E20-C602-55386C637958}"/>
              </a:ext>
            </a:extLst>
          </p:cNvPr>
          <p:cNvSpPr txBox="1"/>
          <p:nvPr/>
        </p:nvSpPr>
        <p:spPr>
          <a:xfrm>
            <a:off x="6833786" y="2468980"/>
            <a:ext cx="4945813" cy="1200329"/>
          </a:xfrm>
          <a:prstGeom prst="rect">
            <a:avLst/>
          </a:prstGeom>
          <a:noFill/>
        </p:spPr>
        <p:txBody>
          <a:bodyPr wrap="square">
            <a:spAutoFit/>
          </a:bodyPr>
          <a:lstStyle/>
          <a:p>
            <a:r>
              <a:rPr lang="en-US" sz="18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“The best way to predict the future is to create it.”</a:t>
            </a:r>
          </a:p>
          <a:p>
            <a:endParaRPr lang="en-US" sz="18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algn="r"/>
            <a:r>
              <a:rPr lang="en-US" sz="18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Alan Kay, computer scientist</a:t>
            </a:r>
            <a:br>
              <a:rPr lang="en-US" sz="18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br>
            <a:r>
              <a:rPr lang="en-US" sz="18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and Turing Award laureate</a:t>
            </a:r>
          </a:p>
        </p:txBody>
      </p:sp>
    </p:spTree>
    <p:extLst>
      <p:ext uri="{BB962C8B-B14F-4D97-AF65-F5344CB8AC3E}">
        <p14:creationId xmlns:p14="http://schemas.microsoft.com/office/powerpoint/2010/main" val="4281015053"/>
      </p:ext>
    </p:extLst>
  </p:cSld>
  <p:clrMapOvr>
    <a:masterClrMapping/>
  </p:clrMapOvr>
  <p:transition>
    <p:cover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19">
            <a:extLst>
              <a:ext uri="{FF2B5EF4-FFF2-40B4-BE49-F238E27FC236}">
                <a16:creationId xmlns:a16="http://schemas.microsoft.com/office/drawing/2014/main" id="{507EF82C-4985-4FB3-7EBB-A46E58D330AA}"/>
              </a:ext>
            </a:extLst>
          </p:cNvPr>
          <p:cNvSpPr>
            <a:spLocks noGrp="1"/>
          </p:cNvSpPr>
          <p:nvPr>
            <p:ph type="title"/>
          </p:nvPr>
        </p:nvSpPr>
        <p:spPr>
          <a:xfrm>
            <a:off x="838200" y="-1787832"/>
            <a:ext cx="10515600" cy="1313848"/>
          </a:xfrm>
        </p:spPr>
        <p:txBody>
          <a:bodyPr>
            <a:normAutofit fontScale="90000"/>
          </a:bodyPr>
          <a:lstStyle/>
          <a:p>
            <a:r>
              <a:rPr lang="en-US" dirty="0"/>
              <a:t>Our challenge: to feed the world</a:t>
            </a:r>
          </a:p>
        </p:txBody>
      </p:sp>
      <p:pic>
        <p:nvPicPr>
          <p:cNvPr id="2" name="Picture 1" descr="An image of rice paddies">
            <a:extLst>
              <a:ext uri="{FF2B5EF4-FFF2-40B4-BE49-F238E27FC236}">
                <a16:creationId xmlns:a16="http://schemas.microsoft.com/office/drawing/2014/main" id="{EF087D06-5F78-C45C-B15C-612BAB3F7881}"/>
              </a:ext>
            </a:extLst>
          </p:cNvPr>
          <p:cNvPicPr>
            <a:picLocks noChangeAspect="1"/>
          </p:cNvPicPr>
          <p:nvPr/>
        </p:nvPicPr>
        <p:blipFill rotWithShape="1">
          <a:blip r:embed="rId3">
            <a:duotone>
              <a:prstClr val="black"/>
              <a:schemeClr val="accent1">
                <a:tint val="45000"/>
                <a:satMod val="400000"/>
              </a:schemeClr>
            </a:duotone>
            <a:extLst>
              <a:ext uri="{28A0092B-C50C-407E-A947-70E740481C1C}">
                <a14:useLocalDpi xmlns:a14="http://schemas.microsoft.com/office/drawing/2010/main" val="0"/>
              </a:ext>
            </a:extLst>
          </a:blip>
          <a:srcRect t="8250" r="50000" b="8250"/>
          <a:stretch/>
        </p:blipFill>
        <p:spPr>
          <a:xfrm>
            <a:off x="1083" y="1"/>
            <a:ext cx="6094918" cy="6858000"/>
          </a:xfrm>
          <a:prstGeom prst="rect">
            <a:avLst/>
          </a:prstGeom>
        </p:spPr>
      </p:pic>
      <p:pic>
        <p:nvPicPr>
          <p:cNvPr id="4" name="Picture 3" descr="Various Petri dishes placed on a metal grate in a refrigerator unit.">
            <a:extLst>
              <a:ext uri="{FF2B5EF4-FFF2-40B4-BE49-F238E27FC236}">
                <a16:creationId xmlns:a16="http://schemas.microsoft.com/office/drawing/2014/main" id="{1BD6E701-D6BC-3496-89EB-CC605E25C6C0}"/>
              </a:ext>
            </a:extLst>
          </p:cNvPr>
          <p:cNvPicPr>
            <a:picLocks noChangeAspect="1"/>
          </p:cNvPicPr>
          <p:nvPr/>
        </p:nvPicPr>
        <p:blipFill rotWithShape="1">
          <a:blip r:embed="rId4">
            <a:duotone>
              <a:prstClr val="black"/>
              <a:schemeClr val="accent1">
                <a:tint val="45000"/>
                <a:satMod val="400000"/>
              </a:schemeClr>
            </a:duotone>
            <a:extLst>
              <a:ext uri="{28A0092B-C50C-407E-A947-70E740481C1C}">
                <a14:useLocalDpi xmlns:a14="http://schemas.microsoft.com/office/drawing/2010/main" val="0"/>
              </a:ext>
            </a:extLst>
          </a:blip>
          <a:srcRect l="40110" r="10"/>
          <a:stretch/>
        </p:blipFill>
        <p:spPr>
          <a:xfrm>
            <a:off x="6096000" y="0"/>
            <a:ext cx="6094918" cy="6858000"/>
          </a:xfrm>
          <a:prstGeom prst="rect">
            <a:avLst/>
          </a:prstGeom>
        </p:spPr>
      </p:pic>
      <p:pic>
        <p:nvPicPr>
          <p:cNvPr id="9" name="Picture 8">
            <a:extLst>
              <a:ext uri="{FF2B5EF4-FFF2-40B4-BE49-F238E27FC236}">
                <a16:creationId xmlns:a16="http://schemas.microsoft.com/office/drawing/2014/main" id="{A97A7736-E63D-44C8-87E4-46BF160459E2}"/>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36414" y="0"/>
            <a:ext cx="116086" cy="6858000"/>
          </a:xfrm>
          <a:prstGeom prst="rect">
            <a:avLst/>
          </a:prstGeom>
        </p:spPr>
      </p:pic>
      <p:sp>
        <p:nvSpPr>
          <p:cNvPr id="11" name="TextBox 10">
            <a:extLst>
              <a:ext uri="{FF2B5EF4-FFF2-40B4-BE49-F238E27FC236}">
                <a16:creationId xmlns:a16="http://schemas.microsoft.com/office/drawing/2014/main" id="{4F03131A-5120-2460-9216-B11A2CDD9AAE}"/>
              </a:ext>
              <a:ext uri="{C183D7F6-B498-43B3-948B-1728B52AA6E4}">
                <adec:decorative xmlns:adec="http://schemas.microsoft.com/office/drawing/2017/decorative" val="1"/>
              </a:ext>
            </a:extLst>
          </p:cNvPr>
          <p:cNvSpPr txBox="1"/>
          <p:nvPr/>
        </p:nvSpPr>
        <p:spPr>
          <a:xfrm>
            <a:off x="1383182" y="343149"/>
            <a:ext cx="10302540" cy="1569660"/>
          </a:xfrm>
          <a:prstGeom prst="rect">
            <a:avLst/>
          </a:prstGeom>
          <a:noFill/>
        </p:spPr>
        <p:txBody>
          <a:bodyPr wrap="square" lIns="0">
            <a:spAutoFit/>
          </a:bodyPr>
          <a:lstStyle/>
          <a:p>
            <a:r>
              <a:rPr lang="en-US" sz="4800" spc="-150" dirty="0">
                <a:ln w="31750">
                  <a:noFill/>
                </a:ln>
                <a:solidFill>
                  <a:schemeClr val="bg1"/>
                </a:solidFill>
                <a:latin typeface="Oswald SemiBold" pitchFamily="2" charset="0"/>
              </a:rPr>
              <a:t>OUR CHALLENGE:</a:t>
            </a:r>
            <a:br>
              <a:rPr lang="en-US" sz="4800" spc="-150" dirty="0">
                <a:ln w="31750">
                  <a:noFill/>
                </a:ln>
                <a:solidFill>
                  <a:schemeClr val="bg1"/>
                </a:solidFill>
                <a:latin typeface="Oswald SemiBold" pitchFamily="2" charset="0"/>
              </a:rPr>
            </a:br>
            <a:r>
              <a:rPr lang="en-US" sz="4800" spc="-150" dirty="0">
                <a:ln w="31750">
                  <a:noFill/>
                </a:ln>
                <a:solidFill>
                  <a:schemeClr val="bg1"/>
                </a:solidFill>
                <a:latin typeface="Oswald SemiBold" pitchFamily="2" charset="0"/>
              </a:rPr>
              <a:t>TO THE FEED THE WORLD </a:t>
            </a:r>
          </a:p>
        </p:txBody>
      </p:sp>
      <p:sp>
        <p:nvSpPr>
          <p:cNvPr id="8" name="Rectangle 7">
            <a:extLst>
              <a:ext uri="{FF2B5EF4-FFF2-40B4-BE49-F238E27FC236}">
                <a16:creationId xmlns:a16="http://schemas.microsoft.com/office/drawing/2014/main" id="{D04F743A-BD2E-4C97-D246-25C97AA28A84}"/>
              </a:ext>
              <a:ext uri="{C183D7F6-B498-43B3-948B-1728B52AA6E4}">
                <adec:decorative xmlns:adec="http://schemas.microsoft.com/office/drawing/2017/decorative" val="1"/>
              </a:ext>
            </a:extLst>
          </p:cNvPr>
          <p:cNvSpPr/>
          <p:nvPr/>
        </p:nvSpPr>
        <p:spPr>
          <a:xfrm rot="16200000">
            <a:off x="1929261" y="4689262"/>
            <a:ext cx="461468" cy="116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FEAF6A2D-7E69-DA87-6875-472E56194266}"/>
              </a:ext>
            </a:extLst>
          </p:cNvPr>
          <p:cNvSpPr txBox="1"/>
          <p:nvPr/>
        </p:nvSpPr>
        <p:spPr>
          <a:xfrm>
            <a:off x="2286261" y="4513617"/>
            <a:ext cx="6439286" cy="464423"/>
          </a:xfrm>
          <a:prstGeom prst="rect">
            <a:avLst/>
          </a:prstGeom>
          <a:noFill/>
        </p:spPr>
        <p:txBody>
          <a:bodyPr wrap="square">
            <a:spAutoFit/>
          </a:bodyPr>
          <a:lstStyle/>
          <a:p>
            <a:pPr marL="0" marR="0">
              <a:lnSpc>
                <a:spcPct val="105000"/>
              </a:lnSpc>
              <a:spcBef>
                <a:spcPts val="0"/>
              </a:spcBef>
              <a:spcAft>
                <a:spcPts val="0"/>
              </a:spcAft>
            </a:pPr>
            <a:r>
              <a:rPr lang="en-US" sz="2400" b="1" dirty="0">
                <a:solidFill>
                  <a:schemeClr val="bg1"/>
                </a:solidFill>
                <a:effectLst/>
                <a:latin typeface="Calibri" panose="020F0502020204030204" pitchFamily="34" charset="0"/>
                <a:ea typeface="Times New Roman" panose="02020603050405020304" pitchFamily="18" charset="0"/>
              </a:rPr>
              <a:t>RIPE and Perennial rice</a:t>
            </a:r>
            <a:endParaRPr lang="en-US" sz="2400" dirty="0">
              <a:solidFill>
                <a:schemeClr val="bg1"/>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934895532"/>
      </p:ext>
    </p:extLst>
  </p:cSld>
  <p:clrMapOvr>
    <a:masterClrMapping/>
  </p:clrMapOvr>
  <p:transition>
    <p:cover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19">
            <a:extLst>
              <a:ext uri="{FF2B5EF4-FFF2-40B4-BE49-F238E27FC236}">
                <a16:creationId xmlns:a16="http://schemas.microsoft.com/office/drawing/2014/main" id="{507EF82C-4985-4FB3-7EBB-A46E58D330AA}"/>
              </a:ext>
            </a:extLst>
          </p:cNvPr>
          <p:cNvSpPr>
            <a:spLocks noGrp="1"/>
          </p:cNvSpPr>
          <p:nvPr>
            <p:ph type="title"/>
          </p:nvPr>
        </p:nvSpPr>
        <p:spPr>
          <a:xfrm>
            <a:off x="838200" y="-1787832"/>
            <a:ext cx="10515600" cy="1313848"/>
          </a:xfrm>
        </p:spPr>
        <p:txBody>
          <a:bodyPr>
            <a:normAutofit fontScale="90000"/>
          </a:bodyPr>
          <a:lstStyle/>
          <a:p>
            <a:r>
              <a:rPr lang="en-US" dirty="0"/>
              <a:t>Better computing for the years ahead</a:t>
            </a:r>
          </a:p>
        </p:txBody>
      </p:sp>
      <p:pic>
        <p:nvPicPr>
          <p:cNvPr id="5" name="Picture 4" descr="An abstract image of lines of connectivity">
            <a:extLst>
              <a:ext uri="{FF2B5EF4-FFF2-40B4-BE49-F238E27FC236}">
                <a16:creationId xmlns:a16="http://schemas.microsoft.com/office/drawing/2014/main" id="{AB5C93EE-B7F6-958F-3D91-87DA9CAAC270}"/>
              </a:ext>
            </a:extLst>
          </p:cNvPr>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t="8250" b="8250"/>
          <a:stretch/>
        </p:blipFill>
        <p:spPr>
          <a:xfrm>
            <a:off x="1082" y="0"/>
            <a:ext cx="12189833" cy="6785673"/>
          </a:xfrm>
          <a:prstGeom prst="rect">
            <a:avLst/>
          </a:prstGeom>
        </p:spPr>
      </p:pic>
      <p:pic>
        <p:nvPicPr>
          <p:cNvPr id="9" name="Picture 8">
            <a:extLst>
              <a:ext uri="{FF2B5EF4-FFF2-40B4-BE49-F238E27FC236}">
                <a16:creationId xmlns:a16="http://schemas.microsoft.com/office/drawing/2014/main" id="{A97A7736-E63D-44C8-87E4-46BF160459E2}"/>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36414" y="0"/>
            <a:ext cx="116086" cy="6858000"/>
          </a:xfrm>
          <a:prstGeom prst="rect">
            <a:avLst/>
          </a:prstGeom>
        </p:spPr>
      </p:pic>
      <p:sp>
        <p:nvSpPr>
          <p:cNvPr id="15" name="TextBox 14">
            <a:extLst>
              <a:ext uri="{FF2B5EF4-FFF2-40B4-BE49-F238E27FC236}">
                <a16:creationId xmlns:a16="http://schemas.microsoft.com/office/drawing/2014/main" id="{0BCA7686-2707-84B5-72C4-C544477843F5}"/>
              </a:ext>
              <a:ext uri="{C183D7F6-B498-43B3-948B-1728B52AA6E4}">
                <adec:decorative xmlns:adec="http://schemas.microsoft.com/office/drawing/2017/decorative" val="1"/>
              </a:ext>
            </a:extLst>
          </p:cNvPr>
          <p:cNvSpPr txBox="1"/>
          <p:nvPr/>
        </p:nvSpPr>
        <p:spPr>
          <a:xfrm>
            <a:off x="1383182" y="343149"/>
            <a:ext cx="6567449" cy="1569660"/>
          </a:xfrm>
          <a:prstGeom prst="rect">
            <a:avLst/>
          </a:prstGeom>
          <a:noFill/>
        </p:spPr>
        <p:txBody>
          <a:bodyPr wrap="square" lIns="0">
            <a:spAutoFit/>
          </a:bodyPr>
          <a:lstStyle/>
          <a:p>
            <a:r>
              <a:rPr lang="en-US" sz="4800" spc="-150" dirty="0">
                <a:ln w="31750">
                  <a:noFill/>
                </a:ln>
                <a:solidFill>
                  <a:schemeClr val="bg1"/>
                </a:solidFill>
                <a:latin typeface="Oswald SemiBold" pitchFamily="2" charset="0"/>
              </a:rPr>
              <a:t>BETTER COMPUTING FOR THE YEARS AHEAD </a:t>
            </a:r>
          </a:p>
        </p:txBody>
      </p:sp>
      <p:pic>
        <p:nvPicPr>
          <p:cNvPr id="10" name="Picture 9" descr="The Center for Evolving Computing logo">
            <a:extLst>
              <a:ext uri="{FF2B5EF4-FFF2-40B4-BE49-F238E27FC236}">
                <a16:creationId xmlns:a16="http://schemas.microsoft.com/office/drawing/2014/main" id="{F652571C-C28F-8109-1417-83A6FF5BD5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5811" y="2897726"/>
            <a:ext cx="7177284" cy="2100020"/>
          </a:xfrm>
          <a:prstGeom prst="rect">
            <a:avLst/>
          </a:prstGeom>
        </p:spPr>
      </p:pic>
    </p:spTree>
    <p:extLst>
      <p:ext uri="{BB962C8B-B14F-4D97-AF65-F5344CB8AC3E}">
        <p14:creationId xmlns:p14="http://schemas.microsoft.com/office/powerpoint/2010/main" val="3573611288"/>
      </p:ext>
    </p:extLst>
  </p:cSld>
  <p:clrMapOvr>
    <a:masterClrMapping/>
  </p:clrMapOvr>
  <p:transition>
    <p:cover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3CB7C-ACE2-78F9-676F-001DAE91D65E}"/>
              </a:ext>
            </a:extLst>
          </p:cNvPr>
          <p:cNvSpPr>
            <a:spLocks noGrp="1"/>
          </p:cNvSpPr>
          <p:nvPr>
            <p:ph type="title"/>
          </p:nvPr>
        </p:nvSpPr>
        <p:spPr>
          <a:xfrm>
            <a:off x="838200" y="-1650225"/>
            <a:ext cx="10515600" cy="1325563"/>
          </a:xfrm>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Reaching a state and its people</a:t>
            </a:r>
            <a:endParaRPr lang="en-US" dirty="0"/>
          </a:p>
        </p:txBody>
      </p:sp>
      <p:pic>
        <p:nvPicPr>
          <p:cNvPr id="4" name="Picture 3" descr="An architectural rendering of the DPI headquarters.">
            <a:extLst>
              <a:ext uri="{FF2B5EF4-FFF2-40B4-BE49-F238E27FC236}">
                <a16:creationId xmlns:a16="http://schemas.microsoft.com/office/drawing/2014/main" id="{B588C108-53BA-B767-A7F9-8DA97B5A3E6E}"/>
              </a:ext>
            </a:extLst>
          </p:cNvPr>
          <p:cNvPicPr>
            <a:picLocks noChangeAspect="1"/>
          </p:cNvPicPr>
          <p:nvPr/>
        </p:nvPicPr>
        <p:blipFill rotWithShape="1">
          <a:blip r:embed="rId3" cstate="email">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1083" y="0"/>
            <a:ext cx="12189833" cy="6858000"/>
          </a:xfrm>
          <a:prstGeom prst="rect">
            <a:avLst/>
          </a:prstGeom>
        </p:spPr>
      </p:pic>
      <p:pic>
        <p:nvPicPr>
          <p:cNvPr id="9" name="Picture 8">
            <a:extLst>
              <a:ext uri="{FF2B5EF4-FFF2-40B4-BE49-F238E27FC236}">
                <a16:creationId xmlns:a16="http://schemas.microsoft.com/office/drawing/2014/main" id="{A97A7736-E63D-44C8-87E4-46BF160459E2}"/>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36414" y="0"/>
            <a:ext cx="116086" cy="6858000"/>
          </a:xfrm>
          <a:prstGeom prst="rect">
            <a:avLst/>
          </a:prstGeom>
        </p:spPr>
      </p:pic>
      <p:sp>
        <p:nvSpPr>
          <p:cNvPr id="11" name="Rectangle 10">
            <a:extLst>
              <a:ext uri="{FF2B5EF4-FFF2-40B4-BE49-F238E27FC236}">
                <a16:creationId xmlns:a16="http://schemas.microsoft.com/office/drawing/2014/main" id="{167EB778-4E65-B2B4-F5F4-805308E98DCE}"/>
              </a:ext>
              <a:ext uri="{C183D7F6-B498-43B3-948B-1728B52AA6E4}">
                <adec:decorative xmlns:adec="http://schemas.microsoft.com/office/drawing/2017/decorative" val="1"/>
              </a:ext>
            </a:extLst>
          </p:cNvPr>
          <p:cNvSpPr/>
          <p:nvPr/>
        </p:nvSpPr>
        <p:spPr>
          <a:xfrm rot="16200000">
            <a:off x="1735363" y="4883161"/>
            <a:ext cx="849266" cy="116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415B352C-6BA0-3B0C-5464-DF9A5FEAF5DD}"/>
              </a:ext>
            </a:extLst>
          </p:cNvPr>
          <p:cNvSpPr txBox="1"/>
          <p:nvPr/>
        </p:nvSpPr>
        <p:spPr>
          <a:xfrm>
            <a:off x="2286261" y="4513617"/>
            <a:ext cx="6439286" cy="852221"/>
          </a:xfrm>
          <a:prstGeom prst="rect">
            <a:avLst/>
          </a:prstGeom>
          <a:noFill/>
        </p:spPr>
        <p:txBody>
          <a:bodyPr wrap="square">
            <a:spAutoFit/>
          </a:bodyPr>
          <a:lstStyle/>
          <a:p>
            <a:pPr marL="0" marR="0">
              <a:lnSpc>
                <a:spcPct val="105000"/>
              </a:lnSpc>
              <a:spcBef>
                <a:spcPts val="0"/>
              </a:spcBef>
              <a:spcAft>
                <a:spcPts val="0"/>
              </a:spcAft>
            </a:pPr>
            <a:r>
              <a:rPr lang="en-US" sz="24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ILLINOIS INNOVATION NETWORK AND DISCOVERY PARTNERS INSTITUTE</a:t>
            </a:r>
            <a:endParaRPr lang="en-US" sz="24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BDB42EAE-FABB-A60D-162B-03BA56FC395A}"/>
              </a:ext>
              <a:ext uri="{C183D7F6-B498-43B3-948B-1728B52AA6E4}">
                <adec:decorative xmlns:adec="http://schemas.microsoft.com/office/drawing/2017/decorative" val="1"/>
              </a:ext>
            </a:extLst>
          </p:cNvPr>
          <p:cNvSpPr txBox="1"/>
          <p:nvPr/>
        </p:nvSpPr>
        <p:spPr>
          <a:xfrm>
            <a:off x="1383182" y="343149"/>
            <a:ext cx="5335483" cy="1569660"/>
          </a:xfrm>
          <a:prstGeom prst="rect">
            <a:avLst/>
          </a:prstGeom>
          <a:noFill/>
        </p:spPr>
        <p:txBody>
          <a:bodyPr wrap="square" lIns="0">
            <a:spAutoFit/>
          </a:bodyPr>
          <a:lstStyle/>
          <a:p>
            <a:r>
              <a:rPr lang="en-US" sz="4800" spc="-150" dirty="0">
                <a:ln w="31750">
                  <a:noFill/>
                </a:ln>
                <a:solidFill>
                  <a:schemeClr val="bg1"/>
                </a:solidFill>
                <a:latin typeface="Oswald SemiBold" pitchFamily="2" charset="0"/>
              </a:rPr>
              <a:t>REACHING A STATE AND ITS PEOPLE</a:t>
            </a:r>
          </a:p>
        </p:txBody>
      </p:sp>
    </p:spTree>
    <p:extLst>
      <p:ext uri="{BB962C8B-B14F-4D97-AF65-F5344CB8AC3E}">
        <p14:creationId xmlns:p14="http://schemas.microsoft.com/office/powerpoint/2010/main" val="245548463"/>
      </p:ext>
    </p:extLst>
  </p:cSld>
  <p:clrMapOvr>
    <a:masterClrMapping/>
  </p:clrMapOvr>
  <p:transition>
    <p:cover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3CB7C-ACE2-78F9-676F-001DAE91D65E}"/>
              </a:ext>
            </a:extLst>
          </p:cNvPr>
          <p:cNvSpPr>
            <a:spLocks noGrp="1"/>
          </p:cNvSpPr>
          <p:nvPr>
            <p:ph type="title"/>
          </p:nvPr>
        </p:nvSpPr>
        <p:spPr>
          <a:xfrm>
            <a:off x="838200" y="-1650225"/>
            <a:ext cx="10515600" cy="1325563"/>
          </a:xfrm>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Define innovation</a:t>
            </a:r>
            <a:endParaRPr lang="en-US" dirty="0"/>
          </a:p>
        </p:txBody>
      </p:sp>
      <p:pic>
        <p:nvPicPr>
          <p:cNvPr id="11" name="Picture 10" descr="The Chicago skyline from a street perspective&#10;">
            <a:extLst>
              <a:ext uri="{FF2B5EF4-FFF2-40B4-BE49-F238E27FC236}">
                <a16:creationId xmlns:a16="http://schemas.microsoft.com/office/drawing/2014/main" id="{8229AFA0-989F-68BC-8A5B-C946FCAC2786}"/>
              </a:ext>
            </a:extLst>
          </p:cNvPr>
          <p:cNvPicPr>
            <a:picLocks noChangeAspect="1"/>
          </p:cNvPicPr>
          <p:nvPr/>
        </p:nvPicPr>
        <p:blipFill rotWithShape="1">
          <a:blip r:embed="rId3">
            <a:duotone>
              <a:prstClr val="black"/>
              <a:schemeClr val="accent1">
                <a:tint val="45000"/>
                <a:satMod val="400000"/>
              </a:schemeClr>
            </a:duotone>
            <a:extLst>
              <a:ext uri="{28A0092B-C50C-407E-A947-70E740481C1C}">
                <a14:useLocalDpi xmlns:a14="http://schemas.microsoft.com/office/drawing/2010/main" val="0"/>
              </a:ext>
            </a:extLst>
          </a:blip>
          <a:srcRect b="16515"/>
          <a:stretch/>
        </p:blipFill>
        <p:spPr>
          <a:xfrm>
            <a:off x="0" y="0"/>
            <a:ext cx="12192000" cy="6785673"/>
          </a:xfrm>
          <a:prstGeom prst="rect">
            <a:avLst/>
          </a:prstGeom>
        </p:spPr>
      </p:pic>
      <p:pic>
        <p:nvPicPr>
          <p:cNvPr id="9" name="Picture 8">
            <a:extLst>
              <a:ext uri="{FF2B5EF4-FFF2-40B4-BE49-F238E27FC236}">
                <a16:creationId xmlns:a16="http://schemas.microsoft.com/office/drawing/2014/main" id="{A97A7736-E63D-44C8-87E4-46BF160459E2}"/>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36414" y="0"/>
            <a:ext cx="116086" cy="6858000"/>
          </a:xfrm>
          <a:prstGeom prst="rect">
            <a:avLst/>
          </a:prstGeom>
        </p:spPr>
      </p:pic>
      <p:sp>
        <p:nvSpPr>
          <p:cNvPr id="7" name="TextBox 6">
            <a:extLst>
              <a:ext uri="{FF2B5EF4-FFF2-40B4-BE49-F238E27FC236}">
                <a16:creationId xmlns:a16="http://schemas.microsoft.com/office/drawing/2014/main" id="{0DDBE953-9D4C-2E20-C602-55386C637958}"/>
              </a:ext>
            </a:extLst>
          </p:cNvPr>
          <p:cNvSpPr txBox="1"/>
          <p:nvPr/>
        </p:nvSpPr>
        <p:spPr>
          <a:xfrm>
            <a:off x="1473982" y="1218871"/>
            <a:ext cx="4622017" cy="1534779"/>
          </a:xfrm>
          <a:prstGeom prst="rect">
            <a:avLst/>
          </a:prstGeom>
          <a:noFill/>
        </p:spPr>
        <p:txBody>
          <a:bodyPr wrap="square">
            <a:spAutoFit/>
          </a:bodyPr>
          <a:lstStyle/>
          <a:p>
            <a:pPr marL="0" marR="0">
              <a:lnSpc>
                <a:spcPct val="105000"/>
              </a:lnSpc>
              <a:spcBef>
                <a:spcPts val="0"/>
              </a:spcBef>
              <a:spcAft>
                <a:spcPts val="0"/>
              </a:spcAft>
            </a:pPr>
            <a:r>
              <a:rPr lang="en-US" sz="1800" b="1" dirty="0">
                <a:solidFill>
                  <a:schemeClr val="bg1"/>
                </a:solidFill>
                <a:effectLst/>
                <a:latin typeface="Calibri" panose="020F0502020204030204" pitchFamily="34" charset="0"/>
                <a:ea typeface="Times New Roman" panose="02020603050405020304" pitchFamily="18" charset="0"/>
              </a:rPr>
              <a:t>“APPROACHING EVERY SITUATION SAYING, ‘HOW CAN WE MAKE THIS BETTER?’”</a:t>
            </a:r>
            <a:br>
              <a:rPr lang="en-US" sz="1800" b="1" dirty="0">
                <a:solidFill>
                  <a:schemeClr val="bg1"/>
                </a:solidFill>
                <a:effectLst/>
                <a:latin typeface="Calibri" panose="020F0502020204030204" pitchFamily="34" charset="0"/>
                <a:ea typeface="Times New Roman" panose="02020603050405020304" pitchFamily="18" charset="0"/>
              </a:rPr>
            </a:br>
            <a:endParaRPr lang="en-US" b="1" dirty="0">
              <a:solidFill>
                <a:schemeClr val="bg1"/>
              </a:solidFill>
              <a:latin typeface="Calibri" panose="020F0502020204030204" pitchFamily="34" charset="0"/>
              <a:ea typeface="Times New Roman" panose="02020603050405020304" pitchFamily="18" charset="0"/>
            </a:endParaRPr>
          </a:p>
          <a:p>
            <a:pPr marL="0" marR="0" algn="r">
              <a:lnSpc>
                <a:spcPct val="105000"/>
              </a:lnSpc>
              <a:spcBef>
                <a:spcPts val="0"/>
              </a:spcBef>
              <a:spcAft>
                <a:spcPts val="0"/>
              </a:spcAft>
            </a:pPr>
            <a:r>
              <a:rPr lang="en-US" sz="1800" b="1" dirty="0">
                <a:solidFill>
                  <a:schemeClr val="bg1"/>
                </a:solidFill>
                <a:effectLst/>
                <a:latin typeface="Calibri" panose="020F0502020204030204" pitchFamily="34" charset="0"/>
                <a:ea typeface="Times New Roman" panose="02020603050405020304" pitchFamily="18" charset="0"/>
              </a:rPr>
              <a:t>– Karin Hurt,</a:t>
            </a:r>
            <a:br>
              <a:rPr lang="en-US" sz="1800" b="1" dirty="0">
                <a:solidFill>
                  <a:schemeClr val="bg1"/>
                </a:solidFill>
                <a:effectLst/>
                <a:latin typeface="Calibri" panose="020F0502020204030204" pitchFamily="34" charset="0"/>
                <a:ea typeface="Times New Roman" panose="02020603050405020304" pitchFamily="18" charset="0"/>
              </a:rPr>
            </a:br>
            <a:r>
              <a:rPr lang="en-US" sz="1800" b="1" dirty="0">
                <a:solidFill>
                  <a:schemeClr val="bg1"/>
                </a:solidFill>
                <a:effectLst/>
                <a:latin typeface="Calibri" panose="020F0502020204030204" pitchFamily="34" charset="0"/>
                <a:ea typeface="Times New Roman" panose="02020603050405020304" pitchFamily="18" charset="0"/>
              </a:rPr>
              <a:t>Author and Former Verizon Wireless executive</a:t>
            </a:r>
            <a:endParaRPr lang="en-US" sz="1800" dirty="0">
              <a:solidFill>
                <a:schemeClr val="bg1"/>
              </a:solidFill>
              <a:effectLst/>
              <a:latin typeface="Calibri" panose="020F0502020204030204" pitchFamily="34" charset="0"/>
              <a:ea typeface="Calibri" panose="020F0502020204030204" pitchFamily="34" charset="0"/>
            </a:endParaRPr>
          </a:p>
        </p:txBody>
      </p:sp>
      <p:sp>
        <p:nvSpPr>
          <p:cNvPr id="6" name="Rectangle 5">
            <a:extLst>
              <a:ext uri="{FF2B5EF4-FFF2-40B4-BE49-F238E27FC236}">
                <a16:creationId xmlns:a16="http://schemas.microsoft.com/office/drawing/2014/main" id="{EABA9602-04C2-1383-3847-F0E3D7BA694D}"/>
              </a:ext>
              <a:ext uri="{C183D7F6-B498-43B3-948B-1728B52AA6E4}">
                <adec:decorative xmlns:adec="http://schemas.microsoft.com/office/drawing/2017/decorative" val="1"/>
              </a:ext>
            </a:extLst>
          </p:cNvPr>
          <p:cNvSpPr/>
          <p:nvPr/>
        </p:nvSpPr>
        <p:spPr>
          <a:xfrm>
            <a:off x="1460305" y="3382694"/>
            <a:ext cx="1764323" cy="92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Title 1">
            <a:extLst>
              <a:ext uri="{FF2B5EF4-FFF2-40B4-BE49-F238E27FC236}">
                <a16:creationId xmlns:a16="http://schemas.microsoft.com/office/drawing/2014/main" id="{8D9464D4-A80A-F5A0-62A0-4F2303546DCD}"/>
              </a:ext>
              <a:ext uri="{C183D7F6-B498-43B3-948B-1728B52AA6E4}">
                <adec:decorative xmlns:adec="http://schemas.microsoft.com/office/drawing/2017/decorative" val="1"/>
              </a:ext>
            </a:extLst>
          </p:cNvPr>
          <p:cNvSpPr txBox="1">
            <a:spLocks/>
          </p:cNvSpPr>
          <p:nvPr/>
        </p:nvSpPr>
        <p:spPr>
          <a:xfrm>
            <a:off x="1575986" y="2047811"/>
            <a:ext cx="10515600" cy="2391508"/>
          </a:xfrm>
          <a:prstGeom prst="rect">
            <a:avLst/>
          </a:prstGeom>
          <a:noFill/>
        </p:spPr>
        <p:txBody>
          <a:bodyPr lIns="0" tIns="0" rIns="0" anchor="t" anchorCtr="0"/>
          <a:lstStyle>
            <a:lvl1pPr algn="l" defTabSz="914400" rtl="0" eaLnBrk="1" latinLnBrk="0" hangingPunct="1">
              <a:lnSpc>
                <a:spcPct val="90000"/>
              </a:lnSpc>
              <a:spcBef>
                <a:spcPct val="0"/>
              </a:spcBef>
              <a:buNone/>
              <a:defRPr sz="4800" kern="1200" cap="all" spc="300" baseline="0">
                <a:solidFill>
                  <a:srgbClr val="0455A4"/>
                </a:solidFill>
                <a:latin typeface="Oswald" pitchFamily="2" charset="0"/>
                <a:ea typeface="+mj-ea"/>
                <a:cs typeface="+mj-cs"/>
              </a:defRPr>
            </a:lvl1pPr>
          </a:lstStyle>
          <a:p>
            <a:pPr>
              <a:lnSpc>
                <a:spcPts val="24000"/>
              </a:lnSpc>
            </a:pPr>
            <a:r>
              <a:rPr lang="en-US" sz="6000" dirty="0">
                <a:solidFill>
                  <a:srgbClr val="E8E9EA"/>
                </a:solidFill>
                <a:latin typeface="Oswald SemiBold" pitchFamily="2" charset="0"/>
              </a:rPr>
              <a:t>DEFINE</a:t>
            </a:r>
            <a:endParaRPr lang="en-US" sz="24000" dirty="0">
              <a:solidFill>
                <a:srgbClr val="E8E9EA"/>
              </a:solidFill>
              <a:latin typeface="Oswald SemiBold" pitchFamily="2" charset="0"/>
            </a:endParaRPr>
          </a:p>
        </p:txBody>
      </p:sp>
      <p:sp>
        <p:nvSpPr>
          <p:cNvPr id="8" name="TextBox 7">
            <a:extLst>
              <a:ext uri="{FF2B5EF4-FFF2-40B4-BE49-F238E27FC236}">
                <a16:creationId xmlns:a16="http://schemas.microsoft.com/office/drawing/2014/main" id="{A2DA746B-707E-4B6E-6E5C-4D55BC0AD1AA}"/>
              </a:ext>
              <a:ext uri="{C183D7F6-B498-43B3-948B-1728B52AA6E4}">
                <adec:decorative xmlns:adec="http://schemas.microsoft.com/office/drawing/2017/decorative" val="1"/>
              </a:ext>
            </a:extLst>
          </p:cNvPr>
          <p:cNvSpPr txBox="1"/>
          <p:nvPr/>
        </p:nvSpPr>
        <p:spPr>
          <a:xfrm>
            <a:off x="1119168" y="4618499"/>
            <a:ext cx="10515599" cy="1982402"/>
          </a:xfrm>
          <a:prstGeom prst="rect">
            <a:avLst/>
          </a:prstGeom>
          <a:noFill/>
        </p:spPr>
        <p:txBody>
          <a:bodyPr wrap="square">
            <a:spAutoFit/>
          </a:bodyPr>
          <a:lstStyle/>
          <a:p>
            <a:pPr>
              <a:lnSpc>
                <a:spcPts val="14500"/>
              </a:lnSpc>
            </a:pPr>
            <a:r>
              <a:rPr lang="en-US" sz="15000" dirty="0">
                <a:ln w="31750">
                  <a:solidFill>
                    <a:schemeClr val="bg1"/>
                  </a:solidFill>
                </a:ln>
                <a:noFill/>
                <a:latin typeface="Oswald SemiBold" pitchFamily="2" charset="0"/>
              </a:rPr>
              <a:t>INNOVATION</a:t>
            </a:r>
            <a:endParaRPr lang="en-US" sz="15000" dirty="0">
              <a:ln w="31750">
                <a:solidFill>
                  <a:schemeClr val="bg1"/>
                </a:solidFill>
              </a:ln>
              <a:solidFill>
                <a:srgbClr val="E8E9EA"/>
              </a:solidFill>
            </a:endParaRPr>
          </a:p>
        </p:txBody>
      </p:sp>
    </p:spTree>
    <p:extLst>
      <p:ext uri="{BB962C8B-B14F-4D97-AF65-F5344CB8AC3E}">
        <p14:creationId xmlns:p14="http://schemas.microsoft.com/office/powerpoint/2010/main" val="3142724101"/>
      </p:ext>
    </p:extLst>
  </p:cSld>
  <p:clrMapOvr>
    <a:masterClrMapping/>
  </p:clrMapOvr>
  <p:transition>
    <p:cover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2434D8-A269-D5B9-6B5F-593CDDC58499}"/>
              </a:ext>
            </a:extLst>
          </p:cNvPr>
          <p:cNvSpPr>
            <a:spLocks noGrp="1"/>
          </p:cNvSpPr>
          <p:nvPr>
            <p:ph type="title"/>
          </p:nvPr>
        </p:nvSpPr>
        <p:spPr>
          <a:xfrm>
            <a:off x="838200" y="-1693704"/>
            <a:ext cx="10515600" cy="1325563"/>
          </a:xfrm>
        </p:spPr>
        <p:txBody>
          <a:bodyPr/>
          <a:lstStyle/>
          <a:p>
            <a:r>
              <a:rPr lang="en-US" dirty="0"/>
              <a:t>Thank you</a:t>
            </a:r>
          </a:p>
        </p:txBody>
      </p:sp>
      <p:pic>
        <p:nvPicPr>
          <p:cNvPr id="2" name="Comp 1_1" descr="background imagery of a blue gradient shifting ">
            <a:hlinkClick r:id="" action="ppaction://media"/>
            <a:extLst>
              <a:ext uri="{FF2B5EF4-FFF2-40B4-BE49-F238E27FC236}">
                <a16:creationId xmlns:a16="http://schemas.microsoft.com/office/drawing/2014/main" id="{B3737C86-B504-6720-5B93-4305BEBDC82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1138" b="30090"/>
          <a:stretch/>
        </p:blipFill>
        <p:spPr>
          <a:xfrm>
            <a:off x="0" y="0"/>
            <a:ext cx="12193588" cy="6858000"/>
          </a:xfrm>
          <a:prstGeom prst="rect">
            <a:avLst/>
          </a:prstGeom>
        </p:spPr>
      </p:pic>
      <p:pic>
        <p:nvPicPr>
          <p:cNvPr id="3" name="Picture 2">
            <a:extLst>
              <a:ext uri="{FF2B5EF4-FFF2-40B4-BE49-F238E27FC236}">
                <a16:creationId xmlns:a16="http://schemas.microsoft.com/office/drawing/2014/main" id="{E31FCD77-9C97-321C-8876-6CA66C522357}"/>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36414" y="0"/>
            <a:ext cx="116086" cy="6858000"/>
          </a:xfrm>
          <a:prstGeom prst="rect">
            <a:avLst/>
          </a:prstGeom>
        </p:spPr>
      </p:pic>
      <p:sp>
        <p:nvSpPr>
          <p:cNvPr id="12" name="Title 3">
            <a:extLst>
              <a:ext uri="{FF2B5EF4-FFF2-40B4-BE49-F238E27FC236}">
                <a16:creationId xmlns:a16="http://schemas.microsoft.com/office/drawing/2014/main" id="{90465011-CCD2-43D2-8C5C-A109196BF574}"/>
              </a:ext>
              <a:ext uri="{C183D7F6-B498-43B3-948B-1728B52AA6E4}">
                <adec:decorative xmlns:adec="http://schemas.microsoft.com/office/drawing/2017/decorative" val="1"/>
              </a:ext>
            </a:extLst>
          </p:cNvPr>
          <p:cNvSpPr txBox="1">
            <a:spLocks/>
          </p:cNvSpPr>
          <p:nvPr/>
        </p:nvSpPr>
        <p:spPr>
          <a:xfrm>
            <a:off x="1980950" y="1643521"/>
            <a:ext cx="8629244" cy="1325563"/>
          </a:xfrm>
          <a:prstGeom prst="rect">
            <a:avLst/>
          </a:prstGeom>
        </p:spPr>
        <p:txBody>
          <a:bodyPr lIns="0" tIns="0" rIns="0" anchor="t" anchorCtr="0"/>
          <a:lstStyle>
            <a:lvl1pPr algn="l" defTabSz="914400" rtl="0" eaLnBrk="1" latinLnBrk="0" hangingPunct="1">
              <a:lnSpc>
                <a:spcPct val="90000"/>
              </a:lnSpc>
              <a:spcBef>
                <a:spcPct val="0"/>
              </a:spcBef>
              <a:buNone/>
              <a:defRPr sz="4800" kern="1200" cap="all" spc="300" baseline="0">
                <a:solidFill>
                  <a:srgbClr val="E8E9EA"/>
                </a:solidFill>
                <a:latin typeface="Oswald" pitchFamily="2" charset="0"/>
                <a:ea typeface="+mj-ea"/>
                <a:cs typeface="+mj-cs"/>
              </a:defRPr>
            </a:lvl1pPr>
          </a:lstStyle>
          <a:p>
            <a:pPr algn="ctr">
              <a:defRPr/>
            </a:pPr>
            <a:r>
              <a:rPr lang="en-US" sz="15000" b="1" dirty="0">
                <a:solidFill>
                  <a:schemeClr val="bg1"/>
                </a:solidFill>
              </a:rPr>
              <a:t>Thank you</a:t>
            </a:r>
          </a:p>
        </p:txBody>
      </p:sp>
    </p:spTree>
    <p:extLst>
      <p:ext uri="{BB962C8B-B14F-4D97-AF65-F5344CB8AC3E}">
        <p14:creationId xmlns:p14="http://schemas.microsoft.com/office/powerpoint/2010/main" val="3348965440"/>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AABA3-355F-9CBE-D9D1-F98A2694939C}"/>
              </a:ext>
            </a:extLst>
          </p:cNvPr>
          <p:cNvSpPr>
            <a:spLocks noGrp="1"/>
          </p:cNvSpPr>
          <p:nvPr>
            <p:ph type="title"/>
          </p:nvPr>
        </p:nvSpPr>
        <p:spPr>
          <a:xfrm>
            <a:off x="838200" y="-2015686"/>
            <a:ext cx="10515600" cy="1325563"/>
          </a:xfrm>
        </p:spPr>
        <p:txBody>
          <a:bodyPr/>
          <a:lstStyle/>
          <a:p>
            <a:r>
              <a:rPr lang="en-US" b="0" i="0" dirty="0">
                <a:solidFill>
                  <a:srgbClr val="363636"/>
                </a:solidFill>
                <a:effectLst/>
                <a:latin typeface="Theinhardt"/>
              </a:rPr>
              <a:t>Innovation: collaboration, ideation, implementation, and value creation</a:t>
            </a:r>
            <a:endParaRPr lang="en-US" dirty="0"/>
          </a:p>
        </p:txBody>
      </p:sp>
      <p:sp>
        <p:nvSpPr>
          <p:cNvPr id="3" name="Rectangle 2">
            <a:extLst>
              <a:ext uri="{FF2B5EF4-FFF2-40B4-BE49-F238E27FC236}">
                <a16:creationId xmlns:a16="http://schemas.microsoft.com/office/drawing/2014/main" id="{09254A64-3192-C137-38E6-6789D27CF55B}"/>
              </a:ext>
              <a:ext uri="{C183D7F6-B498-43B3-948B-1728B52AA6E4}">
                <adec:decorative xmlns:adec="http://schemas.microsoft.com/office/drawing/2017/decorative" val="1"/>
              </a:ext>
            </a:extLst>
          </p:cNvPr>
          <p:cNvSpPr/>
          <p:nvPr/>
        </p:nvSpPr>
        <p:spPr>
          <a:xfrm>
            <a:off x="1460305" y="2584947"/>
            <a:ext cx="1764323" cy="92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 name="Title 1">
            <a:extLst>
              <a:ext uri="{FF2B5EF4-FFF2-40B4-BE49-F238E27FC236}">
                <a16:creationId xmlns:a16="http://schemas.microsoft.com/office/drawing/2014/main" id="{0F1A1963-3503-4B06-774D-C9D1DB396138}"/>
              </a:ext>
              <a:ext uri="{C183D7F6-B498-43B3-948B-1728B52AA6E4}">
                <adec:decorative xmlns:adec="http://schemas.microsoft.com/office/drawing/2017/decorative" val="1"/>
              </a:ext>
            </a:extLst>
          </p:cNvPr>
          <p:cNvSpPr txBox="1">
            <a:spLocks/>
          </p:cNvSpPr>
          <p:nvPr/>
        </p:nvSpPr>
        <p:spPr>
          <a:xfrm>
            <a:off x="1575986" y="1250064"/>
            <a:ext cx="10515600" cy="2391508"/>
          </a:xfrm>
          <a:prstGeom prst="rect">
            <a:avLst/>
          </a:prstGeom>
          <a:noFill/>
        </p:spPr>
        <p:txBody>
          <a:bodyPr lIns="0" tIns="0" rIns="0" anchor="t" anchorCtr="0"/>
          <a:lstStyle>
            <a:lvl1pPr algn="l" defTabSz="914400" rtl="0" eaLnBrk="1" latinLnBrk="0" hangingPunct="1">
              <a:lnSpc>
                <a:spcPct val="90000"/>
              </a:lnSpc>
              <a:spcBef>
                <a:spcPct val="0"/>
              </a:spcBef>
              <a:buNone/>
              <a:defRPr sz="4800" kern="1200" cap="all" spc="300" baseline="0">
                <a:solidFill>
                  <a:srgbClr val="0455A4"/>
                </a:solidFill>
                <a:latin typeface="Oswald" pitchFamily="2" charset="0"/>
                <a:ea typeface="+mj-ea"/>
                <a:cs typeface="+mj-cs"/>
              </a:defRPr>
            </a:lvl1pPr>
          </a:lstStyle>
          <a:p>
            <a:pPr>
              <a:lnSpc>
                <a:spcPts val="24000"/>
              </a:lnSpc>
            </a:pPr>
            <a:r>
              <a:rPr lang="en-US" sz="6000" dirty="0">
                <a:solidFill>
                  <a:srgbClr val="E8E9EA"/>
                </a:solidFill>
                <a:latin typeface="Oswald SemiBold" pitchFamily="2" charset="0"/>
              </a:rPr>
              <a:t>innovation</a:t>
            </a:r>
            <a:endParaRPr lang="en-US" sz="24000" dirty="0">
              <a:solidFill>
                <a:srgbClr val="E8E9EA"/>
              </a:solidFill>
              <a:latin typeface="Oswald SemiBold" pitchFamily="2" charset="0"/>
            </a:endParaRPr>
          </a:p>
        </p:txBody>
      </p:sp>
      <p:sp>
        <p:nvSpPr>
          <p:cNvPr id="6" name="TextBox 5">
            <a:extLst>
              <a:ext uri="{FF2B5EF4-FFF2-40B4-BE49-F238E27FC236}">
                <a16:creationId xmlns:a16="http://schemas.microsoft.com/office/drawing/2014/main" id="{FC8B739B-B81A-9B1D-8698-19E836E75157}"/>
              </a:ext>
              <a:ext uri="{C183D7F6-B498-43B3-948B-1728B52AA6E4}">
                <adec:decorative xmlns:adec="http://schemas.microsoft.com/office/drawing/2017/decorative" val="1"/>
              </a:ext>
            </a:extLst>
          </p:cNvPr>
          <p:cNvSpPr txBox="1"/>
          <p:nvPr/>
        </p:nvSpPr>
        <p:spPr>
          <a:xfrm>
            <a:off x="1692072" y="3781932"/>
            <a:ext cx="9953658" cy="2753574"/>
          </a:xfrm>
          <a:prstGeom prst="rect">
            <a:avLst/>
          </a:prstGeom>
          <a:noFill/>
        </p:spPr>
        <p:txBody>
          <a:bodyPr wrap="square">
            <a:spAutoFit/>
          </a:bodyPr>
          <a:lstStyle/>
          <a:p>
            <a:pPr>
              <a:lnSpc>
                <a:spcPts val="6900"/>
              </a:lnSpc>
            </a:pPr>
            <a:r>
              <a:rPr lang="en-US" sz="6900" dirty="0">
                <a:ln w="25400">
                  <a:solidFill>
                    <a:schemeClr val="bg1"/>
                  </a:solidFill>
                </a:ln>
                <a:noFill/>
                <a:latin typeface="Oswald SemiBold" pitchFamily="2" charset="0"/>
              </a:rPr>
              <a:t>COLLABORATION, IDEATION,  IMPLEMENTATION AND VALUE CREATION</a:t>
            </a:r>
            <a:endParaRPr lang="en-US" sz="6900" dirty="0">
              <a:ln w="25400">
                <a:solidFill>
                  <a:schemeClr val="bg1"/>
                </a:solidFill>
              </a:ln>
              <a:solidFill>
                <a:srgbClr val="E8E9EA"/>
              </a:solidFill>
            </a:endParaRPr>
          </a:p>
        </p:txBody>
      </p:sp>
    </p:spTree>
    <p:extLst>
      <p:ext uri="{BB962C8B-B14F-4D97-AF65-F5344CB8AC3E}">
        <p14:creationId xmlns:p14="http://schemas.microsoft.com/office/powerpoint/2010/main" val="9560793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AABA3-355F-9CBE-D9D1-F98A2694939C}"/>
              </a:ext>
            </a:extLst>
          </p:cNvPr>
          <p:cNvSpPr>
            <a:spLocks noGrp="1"/>
          </p:cNvSpPr>
          <p:nvPr>
            <p:ph type="title"/>
          </p:nvPr>
        </p:nvSpPr>
        <p:spPr>
          <a:xfrm>
            <a:off x="838200" y="-796486"/>
            <a:ext cx="10515600" cy="1325563"/>
          </a:xfrm>
        </p:spPr>
        <p:txBody>
          <a:bodyPr/>
          <a:lstStyle/>
          <a:p>
            <a:r>
              <a:rPr lang="en-US" b="0" i="0" dirty="0">
                <a:solidFill>
                  <a:srgbClr val="363636"/>
                </a:solidFill>
                <a:effectLst/>
                <a:latin typeface="Theinhardt"/>
              </a:rPr>
              <a:t>An innovative history</a:t>
            </a:r>
            <a:endParaRPr lang="en-US" dirty="0"/>
          </a:p>
        </p:txBody>
      </p:sp>
      <p:pic>
        <p:nvPicPr>
          <p:cNvPr id="4" name="Picture 3" descr="Photo collage of the Alma Mater statue, the Chicago skyline, and a statue of Abraham Lincoln.">
            <a:extLst>
              <a:ext uri="{FF2B5EF4-FFF2-40B4-BE49-F238E27FC236}">
                <a16:creationId xmlns:a16="http://schemas.microsoft.com/office/drawing/2014/main" id="{FBA3FCA2-695A-4C95-9AFD-90054AEB6028}"/>
              </a:ext>
            </a:extLst>
          </p:cNvPr>
          <p:cNvPicPr>
            <a:picLocks noChangeAspect="1"/>
          </p:cNvPicPr>
          <p:nvPr/>
        </p:nvPicPr>
        <p:blipFill>
          <a:blip r:embed="rId3">
            <a:alphaModFix amt="35000"/>
            <a:extLst>
              <a:ext uri="{28A0092B-C50C-407E-A947-70E740481C1C}">
                <a14:useLocalDpi xmlns:a14="http://schemas.microsoft.com/office/drawing/2010/main" val="0"/>
              </a:ext>
            </a:extLst>
          </a:blip>
          <a:srcRect t="1163" b="1163"/>
          <a:stretch/>
        </p:blipFill>
        <p:spPr>
          <a:xfrm>
            <a:off x="0" y="161579"/>
            <a:ext cx="12192000" cy="6696422"/>
          </a:xfrm>
          <a:prstGeom prst="rect">
            <a:avLst/>
          </a:prstGeom>
        </p:spPr>
      </p:pic>
      <p:sp>
        <p:nvSpPr>
          <p:cNvPr id="7" name="TextBox 6">
            <a:extLst>
              <a:ext uri="{FF2B5EF4-FFF2-40B4-BE49-F238E27FC236}">
                <a16:creationId xmlns:a16="http://schemas.microsoft.com/office/drawing/2014/main" id="{5696ABB3-6A10-E5DC-8CD3-3648A52BD755}"/>
              </a:ext>
              <a:ext uri="{C183D7F6-B498-43B3-948B-1728B52AA6E4}">
                <adec:decorative xmlns:adec="http://schemas.microsoft.com/office/drawing/2017/decorative" val="1"/>
              </a:ext>
            </a:extLst>
          </p:cNvPr>
          <p:cNvSpPr txBox="1"/>
          <p:nvPr/>
        </p:nvSpPr>
        <p:spPr>
          <a:xfrm>
            <a:off x="1383183" y="343149"/>
            <a:ext cx="6197606" cy="830997"/>
          </a:xfrm>
          <a:prstGeom prst="rect">
            <a:avLst/>
          </a:prstGeom>
          <a:noFill/>
        </p:spPr>
        <p:txBody>
          <a:bodyPr wrap="square" lIns="0">
            <a:spAutoFit/>
          </a:bodyPr>
          <a:lstStyle/>
          <a:p>
            <a:r>
              <a:rPr lang="en-US" sz="4800" dirty="0">
                <a:ln w="31750">
                  <a:noFill/>
                </a:ln>
                <a:solidFill>
                  <a:schemeClr val="bg1"/>
                </a:solidFill>
                <a:latin typeface="Oswald SemiBold" pitchFamily="2" charset="0"/>
              </a:rPr>
              <a:t>AN INNOVATIVE HISTORY</a:t>
            </a:r>
          </a:p>
        </p:txBody>
      </p:sp>
      <p:sp>
        <p:nvSpPr>
          <p:cNvPr id="8" name="Rectangle 7">
            <a:extLst>
              <a:ext uri="{FF2B5EF4-FFF2-40B4-BE49-F238E27FC236}">
                <a16:creationId xmlns:a16="http://schemas.microsoft.com/office/drawing/2014/main" id="{3D554C1B-DCD9-D384-B7AE-483781EE3233}"/>
              </a:ext>
              <a:ext uri="{C183D7F6-B498-43B3-948B-1728B52AA6E4}">
                <adec:decorative xmlns:adec="http://schemas.microsoft.com/office/drawing/2017/decorative" val="1"/>
              </a:ext>
            </a:extLst>
          </p:cNvPr>
          <p:cNvSpPr/>
          <p:nvPr/>
        </p:nvSpPr>
        <p:spPr>
          <a:xfrm rot="16200000">
            <a:off x="689402" y="4586930"/>
            <a:ext cx="1474373" cy="86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66654B0A-A55A-53A1-9A20-6A8DDD3F2DF5}"/>
              </a:ext>
            </a:extLst>
          </p:cNvPr>
          <p:cNvSpPr txBox="1"/>
          <p:nvPr/>
        </p:nvSpPr>
        <p:spPr>
          <a:xfrm>
            <a:off x="1567493" y="3890193"/>
            <a:ext cx="8437119" cy="1477328"/>
          </a:xfrm>
          <a:prstGeom prst="rect">
            <a:avLst/>
          </a:prstGeom>
          <a:noFill/>
        </p:spPr>
        <p:txBody>
          <a:bodyPr wrap="square">
            <a:spAutoFit/>
          </a:bodyPr>
          <a:lstStyle/>
          <a:p>
            <a:r>
              <a:rPr lang="en-US" dirty="0">
                <a:solidFill>
                  <a:schemeClr val="bg1"/>
                </a:solidFill>
                <a:effectLst/>
                <a:latin typeface="Lato Black" panose="020F0A02020204030203" pitchFamily="34" charset="0"/>
                <a:ea typeface="Times New Roman" panose="02020603050405020304" pitchFamily="18" charset="0"/>
              </a:rPr>
              <a:t>“IF YOU LOOK AT HISTORY, INNOVATION DOESN’T COME JUST FROM GIVING PEOPLE INCENTIVES; IT COMES FROM CREATING ENVIRONMENTS WHERE THEIR IDEAS CAN CONNECT.“</a:t>
            </a:r>
          </a:p>
          <a:p>
            <a:pPr algn="ctr"/>
            <a:endParaRPr lang="en-US" dirty="0">
              <a:solidFill>
                <a:schemeClr val="bg1"/>
              </a:solidFill>
              <a:latin typeface="Lato Black" panose="020F0A02020204030203" pitchFamily="34" charset="0"/>
              <a:ea typeface="Times New Roman" panose="02020603050405020304" pitchFamily="18" charset="0"/>
            </a:endParaRPr>
          </a:p>
          <a:p>
            <a:pPr algn="r"/>
            <a:r>
              <a:rPr lang="en-US" dirty="0">
                <a:solidFill>
                  <a:schemeClr val="bg1"/>
                </a:solidFill>
                <a:effectLst/>
                <a:latin typeface="Lato Black" panose="020F0A02020204030203" pitchFamily="34" charset="0"/>
                <a:ea typeface="Times New Roman" panose="02020603050405020304" pitchFamily="18" charset="0"/>
              </a:rPr>
              <a:t>- Steven Johnson, science author </a:t>
            </a:r>
            <a:endParaRPr lang="en-US" dirty="0">
              <a:solidFill>
                <a:schemeClr val="bg1"/>
              </a:solidFill>
              <a:latin typeface="Lato" panose="020F0502020204030203" pitchFamily="34" charset="0"/>
            </a:endParaRPr>
          </a:p>
        </p:txBody>
      </p:sp>
    </p:spTree>
    <p:extLst>
      <p:ext uri="{BB962C8B-B14F-4D97-AF65-F5344CB8AC3E}">
        <p14:creationId xmlns:p14="http://schemas.microsoft.com/office/powerpoint/2010/main" val="2805747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19">
            <a:extLst>
              <a:ext uri="{FF2B5EF4-FFF2-40B4-BE49-F238E27FC236}">
                <a16:creationId xmlns:a16="http://schemas.microsoft.com/office/drawing/2014/main" id="{507EF82C-4985-4FB3-7EBB-A46E58D330AA}"/>
              </a:ext>
            </a:extLst>
          </p:cNvPr>
          <p:cNvSpPr>
            <a:spLocks noGrp="1"/>
          </p:cNvSpPr>
          <p:nvPr>
            <p:ph type="title"/>
          </p:nvPr>
        </p:nvSpPr>
        <p:spPr>
          <a:xfrm>
            <a:off x="838200" y="-1787832"/>
            <a:ext cx="10515600" cy="1313848"/>
          </a:xfrm>
        </p:spPr>
        <p:txBody>
          <a:bodyPr>
            <a:normAutofit/>
          </a:bodyPr>
          <a:lstStyle/>
          <a:p>
            <a:r>
              <a:rPr lang="en-US" dirty="0"/>
              <a:t>Abraham Lincoln</a:t>
            </a:r>
          </a:p>
        </p:txBody>
      </p:sp>
      <p:pic>
        <p:nvPicPr>
          <p:cNvPr id="2" name="Picture 1" descr="Professor Michael Burlingame, UIS&#10;   Author “Abraham Lincoln: A Life” &amp; “The Inner World of Abraham Lincoln”&#10;">
            <a:extLst>
              <a:ext uri="{FF2B5EF4-FFF2-40B4-BE49-F238E27FC236}">
                <a16:creationId xmlns:a16="http://schemas.microsoft.com/office/drawing/2014/main" id="{EF087D06-5F78-C45C-B15C-612BAB3F7881}"/>
              </a:ext>
            </a:extLst>
          </p:cNvPr>
          <p:cNvPicPr>
            <a:picLocks noChangeAspect="1"/>
          </p:cNvPicPr>
          <p:nvPr/>
        </p:nvPicPr>
        <p:blipFill rotWithShape="1">
          <a:blip r:embed="rId3">
            <a:duotone>
              <a:prstClr val="black"/>
              <a:schemeClr val="accent1">
                <a:tint val="45000"/>
                <a:satMod val="400000"/>
              </a:schemeClr>
            </a:duotone>
            <a:extLst>
              <a:ext uri="{28A0092B-C50C-407E-A947-70E740481C1C}">
                <a14:useLocalDpi xmlns:a14="http://schemas.microsoft.com/office/drawing/2010/main" val="0"/>
              </a:ext>
            </a:extLst>
          </a:blip>
          <a:srcRect l="9" t="22577" r="9442" b="43654"/>
          <a:stretch/>
        </p:blipFill>
        <p:spPr>
          <a:xfrm>
            <a:off x="1082" y="0"/>
            <a:ext cx="12189833" cy="6858000"/>
          </a:xfrm>
          <a:prstGeom prst="rect">
            <a:avLst/>
          </a:prstGeom>
        </p:spPr>
      </p:pic>
      <p:pic>
        <p:nvPicPr>
          <p:cNvPr id="9" name="Picture 8">
            <a:extLst>
              <a:ext uri="{FF2B5EF4-FFF2-40B4-BE49-F238E27FC236}">
                <a16:creationId xmlns:a16="http://schemas.microsoft.com/office/drawing/2014/main" id="{A97A7736-E63D-44C8-87E4-46BF160459E2}"/>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36414" y="0"/>
            <a:ext cx="116086" cy="6858000"/>
          </a:xfrm>
          <a:prstGeom prst="rect">
            <a:avLst/>
          </a:prstGeom>
        </p:spPr>
      </p:pic>
      <p:sp>
        <p:nvSpPr>
          <p:cNvPr id="4" name="TextBox 3">
            <a:extLst>
              <a:ext uri="{FF2B5EF4-FFF2-40B4-BE49-F238E27FC236}">
                <a16:creationId xmlns:a16="http://schemas.microsoft.com/office/drawing/2014/main" id="{427D7C55-6411-1ABE-073A-5AE9ECFA665D}"/>
              </a:ext>
              <a:ext uri="{C183D7F6-B498-43B3-948B-1728B52AA6E4}">
                <adec:decorative xmlns:adec="http://schemas.microsoft.com/office/drawing/2017/decorative" val="1"/>
              </a:ext>
            </a:extLst>
          </p:cNvPr>
          <p:cNvSpPr txBox="1"/>
          <p:nvPr/>
        </p:nvSpPr>
        <p:spPr>
          <a:xfrm>
            <a:off x="1383183" y="343149"/>
            <a:ext cx="6197606" cy="830997"/>
          </a:xfrm>
          <a:prstGeom prst="rect">
            <a:avLst/>
          </a:prstGeom>
          <a:noFill/>
        </p:spPr>
        <p:txBody>
          <a:bodyPr wrap="square" lIns="0">
            <a:spAutoFit/>
          </a:bodyPr>
          <a:lstStyle/>
          <a:p>
            <a:r>
              <a:rPr lang="en-US" sz="4800" dirty="0">
                <a:ln w="31750">
                  <a:noFill/>
                </a:ln>
                <a:solidFill>
                  <a:schemeClr val="bg1"/>
                </a:solidFill>
                <a:latin typeface="Oswald SemiBold" pitchFamily="2" charset="0"/>
              </a:rPr>
              <a:t>ABRAHAM LINCOLN</a:t>
            </a:r>
          </a:p>
        </p:txBody>
      </p:sp>
      <p:sp>
        <p:nvSpPr>
          <p:cNvPr id="18" name="Rectangle 17">
            <a:extLst>
              <a:ext uri="{FF2B5EF4-FFF2-40B4-BE49-F238E27FC236}">
                <a16:creationId xmlns:a16="http://schemas.microsoft.com/office/drawing/2014/main" id="{212CA183-C83C-7978-8CFA-429D4E59BC3A}"/>
              </a:ext>
              <a:ext uri="{C183D7F6-B498-43B3-948B-1728B52AA6E4}">
                <adec:decorative xmlns:adec="http://schemas.microsoft.com/office/drawing/2017/decorative" val="1"/>
              </a:ext>
            </a:extLst>
          </p:cNvPr>
          <p:cNvSpPr/>
          <p:nvPr/>
        </p:nvSpPr>
        <p:spPr>
          <a:xfrm rot="16200000">
            <a:off x="547328" y="4095695"/>
            <a:ext cx="1764323" cy="92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56BC6BBF-BF65-941D-F29D-0553506D603D}"/>
              </a:ext>
            </a:extLst>
          </p:cNvPr>
          <p:cNvSpPr txBox="1"/>
          <p:nvPr/>
        </p:nvSpPr>
        <p:spPr>
          <a:xfrm>
            <a:off x="1567492" y="3256885"/>
            <a:ext cx="4414667" cy="1754326"/>
          </a:xfrm>
          <a:prstGeom prst="rect">
            <a:avLst/>
          </a:prstGeom>
          <a:noFill/>
        </p:spPr>
        <p:txBody>
          <a:bodyPr wrap="square">
            <a:spAutoFit/>
          </a:bodyPr>
          <a:lstStyle/>
          <a:p>
            <a:pPr marL="0" marR="0">
              <a:spcBef>
                <a:spcPts val="0"/>
              </a:spcBef>
              <a:spcAft>
                <a:spcPts val="0"/>
              </a:spcAft>
            </a:pPr>
            <a:r>
              <a:rPr lang="en-US" sz="1800" b="1" dirty="0">
                <a:solidFill>
                  <a:schemeClr val="bg1"/>
                </a:solidFill>
                <a:effectLst/>
                <a:latin typeface="Lato" panose="020F0502020204030203" pitchFamily="34" charset="0"/>
                <a:ea typeface="Lato" panose="020F0502020204030203" pitchFamily="34" charset="0"/>
                <a:cs typeface="Lato" panose="020F0502020204030203" pitchFamily="34" charset="0"/>
              </a:rPr>
              <a:t>UNDERSTANDING OUR PAST TO HELP GUIDE US IN THE FUTURE </a:t>
            </a:r>
          </a:p>
          <a:p>
            <a:pPr marL="0" marR="0">
              <a:spcBef>
                <a:spcPts val="0"/>
              </a:spcBef>
              <a:spcAft>
                <a:spcPts val="0"/>
              </a:spcAft>
            </a:pPr>
            <a:endParaRPr lang="en-US" sz="1800"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marL="0" marR="0" algn="r">
              <a:spcBef>
                <a:spcPts val="0"/>
              </a:spcBef>
              <a:spcAft>
                <a:spcPts val="0"/>
              </a:spcAft>
            </a:pPr>
            <a:r>
              <a:rPr lang="en-US" sz="1800" b="1" dirty="0">
                <a:solidFill>
                  <a:schemeClr val="bg1"/>
                </a:solidFill>
                <a:effectLst/>
                <a:latin typeface="Lato" panose="020F0502020204030203" pitchFamily="34" charset="0"/>
                <a:ea typeface="Lato" panose="020F0502020204030203" pitchFamily="34" charset="0"/>
                <a:cs typeface="Lato" panose="020F0502020204030203" pitchFamily="34" charset="0"/>
              </a:rPr>
              <a:t>- Professor Michael Burlingame, UIS</a:t>
            </a:r>
            <a:endParaRPr lang="en-US" sz="1800"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marL="0" marR="0" algn="r">
              <a:spcBef>
                <a:spcPts val="0"/>
              </a:spcBef>
              <a:spcAft>
                <a:spcPts val="0"/>
              </a:spcAft>
            </a:pPr>
            <a:r>
              <a:rPr lang="en-US" b="1" dirty="0">
                <a:solidFill>
                  <a:schemeClr val="bg1"/>
                </a:solidFill>
                <a:effectLst/>
                <a:latin typeface="Lato" panose="020F0502020204030203" pitchFamily="34" charset="0"/>
                <a:ea typeface="Lato" panose="020F0502020204030203" pitchFamily="34" charset="0"/>
                <a:cs typeface="Lato" panose="020F0502020204030203" pitchFamily="34" charset="0"/>
              </a:rPr>
              <a:t>   Author “Abraham Lincoln: A Life” &amp; “The Inner World of Abraham Lincoln”</a:t>
            </a:r>
            <a:endParaRPr lang="en-US" dirty="0">
              <a:solidFill>
                <a:schemeClr val="bg1"/>
              </a:solidFill>
              <a:effectLst/>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892483427"/>
      </p:ext>
    </p:extLst>
  </p:cSld>
  <p:clrMapOvr>
    <a:masterClrMapping/>
  </p:clrMapOvr>
  <p:transition>
    <p:cover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19">
            <a:extLst>
              <a:ext uri="{FF2B5EF4-FFF2-40B4-BE49-F238E27FC236}">
                <a16:creationId xmlns:a16="http://schemas.microsoft.com/office/drawing/2014/main" id="{507EF82C-4985-4FB3-7EBB-A46E58D330AA}"/>
              </a:ext>
            </a:extLst>
          </p:cNvPr>
          <p:cNvSpPr>
            <a:spLocks noGrp="1"/>
          </p:cNvSpPr>
          <p:nvPr>
            <p:ph type="title"/>
          </p:nvPr>
        </p:nvSpPr>
        <p:spPr>
          <a:xfrm>
            <a:off x="838200" y="-1787832"/>
            <a:ext cx="10515600" cy="1313848"/>
          </a:xfrm>
        </p:spPr>
        <p:txBody>
          <a:bodyPr>
            <a:normAutofit/>
          </a:bodyPr>
          <a:lstStyle/>
          <a:p>
            <a:r>
              <a:rPr lang="en-US" dirty="0"/>
              <a:t>First sound on film</a:t>
            </a:r>
          </a:p>
        </p:txBody>
      </p:sp>
      <p:pic>
        <p:nvPicPr>
          <p:cNvPr id="2" name="Picture 1" descr="A early photograph of Professor Joseph Tykochinski-Tykociner in his laboratory &#10;">
            <a:extLst>
              <a:ext uri="{FF2B5EF4-FFF2-40B4-BE49-F238E27FC236}">
                <a16:creationId xmlns:a16="http://schemas.microsoft.com/office/drawing/2014/main" id="{EF087D06-5F78-C45C-B15C-612BAB3F7881}"/>
              </a:ext>
            </a:extLst>
          </p:cNvPr>
          <p:cNvPicPr>
            <a:picLocks noChangeAspect="1"/>
          </p:cNvPicPr>
          <p:nvPr/>
        </p:nvPicPr>
        <p:blipFill rotWithShape="1">
          <a:blip r:embed="rId3">
            <a:duotone>
              <a:prstClr val="black"/>
              <a:schemeClr val="accent1">
                <a:tint val="45000"/>
                <a:satMod val="400000"/>
              </a:schemeClr>
            </a:duotone>
            <a:extLst>
              <a:ext uri="{28A0092B-C50C-407E-A947-70E740481C1C}">
                <a14:useLocalDpi xmlns:a14="http://schemas.microsoft.com/office/drawing/2010/main" val="0"/>
              </a:ext>
            </a:extLst>
          </a:blip>
          <a:srcRect t="22479" r="9208" b="13271"/>
          <a:stretch/>
        </p:blipFill>
        <p:spPr>
          <a:xfrm>
            <a:off x="1082" y="0"/>
            <a:ext cx="12189833" cy="6858000"/>
          </a:xfrm>
          <a:prstGeom prst="rect">
            <a:avLst/>
          </a:prstGeom>
        </p:spPr>
      </p:pic>
      <p:sp>
        <p:nvSpPr>
          <p:cNvPr id="11" name="TextBox 10">
            <a:extLst>
              <a:ext uri="{FF2B5EF4-FFF2-40B4-BE49-F238E27FC236}">
                <a16:creationId xmlns:a16="http://schemas.microsoft.com/office/drawing/2014/main" id="{5B611F20-9CDF-FA89-4A0B-389E66ABA483}"/>
              </a:ext>
              <a:ext uri="{C183D7F6-B498-43B3-948B-1728B52AA6E4}">
                <adec:decorative xmlns:adec="http://schemas.microsoft.com/office/drawing/2017/decorative" val="1"/>
              </a:ext>
            </a:extLst>
          </p:cNvPr>
          <p:cNvSpPr txBox="1"/>
          <p:nvPr/>
        </p:nvSpPr>
        <p:spPr>
          <a:xfrm>
            <a:off x="1383183" y="343149"/>
            <a:ext cx="6197606" cy="830997"/>
          </a:xfrm>
          <a:prstGeom prst="rect">
            <a:avLst/>
          </a:prstGeom>
          <a:noFill/>
        </p:spPr>
        <p:txBody>
          <a:bodyPr wrap="square" lIns="0">
            <a:spAutoFit/>
          </a:bodyPr>
          <a:lstStyle/>
          <a:p>
            <a:r>
              <a:rPr lang="en-US" sz="4800" dirty="0">
                <a:ln w="31750">
                  <a:noFill/>
                </a:ln>
                <a:solidFill>
                  <a:schemeClr val="bg1"/>
                </a:solidFill>
                <a:latin typeface="Oswald SemiBold" pitchFamily="2" charset="0"/>
              </a:rPr>
              <a:t>FIRST SOUND ON FILM</a:t>
            </a:r>
          </a:p>
        </p:txBody>
      </p:sp>
      <p:pic>
        <p:nvPicPr>
          <p:cNvPr id="9" name="Picture 8">
            <a:extLst>
              <a:ext uri="{FF2B5EF4-FFF2-40B4-BE49-F238E27FC236}">
                <a16:creationId xmlns:a16="http://schemas.microsoft.com/office/drawing/2014/main" id="{A97A7736-E63D-44C8-87E4-46BF160459E2}"/>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36414" y="0"/>
            <a:ext cx="116086" cy="6858000"/>
          </a:xfrm>
          <a:prstGeom prst="rect">
            <a:avLst/>
          </a:prstGeom>
        </p:spPr>
      </p:pic>
      <p:sp>
        <p:nvSpPr>
          <p:cNvPr id="3" name="Rectangle 2">
            <a:extLst>
              <a:ext uri="{FF2B5EF4-FFF2-40B4-BE49-F238E27FC236}">
                <a16:creationId xmlns:a16="http://schemas.microsoft.com/office/drawing/2014/main" id="{1D5197D0-74EF-D645-1049-1DFF9A8372D7}"/>
              </a:ext>
              <a:ext uri="{C183D7F6-B498-43B3-948B-1728B52AA6E4}">
                <adec:decorative xmlns:adec="http://schemas.microsoft.com/office/drawing/2017/decorative" val="1"/>
              </a:ext>
            </a:extLst>
          </p:cNvPr>
          <p:cNvSpPr/>
          <p:nvPr/>
        </p:nvSpPr>
        <p:spPr>
          <a:xfrm rot="16200000">
            <a:off x="1745974" y="4893773"/>
            <a:ext cx="828042" cy="116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26A84391-AE07-5145-9365-61141FF6DAE2}"/>
              </a:ext>
            </a:extLst>
          </p:cNvPr>
          <p:cNvSpPr txBox="1"/>
          <p:nvPr/>
        </p:nvSpPr>
        <p:spPr>
          <a:xfrm>
            <a:off x="2286260" y="4534841"/>
            <a:ext cx="6198326" cy="830997"/>
          </a:xfrm>
          <a:prstGeom prst="rect">
            <a:avLst/>
          </a:prstGeom>
          <a:noFill/>
        </p:spPr>
        <p:txBody>
          <a:bodyPr wrap="square">
            <a:spAutoFit/>
          </a:bodyPr>
          <a:lstStyle/>
          <a:p>
            <a:r>
              <a:rPr lang="en-US"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PROFESSOR JOSEPH TYKOCHINSKI-TYKOCINER – THE FIRST “TALKIE,” 1922 </a:t>
            </a:r>
          </a:p>
        </p:txBody>
      </p:sp>
    </p:spTree>
    <p:extLst>
      <p:ext uri="{BB962C8B-B14F-4D97-AF65-F5344CB8AC3E}">
        <p14:creationId xmlns:p14="http://schemas.microsoft.com/office/powerpoint/2010/main" val="1916825077"/>
      </p:ext>
    </p:extLst>
  </p:cSld>
  <p:clrMapOvr>
    <a:masterClrMapping/>
  </p:clrMapOvr>
  <p:transition>
    <p:cover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19">
            <a:extLst>
              <a:ext uri="{FF2B5EF4-FFF2-40B4-BE49-F238E27FC236}">
                <a16:creationId xmlns:a16="http://schemas.microsoft.com/office/drawing/2014/main" id="{507EF82C-4985-4FB3-7EBB-A46E58D330AA}"/>
              </a:ext>
            </a:extLst>
          </p:cNvPr>
          <p:cNvSpPr>
            <a:spLocks noGrp="1"/>
          </p:cNvSpPr>
          <p:nvPr>
            <p:ph type="title"/>
          </p:nvPr>
        </p:nvSpPr>
        <p:spPr>
          <a:xfrm>
            <a:off x="838200" y="-1787832"/>
            <a:ext cx="10515600" cy="1313848"/>
          </a:xfrm>
        </p:spPr>
        <p:txBody>
          <a:bodyPr>
            <a:normAutofit fontScale="90000"/>
          </a:bodyPr>
          <a:lstStyle/>
          <a:p>
            <a:r>
              <a:rPr lang="en-US" dirty="0"/>
              <a:t>Jane Addams and hull house</a:t>
            </a:r>
          </a:p>
        </p:txBody>
      </p:sp>
      <p:pic>
        <p:nvPicPr>
          <p:cNvPr id="2" name="Picture 1" descr="An image of Jane Addams">
            <a:extLst>
              <a:ext uri="{FF2B5EF4-FFF2-40B4-BE49-F238E27FC236}">
                <a16:creationId xmlns:a16="http://schemas.microsoft.com/office/drawing/2014/main" id="{EF087D06-5F78-C45C-B15C-612BAB3F7881}"/>
              </a:ext>
            </a:extLst>
          </p:cNvPr>
          <p:cNvPicPr>
            <a:picLocks noChangeAspect="1"/>
          </p:cNvPicPr>
          <p:nvPr/>
        </p:nvPicPr>
        <p:blipFill rotWithShape="1">
          <a:blip r:embed="rId3">
            <a:duotone>
              <a:prstClr val="black"/>
              <a:schemeClr val="accent1">
                <a:tint val="45000"/>
                <a:satMod val="400000"/>
              </a:schemeClr>
            </a:duotone>
            <a:extLst>
              <a:ext uri="{28A0092B-C50C-407E-A947-70E740481C1C}">
                <a14:useLocalDpi xmlns:a14="http://schemas.microsoft.com/office/drawing/2010/main" val="0"/>
              </a:ext>
            </a:extLst>
          </a:blip>
          <a:srcRect t="16675" b="45551"/>
          <a:stretch/>
        </p:blipFill>
        <p:spPr>
          <a:xfrm>
            <a:off x="2167" y="0"/>
            <a:ext cx="12189833" cy="6858000"/>
          </a:xfrm>
          <a:prstGeom prst="rect">
            <a:avLst/>
          </a:prstGeom>
        </p:spPr>
      </p:pic>
      <p:pic>
        <p:nvPicPr>
          <p:cNvPr id="9" name="Picture 8">
            <a:extLst>
              <a:ext uri="{FF2B5EF4-FFF2-40B4-BE49-F238E27FC236}">
                <a16:creationId xmlns:a16="http://schemas.microsoft.com/office/drawing/2014/main" id="{A97A7736-E63D-44C8-87E4-46BF160459E2}"/>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36414" y="0"/>
            <a:ext cx="116086" cy="6858000"/>
          </a:xfrm>
          <a:prstGeom prst="rect">
            <a:avLst/>
          </a:prstGeom>
        </p:spPr>
      </p:pic>
      <p:sp>
        <p:nvSpPr>
          <p:cNvPr id="8" name="TextBox 7">
            <a:extLst>
              <a:ext uri="{FF2B5EF4-FFF2-40B4-BE49-F238E27FC236}">
                <a16:creationId xmlns:a16="http://schemas.microsoft.com/office/drawing/2014/main" id="{6D9A3664-A57C-2CCF-0990-A30B7B31F97E}"/>
              </a:ext>
              <a:ext uri="{C183D7F6-B498-43B3-948B-1728B52AA6E4}">
                <adec:decorative xmlns:adec="http://schemas.microsoft.com/office/drawing/2017/decorative" val="1"/>
              </a:ext>
            </a:extLst>
          </p:cNvPr>
          <p:cNvSpPr txBox="1"/>
          <p:nvPr/>
        </p:nvSpPr>
        <p:spPr>
          <a:xfrm>
            <a:off x="1383183" y="343149"/>
            <a:ext cx="7716750" cy="830997"/>
          </a:xfrm>
          <a:prstGeom prst="rect">
            <a:avLst/>
          </a:prstGeom>
          <a:noFill/>
        </p:spPr>
        <p:txBody>
          <a:bodyPr wrap="square" lIns="0">
            <a:spAutoFit/>
          </a:bodyPr>
          <a:lstStyle/>
          <a:p>
            <a:r>
              <a:rPr lang="en-US" sz="4800" spc="-150" dirty="0">
                <a:ln w="31750">
                  <a:noFill/>
                </a:ln>
                <a:solidFill>
                  <a:schemeClr val="bg1"/>
                </a:solidFill>
                <a:latin typeface="Oswald SemiBold" pitchFamily="2" charset="0"/>
              </a:rPr>
              <a:t>JANE ADDAMS &amp; HULL HOUSE </a:t>
            </a:r>
          </a:p>
        </p:txBody>
      </p:sp>
      <p:sp>
        <p:nvSpPr>
          <p:cNvPr id="3" name="Rectangle 2">
            <a:extLst>
              <a:ext uri="{FF2B5EF4-FFF2-40B4-BE49-F238E27FC236}">
                <a16:creationId xmlns:a16="http://schemas.microsoft.com/office/drawing/2014/main" id="{1D5197D0-74EF-D645-1049-1DFF9A8372D7}"/>
              </a:ext>
              <a:ext uri="{C183D7F6-B498-43B3-948B-1728B52AA6E4}">
                <adec:decorative xmlns:adec="http://schemas.microsoft.com/office/drawing/2017/decorative" val="1"/>
              </a:ext>
            </a:extLst>
          </p:cNvPr>
          <p:cNvSpPr/>
          <p:nvPr/>
        </p:nvSpPr>
        <p:spPr>
          <a:xfrm rot="16200000">
            <a:off x="1745974" y="4893774"/>
            <a:ext cx="828042" cy="116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E95305B2-2AC4-6732-EC4A-DC1EC4667E00}"/>
              </a:ext>
            </a:extLst>
          </p:cNvPr>
          <p:cNvSpPr txBox="1"/>
          <p:nvPr/>
        </p:nvSpPr>
        <p:spPr>
          <a:xfrm>
            <a:off x="2286260" y="4534841"/>
            <a:ext cx="5178569" cy="830997"/>
          </a:xfrm>
          <a:prstGeom prst="rect">
            <a:avLst/>
          </a:prstGeom>
          <a:noFill/>
        </p:spPr>
        <p:txBody>
          <a:bodyPr wrap="square">
            <a:spAutoFit/>
          </a:bodyPr>
          <a:lstStyle/>
          <a:p>
            <a:r>
              <a:rPr lang="en-US"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PIONEER OF AMERICAN SOCIAL WORK, NOBEL PEACE PRIZE RECIPIENT</a:t>
            </a:r>
            <a:r>
              <a:rPr lang="en-US" sz="2400" dirty="0">
                <a:solidFill>
                  <a:schemeClr val="bg1"/>
                </a:solidFill>
                <a:effectLst/>
              </a:rPr>
              <a:t> </a:t>
            </a:r>
            <a:endParaRPr lang="en-US" sz="2400" dirty="0">
              <a:solidFill>
                <a:schemeClr val="bg1"/>
              </a:solidFill>
            </a:endParaRPr>
          </a:p>
        </p:txBody>
      </p:sp>
    </p:spTree>
    <p:extLst>
      <p:ext uri="{BB962C8B-B14F-4D97-AF65-F5344CB8AC3E}">
        <p14:creationId xmlns:p14="http://schemas.microsoft.com/office/powerpoint/2010/main" val="3867992556"/>
      </p:ext>
    </p:extLst>
  </p:cSld>
  <p:clrMapOvr>
    <a:masterClrMapping/>
  </p:clrMapOvr>
  <p:transition>
    <p:cover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19">
            <a:extLst>
              <a:ext uri="{FF2B5EF4-FFF2-40B4-BE49-F238E27FC236}">
                <a16:creationId xmlns:a16="http://schemas.microsoft.com/office/drawing/2014/main" id="{507EF82C-4985-4FB3-7EBB-A46E58D330AA}"/>
              </a:ext>
            </a:extLst>
          </p:cNvPr>
          <p:cNvSpPr>
            <a:spLocks noGrp="1"/>
          </p:cNvSpPr>
          <p:nvPr>
            <p:ph type="title"/>
          </p:nvPr>
        </p:nvSpPr>
        <p:spPr>
          <a:xfrm>
            <a:off x="838200" y="-1787832"/>
            <a:ext cx="10515600" cy="1313848"/>
          </a:xfrm>
        </p:spPr>
        <p:txBody>
          <a:bodyPr>
            <a:normAutofit/>
          </a:bodyPr>
          <a:lstStyle/>
          <a:p>
            <a:r>
              <a:rPr lang="en-US" dirty="0" err="1"/>
              <a:t>plato</a:t>
            </a:r>
            <a:endParaRPr lang="en-US" dirty="0"/>
          </a:p>
        </p:txBody>
      </p:sp>
      <p:pic>
        <p:nvPicPr>
          <p:cNvPr id="2" name="Picture 1" descr="People working in an office on early model computers.">
            <a:extLst>
              <a:ext uri="{FF2B5EF4-FFF2-40B4-BE49-F238E27FC236}">
                <a16:creationId xmlns:a16="http://schemas.microsoft.com/office/drawing/2014/main" id="{EF087D06-5F78-C45C-B15C-612BAB3F7881}"/>
              </a:ext>
            </a:extLst>
          </p:cNvPr>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t="13053" b="13053"/>
          <a:stretch/>
        </p:blipFill>
        <p:spPr>
          <a:xfrm>
            <a:off x="1082" y="0"/>
            <a:ext cx="12189833" cy="6858000"/>
          </a:xfrm>
          <a:prstGeom prst="rect">
            <a:avLst/>
          </a:prstGeom>
        </p:spPr>
      </p:pic>
      <p:pic>
        <p:nvPicPr>
          <p:cNvPr id="9" name="Picture 8">
            <a:extLst>
              <a:ext uri="{FF2B5EF4-FFF2-40B4-BE49-F238E27FC236}">
                <a16:creationId xmlns:a16="http://schemas.microsoft.com/office/drawing/2014/main" id="{A97A7736-E63D-44C8-87E4-46BF160459E2}"/>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36414" y="0"/>
            <a:ext cx="116086" cy="6858000"/>
          </a:xfrm>
          <a:prstGeom prst="rect">
            <a:avLst/>
          </a:prstGeom>
        </p:spPr>
      </p:pic>
      <p:sp>
        <p:nvSpPr>
          <p:cNvPr id="10" name="TextBox 9">
            <a:extLst>
              <a:ext uri="{FF2B5EF4-FFF2-40B4-BE49-F238E27FC236}">
                <a16:creationId xmlns:a16="http://schemas.microsoft.com/office/drawing/2014/main" id="{ADA3AE09-C16C-D44A-A008-91D481575025}"/>
              </a:ext>
              <a:ext uri="{C183D7F6-B498-43B3-948B-1728B52AA6E4}">
                <adec:decorative xmlns:adec="http://schemas.microsoft.com/office/drawing/2017/decorative" val="1"/>
              </a:ext>
            </a:extLst>
          </p:cNvPr>
          <p:cNvSpPr txBox="1"/>
          <p:nvPr/>
        </p:nvSpPr>
        <p:spPr>
          <a:xfrm>
            <a:off x="1383183" y="343149"/>
            <a:ext cx="7716750" cy="830997"/>
          </a:xfrm>
          <a:prstGeom prst="rect">
            <a:avLst/>
          </a:prstGeom>
          <a:noFill/>
        </p:spPr>
        <p:txBody>
          <a:bodyPr wrap="square" lIns="0">
            <a:spAutoFit/>
          </a:bodyPr>
          <a:lstStyle/>
          <a:p>
            <a:r>
              <a:rPr lang="en-US" sz="4800" spc="-150" dirty="0">
                <a:ln w="31750">
                  <a:noFill/>
                </a:ln>
                <a:solidFill>
                  <a:schemeClr val="bg1"/>
                </a:solidFill>
                <a:latin typeface="Oswald SemiBold" pitchFamily="2" charset="0"/>
              </a:rPr>
              <a:t>PLATO</a:t>
            </a:r>
          </a:p>
        </p:txBody>
      </p:sp>
      <p:sp>
        <p:nvSpPr>
          <p:cNvPr id="5" name="Rectangle 4">
            <a:extLst>
              <a:ext uri="{FF2B5EF4-FFF2-40B4-BE49-F238E27FC236}">
                <a16:creationId xmlns:a16="http://schemas.microsoft.com/office/drawing/2014/main" id="{7B6A103B-C35E-00FF-A0F2-ED93381EBC1B}"/>
              </a:ext>
              <a:ext uri="{C183D7F6-B498-43B3-948B-1728B52AA6E4}">
                <adec:decorative xmlns:adec="http://schemas.microsoft.com/office/drawing/2017/decorative" val="1"/>
              </a:ext>
            </a:extLst>
          </p:cNvPr>
          <p:cNvSpPr/>
          <p:nvPr/>
        </p:nvSpPr>
        <p:spPr>
          <a:xfrm rot="16200000">
            <a:off x="1745974" y="4893774"/>
            <a:ext cx="828042" cy="116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FF91FD06-3890-8E62-67FB-2D0EBB4BE490}"/>
              </a:ext>
            </a:extLst>
          </p:cNvPr>
          <p:cNvSpPr txBox="1"/>
          <p:nvPr/>
        </p:nvSpPr>
        <p:spPr>
          <a:xfrm>
            <a:off x="2286260" y="4534841"/>
            <a:ext cx="7122145" cy="830997"/>
          </a:xfrm>
          <a:prstGeom prst="rect">
            <a:avLst/>
          </a:prstGeom>
          <a:noFill/>
        </p:spPr>
        <p:txBody>
          <a:bodyPr wrap="square">
            <a:spAutoFit/>
          </a:bodyPr>
          <a:lstStyle/>
          <a:p>
            <a:r>
              <a:rPr lang="en-US"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THE FIRST COMPUTER-ASSISTED INSTRUCTION SYSTEM AND FORERUNNER OF TODAY’S ONLINE WORLD.</a:t>
            </a:r>
          </a:p>
        </p:txBody>
      </p:sp>
    </p:spTree>
    <p:extLst>
      <p:ext uri="{BB962C8B-B14F-4D97-AF65-F5344CB8AC3E}">
        <p14:creationId xmlns:p14="http://schemas.microsoft.com/office/powerpoint/2010/main" val="3950053185"/>
      </p:ext>
    </p:extLst>
  </p:cSld>
  <p:clrMapOvr>
    <a:masterClrMapping/>
  </p:clrMapOvr>
  <p:transition>
    <p:cover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3CB7C-ACE2-78F9-676F-001DAE91D65E}"/>
              </a:ext>
            </a:extLst>
          </p:cNvPr>
          <p:cNvSpPr>
            <a:spLocks noGrp="1"/>
          </p:cNvSpPr>
          <p:nvPr>
            <p:ph type="title"/>
          </p:nvPr>
        </p:nvSpPr>
        <p:spPr>
          <a:xfrm>
            <a:off x="838200" y="-1650225"/>
            <a:ext cx="10515600" cy="1325563"/>
          </a:xfrm>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Innovation right now</a:t>
            </a:r>
            <a:endParaRPr lang="en-US" dirty="0"/>
          </a:p>
        </p:txBody>
      </p:sp>
      <p:pic>
        <p:nvPicPr>
          <p:cNvPr id="11" name="Picture 10" descr="A windmill against a blue sky">
            <a:extLst>
              <a:ext uri="{FF2B5EF4-FFF2-40B4-BE49-F238E27FC236}">
                <a16:creationId xmlns:a16="http://schemas.microsoft.com/office/drawing/2014/main" id="{5A65BCD3-81BB-59C2-EE06-58C493644C30}"/>
              </a:ext>
            </a:extLst>
          </p:cNvPr>
          <p:cNvPicPr>
            <a:picLocks noChangeAspect="1"/>
          </p:cNvPicPr>
          <p:nvPr/>
        </p:nvPicPr>
        <p:blipFill rotWithShape="1">
          <a:blip r:embed="rId3">
            <a:duotone>
              <a:prstClr val="black"/>
              <a:schemeClr val="accent1">
                <a:tint val="45000"/>
                <a:satMod val="400000"/>
              </a:schemeClr>
            </a:duotone>
            <a:extLst>
              <a:ext uri="{28A0092B-C50C-407E-A947-70E740481C1C}">
                <a14:useLocalDpi xmlns:a14="http://schemas.microsoft.com/office/drawing/2010/main" val="0"/>
              </a:ext>
            </a:extLst>
          </a:blip>
          <a:srcRect t="7132" b="17343"/>
          <a:stretch/>
        </p:blipFill>
        <p:spPr>
          <a:xfrm>
            <a:off x="0" y="0"/>
            <a:ext cx="12192000" cy="6858000"/>
          </a:xfrm>
          <a:prstGeom prst="rect">
            <a:avLst/>
          </a:prstGeom>
        </p:spPr>
      </p:pic>
      <p:pic>
        <p:nvPicPr>
          <p:cNvPr id="9" name="Picture 8">
            <a:extLst>
              <a:ext uri="{FF2B5EF4-FFF2-40B4-BE49-F238E27FC236}">
                <a16:creationId xmlns:a16="http://schemas.microsoft.com/office/drawing/2014/main" id="{A97A7736-E63D-44C8-87E4-46BF160459E2}"/>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36414" y="0"/>
            <a:ext cx="116086" cy="6858000"/>
          </a:xfrm>
          <a:prstGeom prst="rect">
            <a:avLst/>
          </a:prstGeom>
        </p:spPr>
      </p:pic>
      <p:sp>
        <p:nvSpPr>
          <p:cNvPr id="7" name="TextBox 6">
            <a:extLst>
              <a:ext uri="{FF2B5EF4-FFF2-40B4-BE49-F238E27FC236}">
                <a16:creationId xmlns:a16="http://schemas.microsoft.com/office/drawing/2014/main" id="{0DDBE953-9D4C-2E20-C602-55386C637958}"/>
              </a:ext>
            </a:extLst>
          </p:cNvPr>
          <p:cNvSpPr txBox="1"/>
          <p:nvPr/>
        </p:nvSpPr>
        <p:spPr>
          <a:xfrm>
            <a:off x="1460305" y="1614313"/>
            <a:ext cx="4635695" cy="1200329"/>
          </a:xfrm>
          <a:prstGeom prst="rect">
            <a:avLst/>
          </a:prstGeom>
          <a:noFill/>
        </p:spPr>
        <p:txBody>
          <a:bodyPr wrap="square">
            <a:spAutoFit/>
          </a:bodyPr>
          <a:lstStyle/>
          <a:p>
            <a:r>
              <a:rPr lang="en-US" sz="18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“INNOVATION IS THE ABILITY TO SEE CHANGE AS AN OPPORTUNITY – NOT A THREAT.” </a:t>
            </a:r>
          </a:p>
          <a:p>
            <a:endParaRPr lang="en-US" b="1" dirty="0">
              <a:solidFill>
                <a:schemeClr val="bg1"/>
              </a:solidFill>
              <a:latin typeface="Calibri" panose="020F0502020204030204" pitchFamily="34" charset="0"/>
              <a:cs typeface="Calibri" panose="020F0502020204030204" pitchFamily="34" charset="0"/>
            </a:endParaRPr>
          </a:p>
          <a:p>
            <a:pPr algn="r"/>
            <a:r>
              <a:rPr lang="en-US" sz="18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Steve Jobs</a:t>
            </a:r>
            <a:r>
              <a:rPr lang="en-US" dirty="0">
                <a:solidFill>
                  <a:schemeClr val="bg1"/>
                </a:solidFill>
                <a:effectLst/>
                <a:latin typeface="Calibri" panose="020F0502020204030204" pitchFamily="34" charset="0"/>
                <a:cs typeface="Calibri" panose="020F0502020204030204" pitchFamily="34" charset="0"/>
              </a:rPr>
              <a:t> </a:t>
            </a:r>
            <a:endParaRPr lang="en-US" dirty="0">
              <a:solidFill>
                <a:schemeClr val="bg1"/>
              </a:solidFill>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EABA9602-04C2-1383-3847-F0E3D7BA694D}"/>
              </a:ext>
              <a:ext uri="{C183D7F6-B498-43B3-948B-1728B52AA6E4}">
                <adec:decorative xmlns:adec="http://schemas.microsoft.com/office/drawing/2017/decorative" val="1"/>
              </a:ext>
            </a:extLst>
          </p:cNvPr>
          <p:cNvSpPr/>
          <p:nvPr/>
        </p:nvSpPr>
        <p:spPr>
          <a:xfrm>
            <a:off x="1460305" y="3639793"/>
            <a:ext cx="1764323" cy="92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Title 1">
            <a:extLst>
              <a:ext uri="{FF2B5EF4-FFF2-40B4-BE49-F238E27FC236}">
                <a16:creationId xmlns:a16="http://schemas.microsoft.com/office/drawing/2014/main" id="{8D9464D4-A80A-F5A0-62A0-4F2303546DCD}"/>
              </a:ext>
              <a:ext uri="{C183D7F6-B498-43B3-948B-1728B52AA6E4}">
                <adec:decorative xmlns:adec="http://schemas.microsoft.com/office/drawing/2017/decorative" val="1"/>
              </a:ext>
            </a:extLst>
          </p:cNvPr>
          <p:cNvSpPr txBox="1">
            <a:spLocks/>
          </p:cNvSpPr>
          <p:nvPr/>
        </p:nvSpPr>
        <p:spPr>
          <a:xfrm>
            <a:off x="1575986" y="2304910"/>
            <a:ext cx="10515600" cy="2391508"/>
          </a:xfrm>
          <a:prstGeom prst="rect">
            <a:avLst/>
          </a:prstGeom>
          <a:noFill/>
        </p:spPr>
        <p:txBody>
          <a:bodyPr lIns="0" tIns="0" rIns="0" anchor="t" anchorCtr="0"/>
          <a:lstStyle>
            <a:lvl1pPr algn="l" defTabSz="914400" rtl="0" eaLnBrk="1" latinLnBrk="0" hangingPunct="1">
              <a:lnSpc>
                <a:spcPct val="90000"/>
              </a:lnSpc>
              <a:spcBef>
                <a:spcPct val="0"/>
              </a:spcBef>
              <a:buNone/>
              <a:defRPr sz="4800" kern="1200" cap="all" spc="300" baseline="0">
                <a:solidFill>
                  <a:srgbClr val="0455A4"/>
                </a:solidFill>
                <a:latin typeface="Oswald" pitchFamily="2" charset="0"/>
                <a:ea typeface="+mj-ea"/>
                <a:cs typeface="+mj-cs"/>
              </a:defRPr>
            </a:lvl1pPr>
          </a:lstStyle>
          <a:p>
            <a:pPr>
              <a:lnSpc>
                <a:spcPts val="24000"/>
              </a:lnSpc>
            </a:pPr>
            <a:r>
              <a:rPr lang="en-US" sz="6000" dirty="0">
                <a:solidFill>
                  <a:srgbClr val="E8E9EA"/>
                </a:solidFill>
                <a:latin typeface="Oswald SemiBold" pitchFamily="2" charset="0"/>
              </a:rPr>
              <a:t>innovation</a:t>
            </a:r>
            <a:endParaRPr lang="en-US" sz="24000" dirty="0">
              <a:solidFill>
                <a:srgbClr val="E8E9EA"/>
              </a:solidFill>
              <a:latin typeface="Oswald SemiBold" pitchFamily="2" charset="0"/>
            </a:endParaRPr>
          </a:p>
        </p:txBody>
      </p:sp>
      <p:sp>
        <p:nvSpPr>
          <p:cNvPr id="8" name="TextBox 7">
            <a:extLst>
              <a:ext uri="{FF2B5EF4-FFF2-40B4-BE49-F238E27FC236}">
                <a16:creationId xmlns:a16="http://schemas.microsoft.com/office/drawing/2014/main" id="{A2DA746B-707E-4B6E-6E5C-4D55BC0AD1AA}"/>
              </a:ext>
              <a:ext uri="{C183D7F6-B498-43B3-948B-1728B52AA6E4}">
                <adec:decorative xmlns:adec="http://schemas.microsoft.com/office/drawing/2017/decorative" val="1"/>
              </a:ext>
            </a:extLst>
          </p:cNvPr>
          <p:cNvSpPr txBox="1"/>
          <p:nvPr/>
        </p:nvSpPr>
        <p:spPr>
          <a:xfrm>
            <a:off x="1119168" y="4875598"/>
            <a:ext cx="12668549" cy="1982402"/>
          </a:xfrm>
          <a:prstGeom prst="rect">
            <a:avLst/>
          </a:prstGeom>
          <a:noFill/>
        </p:spPr>
        <p:txBody>
          <a:bodyPr wrap="square">
            <a:spAutoFit/>
          </a:bodyPr>
          <a:lstStyle/>
          <a:p>
            <a:pPr>
              <a:lnSpc>
                <a:spcPts val="14500"/>
              </a:lnSpc>
            </a:pPr>
            <a:r>
              <a:rPr lang="en-US" sz="15000" dirty="0">
                <a:ln w="31750">
                  <a:solidFill>
                    <a:schemeClr val="bg1"/>
                  </a:solidFill>
                </a:ln>
                <a:noFill/>
                <a:latin typeface="Oswald SemiBold" pitchFamily="2" charset="0"/>
              </a:rPr>
              <a:t> RIGHT NOW</a:t>
            </a:r>
            <a:endParaRPr lang="en-US" sz="15000" dirty="0">
              <a:ln w="31750">
                <a:solidFill>
                  <a:schemeClr val="bg1"/>
                </a:solidFill>
              </a:ln>
              <a:solidFill>
                <a:srgbClr val="E8E9EA"/>
              </a:solidFill>
            </a:endParaRPr>
          </a:p>
        </p:txBody>
      </p:sp>
    </p:spTree>
    <p:extLst>
      <p:ext uri="{BB962C8B-B14F-4D97-AF65-F5344CB8AC3E}">
        <p14:creationId xmlns:p14="http://schemas.microsoft.com/office/powerpoint/2010/main" val="1074876403"/>
      </p:ext>
    </p:extLst>
  </p:cSld>
  <p:clrMapOvr>
    <a:masterClrMapping/>
  </p:clrMapOvr>
  <p:transition>
    <p:cover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19">
            <a:extLst>
              <a:ext uri="{FF2B5EF4-FFF2-40B4-BE49-F238E27FC236}">
                <a16:creationId xmlns:a16="http://schemas.microsoft.com/office/drawing/2014/main" id="{507EF82C-4985-4FB3-7EBB-A46E58D330AA}"/>
              </a:ext>
            </a:extLst>
          </p:cNvPr>
          <p:cNvSpPr>
            <a:spLocks noGrp="1"/>
          </p:cNvSpPr>
          <p:nvPr>
            <p:ph type="title"/>
          </p:nvPr>
        </p:nvSpPr>
        <p:spPr>
          <a:xfrm>
            <a:off x="838200" y="-1787832"/>
            <a:ext cx="10515600" cy="1313848"/>
          </a:xfrm>
        </p:spPr>
        <p:txBody>
          <a:bodyPr>
            <a:normAutofit fontScale="90000"/>
          </a:bodyPr>
          <a:lstStyle/>
          <a:p>
            <a:r>
              <a:rPr lang="en-US" dirty="0"/>
              <a:t>When art and technology meet</a:t>
            </a:r>
          </a:p>
        </p:txBody>
      </p:sp>
      <p:pic>
        <p:nvPicPr>
          <p:cNvPr id="2" name="Picture 1" descr="Performers dancing and posing in front of a large cubed screen with various images of the performers and geometric shapes.">
            <a:extLst>
              <a:ext uri="{FF2B5EF4-FFF2-40B4-BE49-F238E27FC236}">
                <a16:creationId xmlns:a16="http://schemas.microsoft.com/office/drawing/2014/main" id="{EF087D06-5F78-C45C-B15C-612BAB3F7881}"/>
              </a:ext>
            </a:extLst>
          </p:cNvPr>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t="519" b="519"/>
          <a:stretch/>
        </p:blipFill>
        <p:spPr>
          <a:xfrm>
            <a:off x="1082" y="0"/>
            <a:ext cx="12189833" cy="6785673"/>
          </a:xfrm>
          <a:prstGeom prst="rect">
            <a:avLst/>
          </a:prstGeom>
        </p:spPr>
      </p:pic>
      <p:pic>
        <p:nvPicPr>
          <p:cNvPr id="9" name="Picture 8">
            <a:extLst>
              <a:ext uri="{FF2B5EF4-FFF2-40B4-BE49-F238E27FC236}">
                <a16:creationId xmlns:a16="http://schemas.microsoft.com/office/drawing/2014/main" id="{A97A7736-E63D-44C8-87E4-46BF160459E2}"/>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36414" y="0"/>
            <a:ext cx="116086" cy="6858000"/>
          </a:xfrm>
          <a:prstGeom prst="rect">
            <a:avLst/>
          </a:prstGeom>
        </p:spPr>
      </p:pic>
      <p:sp>
        <p:nvSpPr>
          <p:cNvPr id="11" name="TextBox 10">
            <a:extLst>
              <a:ext uri="{FF2B5EF4-FFF2-40B4-BE49-F238E27FC236}">
                <a16:creationId xmlns:a16="http://schemas.microsoft.com/office/drawing/2014/main" id="{F7C722EE-E39C-A49E-0D7C-A87407A974E4}"/>
              </a:ext>
              <a:ext uri="{C183D7F6-B498-43B3-948B-1728B52AA6E4}">
                <adec:decorative xmlns:adec="http://schemas.microsoft.com/office/drawing/2017/decorative" val="1"/>
              </a:ext>
            </a:extLst>
          </p:cNvPr>
          <p:cNvSpPr txBox="1"/>
          <p:nvPr/>
        </p:nvSpPr>
        <p:spPr>
          <a:xfrm>
            <a:off x="1383182" y="343149"/>
            <a:ext cx="8706865" cy="830997"/>
          </a:xfrm>
          <a:prstGeom prst="rect">
            <a:avLst/>
          </a:prstGeom>
          <a:noFill/>
        </p:spPr>
        <p:txBody>
          <a:bodyPr wrap="square" lIns="0">
            <a:spAutoFit/>
          </a:bodyPr>
          <a:lstStyle/>
          <a:p>
            <a:r>
              <a:rPr lang="en-US" sz="4800" spc="-150" dirty="0">
                <a:ln w="31750">
                  <a:noFill/>
                </a:ln>
                <a:solidFill>
                  <a:schemeClr val="bg1"/>
                </a:solidFill>
                <a:latin typeface="Oswald SemiBold" pitchFamily="2" charset="0"/>
              </a:rPr>
              <a:t>WHEN ART AND TECHNOLOGY MEET</a:t>
            </a:r>
          </a:p>
        </p:txBody>
      </p:sp>
      <p:sp>
        <p:nvSpPr>
          <p:cNvPr id="14" name="Rectangle 13">
            <a:extLst>
              <a:ext uri="{FF2B5EF4-FFF2-40B4-BE49-F238E27FC236}">
                <a16:creationId xmlns:a16="http://schemas.microsoft.com/office/drawing/2014/main" id="{E95BF698-6D4F-F8FB-A73F-4381CE6D914E}"/>
              </a:ext>
              <a:ext uri="{C183D7F6-B498-43B3-948B-1728B52AA6E4}">
                <adec:decorative xmlns:adec="http://schemas.microsoft.com/office/drawing/2017/decorative" val="1"/>
              </a:ext>
            </a:extLst>
          </p:cNvPr>
          <p:cNvSpPr/>
          <p:nvPr/>
        </p:nvSpPr>
        <p:spPr>
          <a:xfrm rot="16200000">
            <a:off x="1744496" y="4874027"/>
            <a:ext cx="830997" cy="116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AF71109C-2D1D-C456-AFF5-CBA65F2A9440}"/>
              </a:ext>
            </a:extLst>
          </p:cNvPr>
          <p:cNvSpPr txBox="1"/>
          <p:nvPr/>
        </p:nvSpPr>
        <p:spPr>
          <a:xfrm>
            <a:off x="2286261" y="4513617"/>
            <a:ext cx="6439286" cy="852221"/>
          </a:xfrm>
          <a:prstGeom prst="rect">
            <a:avLst/>
          </a:prstGeom>
          <a:noFill/>
        </p:spPr>
        <p:txBody>
          <a:bodyPr wrap="square">
            <a:spAutoFit/>
          </a:bodyPr>
          <a:lstStyle/>
          <a:p>
            <a:pPr marL="0" marR="0">
              <a:lnSpc>
                <a:spcPct val="105000"/>
              </a:lnSpc>
              <a:spcBef>
                <a:spcPts val="0"/>
              </a:spcBef>
              <a:spcAft>
                <a:spcPts val="0"/>
              </a:spcAft>
            </a:pPr>
            <a:r>
              <a:rPr lang="en-US" sz="2400" b="1" dirty="0">
                <a:solidFill>
                  <a:schemeClr val="bg1"/>
                </a:solidFill>
                <a:effectLst/>
                <a:latin typeface="Calibri" panose="020F0502020204030204" pitchFamily="34" charset="0"/>
                <a:ea typeface="Times New Roman" panose="02020603050405020304" pitchFamily="18" charset="0"/>
              </a:rPr>
              <a:t>INTEGRATING TECHNOLOGY AND THE AUDIENCE INTO PERFORMANCES </a:t>
            </a:r>
            <a:endParaRPr lang="en-US" sz="2400" dirty="0">
              <a:solidFill>
                <a:schemeClr val="bg1"/>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663615334"/>
      </p:ext>
    </p:extLst>
  </p:cSld>
  <p:clrMapOvr>
    <a:masterClrMapping/>
  </p:clrMapOvr>
  <p:transition>
    <p:cover dir="u"/>
  </p:transition>
</p:sld>
</file>

<file path=ppt/theme/theme1.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niversity of Illinois System">
      <a:majorFont>
        <a:latin typeface="Oswald"/>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niversity of Illinois System">
      <a:majorFont>
        <a:latin typeface="Oswald"/>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3D3371CF0AE884FA3CFA8ECBA86DC97" ma:contentTypeVersion="2" ma:contentTypeDescription="Create a new document." ma:contentTypeScope="" ma:versionID="85174b38de3c4f0982a20c61c982e22d">
  <xsd:schema xmlns:xsd="http://www.w3.org/2001/XMLSchema" xmlns:xs="http://www.w3.org/2001/XMLSchema" xmlns:p="http://schemas.microsoft.com/office/2006/metadata/properties" xmlns:ns3="1a829a0c-9641-4374-8d38-adbe0028bfe2" targetNamespace="http://schemas.microsoft.com/office/2006/metadata/properties" ma:root="true" ma:fieldsID="ba500a4f07786b2db34b1153211ad9b2" ns3:_="">
    <xsd:import namespace="1a829a0c-9641-4374-8d38-adbe0028bfe2"/>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829a0c-9641-4374-8d38-adbe0028bfe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C939B39-AE06-4702-B7FA-29D270E3DF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829a0c-9641-4374-8d38-adbe0028bf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93AABBF-436C-48D6-8ED7-3457F016BC74}">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1a829a0c-9641-4374-8d38-adbe0028bfe2"/>
    <ds:schemaRef ds:uri="http://www.w3.org/XML/1998/namespace"/>
    <ds:schemaRef ds:uri="http://purl.org/dc/dcmitype/"/>
  </ds:schemaRefs>
</ds:datastoreItem>
</file>

<file path=customXml/itemProps3.xml><?xml version="1.0" encoding="utf-8"?>
<ds:datastoreItem xmlns:ds="http://schemas.openxmlformats.org/officeDocument/2006/customXml" ds:itemID="{55B062D1-1817-40C6-935B-64CF43EB750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36227</TotalTime>
  <Words>2955</Words>
  <Application>Microsoft Macintosh PowerPoint</Application>
  <PresentationFormat>Widescreen</PresentationFormat>
  <Paragraphs>242</Paragraphs>
  <Slides>18</Slides>
  <Notes>18</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18</vt:i4>
      </vt:variant>
    </vt:vector>
  </HeadingPairs>
  <TitlesOfParts>
    <vt:vector size="29" baseType="lpstr">
      <vt:lpstr>Arial</vt:lpstr>
      <vt:lpstr>Oswald SemiBold</vt:lpstr>
      <vt:lpstr>Theinhardt</vt:lpstr>
      <vt:lpstr>Lato</vt:lpstr>
      <vt:lpstr>Calibri</vt:lpstr>
      <vt:lpstr>Lato Black</vt:lpstr>
      <vt:lpstr>Oswald</vt:lpstr>
      <vt:lpstr>Symbol</vt:lpstr>
      <vt:lpstr>2_Custom Design</vt:lpstr>
      <vt:lpstr>Office Theme</vt:lpstr>
      <vt:lpstr>2_Custom Design</vt:lpstr>
      <vt:lpstr>REMARKS TO THE BOARD OF TRUSTEES</vt:lpstr>
      <vt:lpstr>Innovation: collaboration, ideation, implementation, and value creation</vt:lpstr>
      <vt:lpstr>An innovative history</vt:lpstr>
      <vt:lpstr>Abraham Lincoln</vt:lpstr>
      <vt:lpstr>First sound on film</vt:lpstr>
      <vt:lpstr>Jane Addams and hull house</vt:lpstr>
      <vt:lpstr>plato</vt:lpstr>
      <vt:lpstr>Innovation right now</vt:lpstr>
      <vt:lpstr>When art and technology meet</vt:lpstr>
      <vt:lpstr>Treatments for devastating illnesses</vt:lpstr>
      <vt:lpstr>Cutting edge education</vt:lpstr>
      <vt:lpstr>Training journalists for turbulent times</vt:lpstr>
      <vt:lpstr>Innovation for tomorrow</vt:lpstr>
      <vt:lpstr>Our challenge: to feed the world</vt:lpstr>
      <vt:lpstr>Better computing for the years ahead</vt:lpstr>
      <vt:lpstr>Reaching a state and its people</vt:lpstr>
      <vt:lpstr>Define innovation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 Steven Dee</dc:creator>
  <cp:lastModifiedBy>Martin, Steven Dee</cp:lastModifiedBy>
  <cp:revision>239</cp:revision>
  <dcterms:created xsi:type="dcterms:W3CDTF">2021-03-01T19:31:35Z</dcterms:created>
  <dcterms:modified xsi:type="dcterms:W3CDTF">2023-01-24T19:54:36Z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0x01010043D3371CF0AE884FA3CFA8ECBA86DC97</vt:lpwstr>
  </property>
</Properties>
</file>