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60" r:id="rId2"/>
    <p:sldMasterId id="2147483686" r:id="rId3"/>
    <p:sldMasterId id="2147483672" r:id="rId4"/>
  </p:sldMasterIdLst>
  <p:notesMasterIdLst>
    <p:notesMasterId r:id="rId12"/>
  </p:notesMasterIdLst>
  <p:sldIdLst>
    <p:sldId id="1107" r:id="rId5"/>
    <p:sldId id="1111" r:id="rId6"/>
    <p:sldId id="1112" r:id="rId7"/>
    <p:sldId id="1113" r:id="rId8"/>
    <p:sldId id="1114" r:id="rId9"/>
    <p:sldId id="1115" r:id="rId10"/>
    <p:sldId id="11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8AA"/>
    <a:srgbClr val="E8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0" autoAdjust="0"/>
    <p:restoredTop sz="86381" autoAdjust="0"/>
  </p:normalViewPr>
  <p:slideViewPr>
    <p:cSldViewPr snapToGrid="0" showGuides="1">
      <p:cViewPr varScale="1">
        <p:scale>
          <a:sx n="86" d="100"/>
          <a:sy n="86" d="100"/>
        </p:scale>
        <p:origin x="86" y="81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BC18F5-8999-4411-8B6C-4146C736DE99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58C119-0A93-40A3-ACD1-54ED5F01B091}" type="asst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/>
            <a:t>Advisory Council</a:t>
          </a:r>
        </a:p>
      </dgm:t>
    </dgm:pt>
    <dgm:pt modelId="{62A97357-F1C3-4938-BE2C-9B8411CC58AB}" type="parTrans" cxnId="{78B01BA6-6A42-4E0B-9C93-75615939865C}">
      <dgm:prSet/>
      <dgm:spPr/>
      <dgm:t>
        <a:bodyPr/>
        <a:lstStyle/>
        <a:p>
          <a:endParaRPr lang="en-US" b="1"/>
        </a:p>
      </dgm:t>
    </dgm:pt>
    <dgm:pt modelId="{C067621E-92D7-4486-84DA-A70BF51D846C}" type="sibTrans" cxnId="{78B01BA6-6A42-4E0B-9C93-75615939865C}">
      <dgm:prSet/>
      <dgm:spPr/>
      <dgm:t>
        <a:bodyPr/>
        <a:lstStyle/>
        <a:p>
          <a:endParaRPr lang="en-US" b="1"/>
        </a:p>
      </dgm:t>
    </dgm:pt>
    <dgm:pt modelId="{2076CB9E-316B-4533-822B-2BA7D556D260}">
      <dgm:prSet phldrT="[Text]"/>
      <dgm:spPr/>
      <dgm:t>
        <a:bodyPr/>
        <a:lstStyle/>
        <a:p>
          <a:r>
            <a:rPr lang="en-US" b="1" dirty="0"/>
            <a:t>IIN Working Committees</a:t>
          </a:r>
        </a:p>
      </dgm:t>
    </dgm:pt>
    <dgm:pt modelId="{6D5295D8-DB56-42C1-9F37-2FB95C04E45A}" type="parTrans" cxnId="{B9F1D0BD-0C0F-4ED4-AA39-584BD2B21A54}">
      <dgm:prSet/>
      <dgm:spPr/>
      <dgm:t>
        <a:bodyPr/>
        <a:lstStyle/>
        <a:p>
          <a:endParaRPr lang="en-US" b="1"/>
        </a:p>
      </dgm:t>
    </dgm:pt>
    <dgm:pt modelId="{F726D423-A4F2-43A4-9169-E6F1A789886F}" type="sibTrans" cxnId="{B9F1D0BD-0C0F-4ED4-AA39-584BD2B21A54}">
      <dgm:prSet/>
      <dgm:spPr/>
      <dgm:t>
        <a:bodyPr/>
        <a:lstStyle/>
        <a:p>
          <a:endParaRPr lang="en-US" b="1"/>
        </a:p>
      </dgm:t>
    </dgm:pt>
    <dgm:pt modelId="{F1E802BB-128A-4C09-9323-F0EC25368B15}">
      <dgm:prSet phldrT="[Text]"/>
      <dgm:spPr/>
      <dgm:t>
        <a:bodyPr/>
        <a:lstStyle/>
        <a:p>
          <a:r>
            <a:rPr lang="en-US" b="1" dirty="0"/>
            <a:t>Education &amp; workforce Development</a:t>
          </a:r>
        </a:p>
      </dgm:t>
    </dgm:pt>
    <dgm:pt modelId="{3D8A2FC3-EC4C-49AF-8C7D-E744F848343C}" type="parTrans" cxnId="{4C56F69F-E030-4653-A1A1-F12F176BE6FC}">
      <dgm:prSet/>
      <dgm:spPr/>
      <dgm:t>
        <a:bodyPr/>
        <a:lstStyle/>
        <a:p>
          <a:endParaRPr lang="en-US" b="1"/>
        </a:p>
      </dgm:t>
    </dgm:pt>
    <dgm:pt modelId="{2443D8FA-E560-40FC-911A-548242531782}" type="sibTrans" cxnId="{4C56F69F-E030-4653-A1A1-F12F176BE6FC}">
      <dgm:prSet/>
      <dgm:spPr/>
      <dgm:t>
        <a:bodyPr/>
        <a:lstStyle/>
        <a:p>
          <a:endParaRPr lang="en-US" b="1"/>
        </a:p>
      </dgm:t>
    </dgm:pt>
    <dgm:pt modelId="{8C1A7E95-3CA7-42DF-9E16-B8999D8EAFFF}" type="asst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700" b="1" dirty="0">
              <a:solidFill>
                <a:schemeClr val="bg1"/>
              </a:solidFill>
            </a:rPr>
            <a:t>IIN Council </a:t>
          </a:r>
        </a:p>
        <a:p>
          <a:r>
            <a:rPr lang="en-US" sz="1400" b="0" dirty="0">
              <a:solidFill>
                <a:schemeClr val="bg1"/>
              </a:solidFill>
            </a:rPr>
            <a:t>Representatives from fifteen hubs</a:t>
          </a:r>
        </a:p>
      </dgm:t>
    </dgm:pt>
    <dgm:pt modelId="{A439ED70-36AF-494D-AF36-6A2DD2FE3F04}" type="parTrans" cxnId="{C93D3AD3-E99E-4F8A-A5C2-BFE2C8BAD774}">
      <dgm:prSet/>
      <dgm:spPr/>
      <dgm:t>
        <a:bodyPr/>
        <a:lstStyle/>
        <a:p>
          <a:endParaRPr lang="en-US" b="1"/>
        </a:p>
      </dgm:t>
    </dgm:pt>
    <dgm:pt modelId="{066A414E-AC6C-4495-B844-7916BCBB2EEA}" type="sibTrans" cxnId="{C93D3AD3-E99E-4F8A-A5C2-BFE2C8BAD774}">
      <dgm:prSet/>
      <dgm:spPr/>
      <dgm:t>
        <a:bodyPr/>
        <a:lstStyle/>
        <a:p>
          <a:endParaRPr lang="en-US" b="1" dirty="0"/>
        </a:p>
      </dgm:t>
    </dgm:pt>
    <dgm:pt modelId="{70C5B10F-B1E9-4A63-8F15-D1A4E5BCDAF0}">
      <dgm:prSet phldrT="[Text]"/>
      <dgm:spPr>
        <a:ln w="3175">
          <a:noFill/>
        </a:ln>
      </dgm:spPr>
      <dgm:t>
        <a:bodyPr/>
        <a:lstStyle/>
        <a:p>
          <a:r>
            <a:rPr lang="en-US" b="1" dirty="0"/>
            <a:t>Corporate Engagement</a:t>
          </a:r>
        </a:p>
      </dgm:t>
    </dgm:pt>
    <dgm:pt modelId="{E95DAFBC-8E02-489A-87A1-D88D19A43046}" type="parTrans" cxnId="{D090C4F4-CC45-4D4C-8B5E-9B09AB1CB6C9}">
      <dgm:prSet/>
      <dgm:spPr/>
      <dgm:t>
        <a:bodyPr/>
        <a:lstStyle/>
        <a:p>
          <a:endParaRPr lang="en-US" b="1"/>
        </a:p>
      </dgm:t>
    </dgm:pt>
    <dgm:pt modelId="{4D763676-A57D-4D1F-95F5-300B7E1117B8}" type="sibTrans" cxnId="{D090C4F4-CC45-4D4C-8B5E-9B09AB1CB6C9}">
      <dgm:prSet/>
      <dgm:spPr/>
      <dgm:t>
        <a:bodyPr/>
        <a:lstStyle/>
        <a:p>
          <a:endParaRPr lang="en-US" b="1"/>
        </a:p>
      </dgm:t>
    </dgm:pt>
    <dgm:pt modelId="{2CC17436-F181-466F-A311-AFCCE5BF4DB7}">
      <dgm:prSet phldrT="[Text]"/>
      <dgm:spPr/>
      <dgm:t>
        <a:bodyPr/>
        <a:lstStyle/>
        <a:p>
          <a:r>
            <a:rPr lang="en-US" b="1" dirty="0"/>
            <a:t>Entrepreneurship</a:t>
          </a:r>
        </a:p>
      </dgm:t>
    </dgm:pt>
    <dgm:pt modelId="{F9925E2B-7951-44BA-978D-D5AF5287E734}" type="parTrans" cxnId="{8FB11E09-79B7-4238-B42E-527B6DDF0DF7}">
      <dgm:prSet/>
      <dgm:spPr/>
      <dgm:t>
        <a:bodyPr/>
        <a:lstStyle/>
        <a:p>
          <a:endParaRPr lang="en-US" b="1"/>
        </a:p>
      </dgm:t>
    </dgm:pt>
    <dgm:pt modelId="{FC93586F-A27A-49EA-ABC2-2E386343CBE6}" type="sibTrans" cxnId="{8FB11E09-79B7-4238-B42E-527B6DDF0DF7}">
      <dgm:prSet/>
      <dgm:spPr/>
      <dgm:t>
        <a:bodyPr/>
        <a:lstStyle/>
        <a:p>
          <a:endParaRPr lang="en-US" b="1"/>
        </a:p>
      </dgm:t>
    </dgm:pt>
    <dgm:pt modelId="{9477155D-7B04-42F0-A07F-A1D9553F1256}">
      <dgm:prSet phldrT="[Text]"/>
      <dgm:spPr/>
      <dgm:t>
        <a:bodyPr/>
        <a:lstStyle/>
        <a:p>
          <a:r>
            <a:rPr lang="en-US" b="1" dirty="0"/>
            <a:t>Advocacy &amp; Policy</a:t>
          </a:r>
        </a:p>
      </dgm:t>
    </dgm:pt>
    <dgm:pt modelId="{59B55DE7-15B1-4952-A41E-B99962E65088}" type="parTrans" cxnId="{7641FA14-B477-4163-B659-577C58826C35}">
      <dgm:prSet/>
      <dgm:spPr/>
      <dgm:t>
        <a:bodyPr/>
        <a:lstStyle/>
        <a:p>
          <a:endParaRPr lang="en-US" b="1"/>
        </a:p>
      </dgm:t>
    </dgm:pt>
    <dgm:pt modelId="{A4E6F7E5-E867-42AB-8B9D-7EC5B7D8A5B2}" type="sibTrans" cxnId="{7641FA14-B477-4163-B659-577C58826C35}">
      <dgm:prSet/>
      <dgm:spPr/>
      <dgm:t>
        <a:bodyPr/>
        <a:lstStyle/>
        <a:p>
          <a:endParaRPr lang="en-US" b="1"/>
        </a:p>
      </dgm:t>
    </dgm:pt>
    <dgm:pt modelId="{30724911-D4F5-4DC6-AFFD-08C2D3BCF465}">
      <dgm:prSet phldrT="[Text]"/>
      <dgm:spPr/>
      <dgm:t>
        <a:bodyPr/>
        <a:lstStyle/>
        <a:p>
          <a:r>
            <a:rPr lang="en-US" b="1" dirty="0"/>
            <a:t>Research &amp; Collaboration</a:t>
          </a:r>
        </a:p>
      </dgm:t>
    </dgm:pt>
    <dgm:pt modelId="{04D0FD7F-879C-4059-AB83-C536691C42B0}" type="parTrans" cxnId="{0F7F42D9-B63F-4314-ABF0-DC8BF4FB5DDC}">
      <dgm:prSet/>
      <dgm:spPr/>
      <dgm:t>
        <a:bodyPr/>
        <a:lstStyle/>
        <a:p>
          <a:endParaRPr lang="en-US" b="1"/>
        </a:p>
      </dgm:t>
    </dgm:pt>
    <dgm:pt modelId="{95EE6A87-CA4C-4471-B6E9-0E99CF9151A2}" type="sibTrans" cxnId="{0F7F42D9-B63F-4314-ABF0-DC8BF4FB5DDC}">
      <dgm:prSet/>
      <dgm:spPr/>
      <dgm:t>
        <a:bodyPr/>
        <a:lstStyle/>
        <a:p>
          <a:endParaRPr lang="en-US" b="1"/>
        </a:p>
      </dgm:t>
    </dgm:pt>
    <dgm:pt modelId="{781F8A8F-40D9-4541-915C-43D716A60136}">
      <dgm:prSet custT="1"/>
      <dgm:spPr/>
      <dgm:t>
        <a:bodyPr/>
        <a:lstStyle/>
        <a:p>
          <a:r>
            <a:rPr lang="en-US" sz="1400" b="1" dirty="0"/>
            <a:t>Admin Agent    </a:t>
          </a:r>
          <a:r>
            <a:rPr lang="en-US" sz="1200" b="0" dirty="0"/>
            <a:t>OVPEDI U of I System</a:t>
          </a:r>
        </a:p>
      </dgm:t>
    </dgm:pt>
    <dgm:pt modelId="{DBE259BD-9DE2-4211-831D-9B133CF93D4C}" type="parTrans" cxnId="{FFD79573-EB05-4FA6-9B36-23A714BE3778}">
      <dgm:prSet/>
      <dgm:spPr/>
      <dgm:t>
        <a:bodyPr/>
        <a:lstStyle/>
        <a:p>
          <a:endParaRPr lang="en-US" b="1"/>
        </a:p>
      </dgm:t>
    </dgm:pt>
    <dgm:pt modelId="{FA856813-748E-4BAD-9285-85B03859B8A0}" type="sibTrans" cxnId="{FFD79573-EB05-4FA6-9B36-23A714BE3778}">
      <dgm:prSet/>
      <dgm:spPr/>
      <dgm:t>
        <a:bodyPr/>
        <a:lstStyle/>
        <a:p>
          <a:endParaRPr lang="en-US" b="1"/>
        </a:p>
      </dgm:t>
    </dgm:pt>
    <dgm:pt modelId="{DFD40612-FA68-4B39-91DD-ED430331C29C}">
      <dgm:prSet phldrT="[Text]"/>
      <dgm:spPr/>
      <dgm:t>
        <a:bodyPr/>
        <a:lstStyle/>
        <a:p>
          <a:r>
            <a:rPr lang="en-US" b="1" dirty="0"/>
            <a:t>IIN Executive Committee</a:t>
          </a:r>
        </a:p>
      </dgm:t>
    </dgm:pt>
    <dgm:pt modelId="{17D039B5-424F-4A70-95A6-88D6457BECD4}" type="sibTrans" cxnId="{DB12EE24-2226-43E4-A7C6-3E85BB7A0054}">
      <dgm:prSet/>
      <dgm:spPr/>
      <dgm:t>
        <a:bodyPr/>
        <a:lstStyle/>
        <a:p>
          <a:endParaRPr lang="en-US" b="1"/>
        </a:p>
      </dgm:t>
    </dgm:pt>
    <dgm:pt modelId="{C20EBD6C-1D61-48DB-A879-8B1D37BCEACC}" type="parTrans" cxnId="{DB12EE24-2226-43E4-A7C6-3E85BB7A0054}">
      <dgm:prSet/>
      <dgm:spPr/>
      <dgm:t>
        <a:bodyPr/>
        <a:lstStyle/>
        <a:p>
          <a:endParaRPr lang="en-US" b="1"/>
        </a:p>
      </dgm:t>
    </dgm:pt>
    <dgm:pt modelId="{1C430A0B-97A2-4A40-92D8-7F7A56F5E2E3}" type="pres">
      <dgm:prSet presAssocID="{5CBC18F5-8999-4411-8B6C-4146C736DE9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9A4DB01-D184-42E4-BB4E-9906C6F2E65A}" type="pres">
      <dgm:prSet presAssocID="{DFD40612-FA68-4B39-91DD-ED430331C29C}" presName="hierRoot1" presStyleCnt="0">
        <dgm:presLayoutVars>
          <dgm:hierBranch val="init"/>
        </dgm:presLayoutVars>
      </dgm:prSet>
      <dgm:spPr/>
    </dgm:pt>
    <dgm:pt modelId="{BD7191A9-3E5A-4919-A641-60EEE8F78B5F}" type="pres">
      <dgm:prSet presAssocID="{DFD40612-FA68-4B39-91DD-ED430331C29C}" presName="rootComposite1" presStyleCnt="0"/>
      <dgm:spPr/>
    </dgm:pt>
    <dgm:pt modelId="{1E528468-B248-4928-AB80-B2207B6AE5DB}" type="pres">
      <dgm:prSet presAssocID="{DFD40612-FA68-4B39-91DD-ED430331C29C}" presName="rootText1" presStyleLbl="node0" presStyleIdx="0" presStyleCnt="3" custLinFactX="167639" custLinFactNeighborX="200000" custLinFactNeighborY="-96330">
        <dgm:presLayoutVars>
          <dgm:chPref val="3"/>
        </dgm:presLayoutVars>
      </dgm:prSet>
      <dgm:spPr/>
    </dgm:pt>
    <dgm:pt modelId="{3DF23721-8687-4975-AA18-C117965ED57F}" type="pres">
      <dgm:prSet presAssocID="{DFD40612-FA68-4B39-91DD-ED430331C29C}" presName="rootConnector1" presStyleLbl="node1" presStyleIdx="0" presStyleCnt="0"/>
      <dgm:spPr/>
    </dgm:pt>
    <dgm:pt modelId="{C110EB18-2709-4184-ADBC-01BEEB25ECB9}" type="pres">
      <dgm:prSet presAssocID="{DFD40612-FA68-4B39-91DD-ED430331C29C}" presName="hierChild2" presStyleCnt="0"/>
      <dgm:spPr/>
    </dgm:pt>
    <dgm:pt modelId="{3AB9FD73-AA77-48E7-8A1B-454BB204EAC8}" type="pres">
      <dgm:prSet presAssocID="{DFD40612-FA68-4B39-91DD-ED430331C29C}" presName="hierChild3" presStyleCnt="0"/>
      <dgm:spPr/>
    </dgm:pt>
    <dgm:pt modelId="{29B2075A-F5C0-4625-8545-C0A64347F920}" type="pres">
      <dgm:prSet presAssocID="{0658C119-0A93-40A3-ACD1-54ED5F01B091}" presName="hierRoot1" presStyleCnt="0">
        <dgm:presLayoutVars>
          <dgm:hierBranch val="init"/>
        </dgm:presLayoutVars>
      </dgm:prSet>
      <dgm:spPr/>
    </dgm:pt>
    <dgm:pt modelId="{A4FCFB00-112A-465E-B83C-0D0A2A811590}" type="pres">
      <dgm:prSet presAssocID="{0658C119-0A93-40A3-ACD1-54ED5F01B091}" presName="rootComposite1" presStyleCnt="0"/>
      <dgm:spPr/>
    </dgm:pt>
    <dgm:pt modelId="{7D39D051-63A8-489C-B17C-877DA3F807E2}" type="pres">
      <dgm:prSet presAssocID="{0658C119-0A93-40A3-ACD1-54ED5F01B091}" presName="rootText1" presStyleLbl="node0" presStyleIdx="1" presStyleCnt="3" custLinFactNeighborX="-16163" custLinFactNeighborY="-96330">
        <dgm:presLayoutVars>
          <dgm:chPref val="3"/>
        </dgm:presLayoutVars>
      </dgm:prSet>
      <dgm:spPr/>
    </dgm:pt>
    <dgm:pt modelId="{AD8A4A67-5B53-4B3B-A0BA-9228CFC3E4E5}" type="pres">
      <dgm:prSet presAssocID="{0658C119-0A93-40A3-ACD1-54ED5F01B091}" presName="rootConnector1" presStyleLbl="asst0" presStyleIdx="0" presStyleCnt="0"/>
      <dgm:spPr/>
    </dgm:pt>
    <dgm:pt modelId="{362D0915-B0FA-498E-A85D-C036AAB2B867}" type="pres">
      <dgm:prSet presAssocID="{0658C119-0A93-40A3-ACD1-54ED5F01B091}" presName="hierChild2" presStyleCnt="0"/>
      <dgm:spPr/>
    </dgm:pt>
    <dgm:pt modelId="{969A3FE6-3E8F-49BA-9190-4F1670CE04FF}" type="pres">
      <dgm:prSet presAssocID="{0658C119-0A93-40A3-ACD1-54ED5F01B091}" presName="hierChild3" presStyleCnt="0"/>
      <dgm:spPr/>
    </dgm:pt>
    <dgm:pt modelId="{89BAD054-7876-412A-AEA2-09A9B9977384}" type="pres">
      <dgm:prSet presAssocID="{8C1A7E95-3CA7-42DF-9E16-B8999D8EAFFF}" presName="hierRoot1" presStyleCnt="0">
        <dgm:presLayoutVars>
          <dgm:hierBranch val="init"/>
        </dgm:presLayoutVars>
      </dgm:prSet>
      <dgm:spPr/>
    </dgm:pt>
    <dgm:pt modelId="{5603D3EE-0884-4C08-A7DA-C541689A64BB}" type="pres">
      <dgm:prSet presAssocID="{8C1A7E95-3CA7-42DF-9E16-B8999D8EAFFF}" presName="rootComposite1" presStyleCnt="0"/>
      <dgm:spPr/>
    </dgm:pt>
    <dgm:pt modelId="{CC02CF65-E4BA-4CD4-B984-60F7F9B16271}" type="pres">
      <dgm:prSet presAssocID="{8C1A7E95-3CA7-42DF-9E16-B8999D8EAFFF}" presName="rootText1" presStyleLbl="node0" presStyleIdx="2" presStyleCnt="3" custLinFactY="-58529" custLinFactNeighborX="-5326" custLinFactNeighborY="-100000">
        <dgm:presLayoutVars>
          <dgm:chPref val="3"/>
        </dgm:presLayoutVars>
      </dgm:prSet>
      <dgm:spPr/>
    </dgm:pt>
    <dgm:pt modelId="{7D24E538-1BC8-448B-83DB-261F21D2E875}" type="pres">
      <dgm:prSet presAssocID="{8C1A7E95-3CA7-42DF-9E16-B8999D8EAFFF}" presName="rootConnector1" presStyleLbl="asst0" presStyleIdx="0" presStyleCnt="0"/>
      <dgm:spPr/>
    </dgm:pt>
    <dgm:pt modelId="{832DA915-A2CC-4E4E-A5D0-AAE31B004B9D}" type="pres">
      <dgm:prSet presAssocID="{8C1A7E95-3CA7-42DF-9E16-B8999D8EAFFF}" presName="hierChild2" presStyleCnt="0"/>
      <dgm:spPr/>
    </dgm:pt>
    <dgm:pt modelId="{A767219A-EF04-4AD2-B83D-7B1E705D14B0}" type="pres">
      <dgm:prSet presAssocID="{DBE259BD-9DE2-4211-831D-9B133CF93D4C}" presName="Name37" presStyleLbl="parChTrans1D2" presStyleIdx="0" presStyleCnt="2"/>
      <dgm:spPr/>
    </dgm:pt>
    <dgm:pt modelId="{440DDCF9-5225-4B5F-A9CC-1855779E9F88}" type="pres">
      <dgm:prSet presAssocID="{781F8A8F-40D9-4541-915C-43D716A60136}" presName="hierRoot2" presStyleCnt="0">
        <dgm:presLayoutVars>
          <dgm:hierBranch val="init"/>
        </dgm:presLayoutVars>
      </dgm:prSet>
      <dgm:spPr/>
    </dgm:pt>
    <dgm:pt modelId="{A6F17F35-9468-48F0-AB0E-759687C635B5}" type="pres">
      <dgm:prSet presAssocID="{781F8A8F-40D9-4541-915C-43D716A60136}" presName="rootComposite" presStyleCnt="0"/>
      <dgm:spPr/>
    </dgm:pt>
    <dgm:pt modelId="{437D686A-F5AC-45A7-9E18-D9CB131F36BD}" type="pres">
      <dgm:prSet presAssocID="{781F8A8F-40D9-4541-915C-43D716A60136}" presName="rootText" presStyleLbl="node2" presStyleIdx="0" presStyleCnt="2" custLinFactNeighborY="-39908">
        <dgm:presLayoutVars>
          <dgm:chPref val="3"/>
        </dgm:presLayoutVars>
      </dgm:prSet>
      <dgm:spPr/>
    </dgm:pt>
    <dgm:pt modelId="{F82D5535-29FC-4FA9-962A-82614EB191F0}" type="pres">
      <dgm:prSet presAssocID="{781F8A8F-40D9-4541-915C-43D716A60136}" presName="rootConnector" presStyleLbl="node2" presStyleIdx="0" presStyleCnt="2"/>
      <dgm:spPr/>
    </dgm:pt>
    <dgm:pt modelId="{AA1F602D-D009-416B-9DBC-E9F70AA9BC07}" type="pres">
      <dgm:prSet presAssocID="{781F8A8F-40D9-4541-915C-43D716A60136}" presName="hierChild4" presStyleCnt="0"/>
      <dgm:spPr/>
    </dgm:pt>
    <dgm:pt modelId="{2321EB9F-AEF6-4932-8A84-47C2582B40B7}" type="pres">
      <dgm:prSet presAssocID="{781F8A8F-40D9-4541-915C-43D716A60136}" presName="hierChild5" presStyleCnt="0"/>
      <dgm:spPr/>
    </dgm:pt>
    <dgm:pt modelId="{5CEC9FFD-59DA-4E58-88E4-6C005C8D1638}" type="pres">
      <dgm:prSet presAssocID="{6D5295D8-DB56-42C1-9F37-2FB95C04E45A}" presName="Name37" presStyleLbl="parChTrans1D2" presStyleIdx="1" presStyleCnt="2"/>
      <dgm:spPr/>
    </dgm:pt>
    <dgm:pt modelId="{6B0BE53C-1FAC-4954-ABD4-D35C0181A7A0}" type="pres">
      <dgm:prSet presAssocID="{2076CB9E-316B-4533-822B-2BA7D556D260}" presName="hierRoot2" presStyleCnt="0">
        <dgm:presLayoutVars>
          <dgm:hierBranch/>
        </dgm:presLayoutVars>
      </dgm:prSet>
      <dgm:spPr/>
    </dgm:pt>
    <dgm:pt modelId="{4F38AC7E-7BAD-4A5D-AFBD-98A789A64EBD}" type="pres">
      <dgm:prSet presAssocID="{2076CB9E-316B-4533-822B-2BA7D556D260}" presName="rootComposite" presStyleCnt="0"/>
      <dgm:spPr/>
    </dgm:pt>
    <dgm:pt modelId="{58DEA933-5D73-4343-9844-B5F3CCA9B0E9}" type="pres">
      <dgm:prSet presAssocID="{2076CB9E-316B-4533-822B-2BA7D556D260}" presName="rootText" presStyleLbl="node2" presStyleIdx="1" presStyleCnt="2" custLinFactNeighborX="-54" custLinFactNeighborY="-39908">
        <dgm:presLayoutVars>
          <dgm:chPref val="3"/>
        </dgm:presLayoutVars>
      </dgm:prSet>
      <dgm:spPr/>
    </dgm:pt>
    <dgm:pt modelId="{CA9C70CC-1AFD-4CE7-927F-EF92E46496A0}" type="pres">
      <dgm:prSet presAssocID="{2076CB9E-316B-4533-822B-2BA7D556D260}" presName="rootConnector" presStyleLbl="node2" presStyleIdx="1" presStyleCnt="2"/>
      <dgm:spPr/>
    </dgm:pt>
    <dgm:pt modelId="{6B7CEFBC-B7F2-4C83-B539-EC3577AF96EC}" type="pres">
      <dgm:prSet presAssocID="{2076CB9E-316B-4533-822B-2BA7D556D260}" presName="hierChild4" presStyleCnt="0"/>
      <dgm:spPr/>
    </dgm:pt>
    <dgm:pt modelId="{07ECAAB5-98C7-4896-BED4-E0173012F276}" type="pres">
      <dgm:prSet presAssocID="{3D8A2FC3-EC4C-49AF-8C7D-E744F848343C}" presName="Name35" presStyleLbl="parChTrans1D3" presStyleIdx="0" presStyleCnt="5"/>
      <dgm:spPr/>
    </dgm:pt>
    <dgm:pt modelId="{99B2AC29-61DC-46A9-A94E-28EB4979A525}" type="pres">
      <dgm:prSet presAssocID="{F1E802BB-128A-4C09-9323-F0EC25368B15}" presName="hierRoot2" presStyleCnt="0">
        <dgm:presLayoutVars>
          <dgm:hierBranch val="init"/>
        </dgm:presLayoutVars>
      </dgm:prSet>
      <dgm:spPr/>
    </dgm:pt>
    <dgm:pt modelId="{FC2A0F61-E6CA-4C00-900D-08270D1D84DA}" type="pres">
      <dgm:prSet presAssocID="{F1E802BB-128A-4C09-9323-F0EC25368B15}" presName="rootComposite" presStyleCnt="0"/>
      <dgm:spPr/>
    </dgm:pt>
    <dgm:pt modelId="{AF10D78E-9D19-424E-95E1-F1B598DAA79B}" type="pres">
      <dgm:prSet presAssocID="{F1E802BB-128A-4C09-9323-F0EC25368B15}" presName="rootText" presStyleLbl="node3" presStyleIdx="0" presStyleCnt="5">
        <dgm:presLayoutVars>
          <dgm:chPref val="3"/>
        </dgm:presLayoutVars>
      </dgm:prSet>
      <dgm:spPr/>
    </dgm:pt>
    <dgm:pt modelId="{8E9DECD5-E91F-4690-A44F-99F184887CE2}" type="pres">
      <dgm:prSet presAssocID="{F1E802BB-128A-4C09-9323-F0EC25368B15}" presName="rootConnector" presStyleLbl="node3" presStyleIdx="0" presStyleCnt="5"/>
      <dgm:spPr/>
    </dgm:pt>
    <dgm:pt modelId="{E53541A6-2482-40EE-A6AD-36DB3E1016AB}" type="pres">
      <dgm:prSet presAssocID="{F1E802BB-128A-4C09-9323-F0EC25368B15}" presName="hierChild4" presStyleCnt="0"/>
      <dgm:spPr/>
    </dgm:pt>
    <dgm:pt modelId="{A2BCA23B-5385-4661-B483-9117E3403C9A}" type="pres">
      <dgm:prSet presAssocID="{F1E802BB-128A-4C09-9323-F0EC25368B15}" presName="hierChild5" presStyleCnt="0"/>
      <dgm:spPr/>
    </dgm:pt>
    <dgm:pt modelId="{E57F509B-3C17-488C-A5CC-A0C2EEB22D9B}" type="pres">
      <dgm:prSet presAssocID="{E95DAFBC-8E02-489A-87A1-D88D19A43046}" presName="Name35" presStyleLbl="parChTrans1D3" presStyleIdx="1" presStyleCnt="5"/>
      <dgm:spPr/>
    </dgm:pt>
    <dgm:pt modelId="{66CA1B84-8CDC-4AB5-95DE-56D87D080243}" type="pres">
      <dgm:prSet presAssocID="{70C5B10F-B1E9-4A63-8F15-D1A4E5BCDAF0}" presName="hierRoot2" presStyleCnt="0">
        <dgm:presLayoutVars>
          <dgm:hierBranch val="init"/>
        </dgm:presLayoutVars>
      </dgm:prSet>
      <dgm:spPr/>
    </dgm:pt>
    <dgm:pt modelId="{C7D4EEB6-48B6-4D2B-B7A9-3BD7AA6E3198}" type="pres">
      <dgm:prSet presAssocID="{70C5B10F-B1E9-4A63-8F15-D1A4E5BCDAF0}" presName="rootComposite" presStyleCnt="0"/>
      <dgm:spPr/>
    </dgm:pt>
    <dgm:pt modelId="{6533BF74-B769-4817-84F6-5828933519F7}" type="pres">
      <dgm:prSet presAssocID="{70C5B10F-B1E9-4A63-8F15-D1A4E5BCDAF0}" presName="rootText" presStyleLbl="node3" presStyleIdx="1" presStyleCnt="5">
        <dgm:presLayoutVars>
          <dgm:chPref val="3"/>
        </dgm:presLayoutVars>
      </dgm:prSet>
      <dgm:spPr/>
    </dgm:pt>
    <dgm:pt modelId="{6BDC0F44-F0A4-47CD-A5F6-DB663A3858E0}" type="pres">
      <dgm:prSet presAssocID="{70C5B10F-B1E9-4A63-8F15-D1A4E5BCDAF0}" presName="rootConnector" presStyleLbl="node3" presStyleIdx="1" presStyleCnt="5"/>
      <dgm:spPr/>
    </dgm:pt>
    <dgm:pt modelId="{EE6BC623-0FC2-44FE-942F-EF504274C80C}" type="pres">
      <dgm:prSet presAssocID="{70C5B10F-B1E9-4A63-8F15-D1A4E5BCDAF0}" presName="hierChild4" presStyleCnt="0"/>
      <dgm:spPr/>
    </dgm:pt>
    <dgm:pt modelId="{D74830A5-636B-4F50-9ACC-53AEF869A58D}" type="pres">
      <dgm:prSet presAssocID="{70C5B10F-B1E9-4A63-8F15-D1A4E5BCDAF0}" presName="hierChild5" presStyleCnt="0"/>
      <dgm:spPr/>
    </dgm:pt>
    <dgm:pt modelId="{413DAB36-A586-4CD5-AC8D-3EFF99BB49F0}" type="pres">
      <dgm:prSet presAssocID="{F9925E2B-7951-44BA-978D-D5AF5287E734}" presName="Name35" presStyleLbl="parChTrans1D3" presStyleIdx="2" presStyleCnt="5"/>
      <dgm:spPr/>
    </dgm:pt>
    <dgm:pt modelId="{CBAB4950-B9D2-41BD-AF27-28AE90785EF0}" type="pres">
      <dgm:prSet presAssocID="{2CC17436-F181-466F-A311-AFCCE5BF4DB7}" presName="hierRoot2" presStyleCnt="0">
        <dgm:presLayoutVars>
          <dgm:hierBranch val="init"/>
        </dgm:presLayoutVars>
      </dgm:prSet>
      <dgm:spPr/>
    </dgm:pt>
    <dgm:pt modelId="{82B57DE3-FEC2-4D12-AD6C-22FDCF7D2FEB}" type="pres">
      <dgm:prSet presAssocID="{2CC17436-F181-466F-A311-AFCCE5BF4DB7}" presName="rootComposite" presStyleCnt="0"/>
      <dgm:spPr/>
    </dgm:pt>
    <dgm:pt modelId="{FEE349BD-EE1F-4FB9-BD63-882DC4194395}" type="pres">
      <dgm:prSet presAssocID="{2CC17436-F181-466F-A311-AFCCE5BF4DB7}" presName="rootText" presStyleLbl="node3" presStyleIdx="2" presStyleCnt="5">
        <dgm:presLayoutVars>
          <dgm:chPref val="3"/>
        </dgm:presLayoutVars>
      </dgm:prSet>
      <dgm:spPr/>
    </dgm:pt>
    <dgm:pt modelId="{74769E34-C208-4A0C-8839-F72011B137BE}" type="pres">
      <dgm:prSet presAssocID="{2CC17436-F181-466F-A311-AFCCE5BF4DB7}" presName="rootConnector" presStyleLbl="node3" presStyleIdx="2" presStyleCnt="5"/>
      <dgm:spPr/>
    </dgm:pt>
    <dgm:pt modelId="{84BD39C5-FC43-4B8E-AD7A-3178978A5A20}" type="pres">
      <dgm:prSet presAssocID="{2CC17436-F181-466F-A311-AFCCE5BF4DB7}" presName="hierChild4" presStyleCnt="0"/>
      <dgm:spPr/>
    </dgm:pt>
    <dgm:pt modelId="{5CA97AFD-6949-4E53-81F0-6F0FBF7703D8}" type="pres">
      <dgm:prSet presAssocID="{2CC17436-F181-466F-A311-AFCCE5BF4DB7}" presName="hierChild5" presStyleCnt="0"/>
      <dgm:spPr/>
    </dgm:pt>
    <dgm:pt modelId="{EB2CFE64-DD27-4B76-98FF-439BDCD01CD2}" type="pres">
      <dgm:prSet presAssocID="{59B55DE7-15B1-4952-A41E-B99962E65088}" presName="Name35" presStyleLbl="parChTrans1D3" presStyleIdx="3" presStyleCnt="5"/>
      <dgm:spPr/>
    </dgm:pt>
    <dgm:pt modelId="{0FC4B814-0D35-47C6-8E92-DE0140129846}" type="pres">
      <dgm:prSet presAssocID="{9477155D-7B04-42F0-A07F-A1D9553F1256}" presName="hierRoot2" presStyleCnt="0">
        <dgm:presLayoutVars>
          <dgm:hierBranch val="init"/>
        </dgm:presLayoutVars>
      </dgm:prSet>
      <dgm:spPr/>
    </dgm:pt>
    <dgm:pt modelId="{0789F332-07E6-4881-A456-3A20355FEA46}" type="pres">
      <dgm:prSet presAssocID="{9477155D-7B04-42F0-A07F-A1D9553F1256}" presName="rootComposite" presStyleCnt="0"/>
      <dgm:spPr/>
    </dgm:pt>
    <dgm:pt modelId="{B73F0FCF-F484-497A-B26D-C98CB0EA2B88}" type="pres">
      <dgm:prSet presAssocID="{9477155D-7B04-42F0-A07F-A1D9553F1256}" presName="rootText" presStyleLbl="node3" presStyleIdx="3" presStyleCnt="5">
        <dgm:presLayoutVars>
          <dgm:chPref val="3"/>
        </dgm:presLayoutVars>
      </dgm:prSet>
      <dgm:spPr/>
    </dgm:pt>
    <dgm:pt modelId="{49261333-E0EF-4259-B5C6-DA91634574B0}" type="pres">
      <dgm:prSet presAssocID="{9477155D-7B04-42F0-A07F-A1D9553F1256}" presName="rootConnector" presStyleLbl="node3" presStyleIdx="3" presStyleCnt="5"/>
      <dgm:spPr/>
    </dgm:pt>
    <dgm:pt modelId="{569CE13E-5279-49C6-9496-75DF4812D547}" type="pres">
      <dgm:prSet presAssocID="{9477155D-7B04-42F0-A07F-A1D9553F1256}" presName="hierChild4" presStyleCnt="0"/>
      <dgm:spPr/>
    </dgm:pt>
    <dgm:pt modelId="{BCB582FC-50FD-476E-9A19-0E8E2F8E735B}" type="pres">
      <dgm:prSet presAssocID="{9477155D-7B04-42F0-A07F-A1D9553F1256}" presName="hierChild5" presStyleCnt="0"/>
      <dgm:spPr/>
    </dgm:pt>
    <dgm:pt modelId="{A5BD58B7-1CBE-49D8-9308-F1AD36B91184}" type="pres">
      <dgm:prSet presAssocID="{04D0FD7F-879C-4059-AB83-C536691C42B0}" presName="Name35" presStyleLbl="parChTrans1D3" presStyleIdx="4" presStyleCnt="5"/>
      <dgm:spPr/>
    </dgm:pt>
    <dgm:pt modelId="{A59FB8FF-14E0-4EDF-8C05-B5A51F2BA091}" type="pres">
      <dgm:prSet presAssocID="{30724911-D4F5-4DC6-AFFD-08C2D3BCF465}" presName="hierRoot2" presStyleCnt="0">
        <dgm:presLayoutVars>
          <dgm:hierBranch val="init"/>
        </dgm:presLayoutVars>
      </dgm:prSet>
      <dgm:spPr/>
    </dgm:pt>
    <dgm:pt modelId="{A925F6A5-3B4F-4D11-A01D-0397E2180476}" type="pres">
      <dgm:prSet presAssocID="{30724911-D4F5-4DC6-AFFD-08C2D3BCF465}" presName="rootComposite" presStyleCnt="0"/>
      <dgm:spPr/>
    </dgm:pt>
    <dgm:pt modelId="{9D8B3379-7D20-465E-825D-CD7624C42A24}" type="pres">
      <dgm:prSet presAssocID="{30724911-D4F5-4DC6-AFFD-08C2D3BCF465}" presName="rootText" presStyleLbl="node3" presStyleIdx="4" presStyleCnt="5">
        <dgm:presLayoutVars>
          <dgm:chPref val="3"/>
        </dgm:presLayoutVars>
      </dgm:prSet>
      <dgm:spPr/>
    </dgm:pt>
    <dgm:pt modelId="{C29F8E00-EB77-4A11-B441-F90177A6FD04}" type="pres">
      <dgm:prSet presAssocID="{30724911-D4F5-4DC6-AFFD-08C2D3BCF465}" presName="rootConnector" presStyleLbl="node3" presStyleIdx="4" presStyleCnt="5"/>
      <dgm:spPr/>
    </dgm:pt>
    <dgm:pt modelId="{61FA8CCB-AFD4-41E9-8634-11A5238F8CAE}" type="pres">
      <dgm:prSet presAssocID="{30724911-D4F5-4DC6-AFFD-08C2D3BCF465}" presName="hierChild4" presStyleCnt="0"/>
      <dgm:spPr/>
    </dgm:pt>
    <dgm:pt modelId="{8EC91967-22CC-4489-A9D6-7F8C8304E5AD}" type="pres">
      <dgm:prSet presAssocID="{30724911-D4F5-4DC6-AFFD-08C2D3BCF465}" presName="hierChild5" presStyleCnt="0"/>
      <dgm:spPr/>
    </dgm:pt>
    <dgm:pt modelId="{731397D4-D67A-47A8-94A6-AAE03612B617}" type="pres">
      <dgm:prSet presAssocID="{2076CB9E-316B-4533-822B-2BA7D556D260}" presName="hierChild5" presStyleCnt="0"/>
      <dgm:spPr/>
    </dgm:pt>
    <dgm:pt modelId="{36A5676B-CE35-4B45-84D2-2B4D3573E2AC}" type="pres">
      <dgm:prSet presAssocID="{8C1A7E95-3CA7-42DF-9E16-B8999D8EAFFF}" presName="hierChild3" presStyleCnt="0"/>
      <dgm:spPr/>
    </dgm:pt>
  </dgm:ptLst>
  <dgm:cxnLst>
    <dgm:cxn modelId="{8FB11E09-79B7-4238-B42E-527B6DDF0DF7}" srcId="{2076CB9E-316B-4533-822B-2BA7D556D260}" destId="{2CC17436-F181-466F-A311-AFCCE5BF4DB7}" srcOrd="2" destOrd="0" parTransId="{F9925E2B-7951-44BA-978D-D5AF5287E734}" sibTransId="{FC93586F-A27A-49EA-ABC2-2E386343CBE6}"/>
    <dgm:cxn modelId="{0E9AB711-99E4-4611-8378-36357BEDD6C4}" type="presOf" srcId="{30724911-D4F5-4DC6-AFFD-08C2D3BCF465}" destId="{C29F8E00-EB77-4A11-B441-F90177A6FD04}" srcOrd="1" destOrd="0" presId="urn:microsoft.com/office/officeart/2005/8/layout/orgChart1"/>
    <dgm:cxn modelId="{7641FA14-B477-4163-B659-577C58826C35}" srcId="{2076CB9E-316B-4533-822B-2BA7D556D260}" destId="{9477155D-7B04-42F0-A07F-A1D9553F1256}" srcOrd="3" destOrd="0" parTransId="{59B55DE7-15B1-4952-A41E-B99962E65088}" sibTransId="{A4E6F7E5-E867-42AB-8B9D-7EC5B7D8A5B2}"/>
    <dgm:cxn modelId="{2672541B-AE7F-4DBD-BDBF-98254C2FFF29}" type="presOf" srcId="{2CC17436-F181-466F-A311-AFCCE5BF4DB7}" destId="{FEE349BD-EE1F-4FB9-BD63-882DC4194395}" srcOrd="0" destOrd="0" presId="urn:microsoft.com/office/officeart/2005/8/layout/orgChart1"/>
    <dgm:cxn modelId="{1EBD941C-DA41-4AA2-B81E-83499047882E}" type="presOf" srcId="{8C1A7E95-3CA7-42DF-9E16-B8999D8EAFFF}" destId="{CC02CF65-E4BA-4CD4-B984-60F7F9B16271}" srcOrd="0" destOrd="0" presId="urn:microsoft.com/office/officeart/2005/8/layout/orgChart1"/>
    <dgm:cxn modelId="{921D7F22-478E-4CC7-B41A-373083B646D3}" type="presOf" srcId="{2076CB9E-316B-4533-822B-2BA7D556D260}" destId="{58DEA933-5D73-4343-9844-B5F3CCA9B0E9}" srcOrd="0" destOrd="0" presId="urn:microsoft.com/office/officeart/2005/8/layout/orgChart1"/>
    <dgm:cxn modelId="{DB12EE24-2226-43E4-A7C6-3E85BB7A0054}" srcId="{5CBC18F5-8999-4411-8B6C-4146C736DE99}" destId="{DFD40612-FA68-4B39-91DD-ED430331C29C}" srcOrd="0" destOrd="0" parTransId="{C20EBD6C-1D61-48DB-A879-8B1D37BCEACC}" sibTransId="{17D039B5-424F-4A70-95A6-88D6457BECD4}"/>
    <dgm:cxn modelId="{43AE2B28-8D95-4F30-8C89-5A72806431D2}" type="presOf" srcId="{781F8A8F-40D9-4541-915C-43D716A60136}" destId="{F82D5535-29FC-4FA9-962A-82614EB191F0}" srcOrd="1" destOrd="0" presId="urn:microsoft.com/office/officeart/2005/8/layout/orgChart1"/>
    <dgm:cxn modelId="{8F24922B-4E95-43B9-AFE9-E59493E78799}" type="presOf" srcId="{DFD40612-FA68-4B39-91DD-ED430331C29C}" destId="{1E528468-B248-4928-AB80-B2207B6AE5DB}" srcOrd="0" destOrd="0" presId="urn:microsoft.com/office/officeart/2005/8/layout/orgChart1"/>
    <dgm:cxn modelId="{179F972B-54F4-43FF-9C78-16FB1BABF6B5}" type="presOf" srcId="{F1E802BB-128A-4C09-9323-F0EC25368B15}" destId="{AF10D78E-9D19-424E-95E1-F1B598DAA79B}" srcOrd="0" destOrd="0" presId="urn:microsoft.com/office/officeart/2005/8/layout/orgChart1"/>
    <dgm:cxn modelId="{0E32792D-61C3-460D-B83C-70F17CEBF1AC}" type="presOf" srcId="{E95DAFBC-8E02-489A-87A1-D88D19A43046}" destId="{E57F509B-3C17-488C-A5CC-A0C2EEB22D9B}" srcOrd="0" destOrd="0" presId="urn:microsoft.com/office/officeart/2005/8/layout/orgChart1"/>
    <dgm:cxn modelId="{6772852E-3EBB-4FF5-BD1F-906FD22B26E2}" type="presOf" srcId="{DFD40612-FA68-4B39-91DD-ED430331C29C}" destId="{3DF23721-8687-4975-AA18-C117965ED57F}" srcOrd="1" destOrd="0" presId="urn:microsoft.com/office/officeart/2005/8/layout/orgChart1"/>
    <dgm:cxn modelId="{598D8537-E91B-4FAA-A7EC-A46FD635BE93}" type="presOf" srcId="{2CC17436-F181-466F-A311-AFCCE5BF4DB7}" destId="{74769E34-C208-4A0C-8839-F72011B137BE}" srcOrd="1" destOrd="0" presId="urn:microsoft.com/office/officeart/2005/8/layout/orgChart1"/>
    <dgm:cxn modelId="{FD5F4B38-194F-4160-82C0-1FC06662D1BC}" type="presOf" srcId="{2076CB9E-316B-4533-822B-2BA7D556D260}" destId="{CA9C70CC-1AFD-4CE7-927F-EF92E46496A0}" srcOrd="1" destOrd="0" presId="urn:microsoft.com/office/officeart/2005/8/layout/orgChart1"/>
    <dgm:cxn modelId="{EB25E43D-AA34-48AA-BE1B-DD35B4374B07}" type="presOf" srcId="{70C5B10F-B1E9-4A63-8F15-D1A4E5BCDAF0}" destId="{6533BF74-B769-4817-84F6-5828933519F7}" srcOrd="0" destOrd="0" presId="urn:microsoft.com/office/officeart/2005/8/layout/orgChart1"/>
    <dgm:cxn modelId="{B12ABA60-46CC-4657-9E8A-E8E0066E11D1}" type="presOf" srcId="{8C1A7E95-3CA7-42DF-9E16-B8999D8EAFFF}" destId="{7D24E538-1BC8-448B-83DB-261F21D2E875}" srcOrd="1" destOrd="0" presId="urn:microsoft.com/office/officeart/2005/8/layout/orgChart1"/>
    <dgm:cxn modelId="{33BEBE60-7325-4D68-90E8-A2023A841980}" type="presOf" srcId="{F1E802BB-128A-4C09-9323-F0EC25368B15}" destId="{8E9DECD5-E91F-4690-A44F-99F184887CE2}" srcOrd="1" destOrd="0" presId="urn:microsoft.com/office/officeart/2005/8/layout/orgChart1"/>
    <dgm:cxn modelId="{5B0FD965-9CC7-464C-8BC5-68628CA4B977}" type="presOf" srcId="{04D0FD7F-879C-4059-AB83-C536691C42B0}" destId="{A5BD58B7-1CBE-49D8-9308-F1AD36B91184}" srcOrd="0" destOrd="0" presId="urn:microsoft.com/office/officeart/2005/8/layout/orgChart1"/>
    <dgm:cxn modelId="{5F9E5266-49B3-457C-8AC8-1979F8824C25}" type="presOf" srcId="{0658C119-0A93-40A3-ACD1-54ED5F01B091}" destId="{AD8A4A67-5B53-4B3B-A0BA-9228CFC3E4E5}" srcOrd="1" destOrd="0" presId="urn:microsoft.com/office/officeart/2005/8/layout/orgChart1"/>
    <dgm:cxn modelId="{3EE2316C-AD25-49A4-AD4C-596BF6C659F2}" type="presOf" srcId="{70C5B10F-B1E9-4A63-8F15-D1A4E5BCDAF0}" destId="{6BDC0F44-F0A4-47CD-A5F6-DB663A3858E0}" srcOrd="1" destOrd="0" presId="urn:microsoft.com/office/officeart/2005/8/layout/orgChart1"/>
    <dgm:cxn modelId="{FFD79573-EB05-4FA6-9B36-23A714BE3778}" srcId="{8C1A7E95-3CA7-42DF-9E16-B8999D8EAFFF}" destId="{781F8A8F-40D9-4541-915C-43D716A60136}" srcOrd="0" destOrd="0" parTransId="{DBE259BD-9DE2-4211-831D-9B133CF93D4C}" sibTransId="{FA856813-748E-4BAD-9285-85B03859B8A0}"/>
    <dgm:cxn modelId="{4A58CA76-A12D-4706-A852-20A093BC64FD}" type="presOf" srcId="{0658C119-0A93-40A3-ACD1-54ED5F01B091}" destId="{7D39D051-63A8-489C-B17C-877DA3F807E2}" srcOrd="0" destOrd="0" presId="urn:microsoft.com/office/officeart/2005/8/layout/orgChart1"/>
    <dgm:cxn modelId="{BC12D982-8BAB-4C41-A33F-B0EE7207DE4A}" type="presOf" srcId="{781F8A8F-40D9-4541-915C-43D716A60136}" destId="{437D686A-F5AC-45A7-9E18-D9CB131F36BD}" srcOrd="0" destOrd="0" presId="urn:microsoft.com/office/officeart/2005/8/layout/orgChart1"/>
    <dgm:cxn modelId="{33F9918D-E3EC-4044-8FEF-677B78DD03BC}" type="presOf" srcId="{3D8A2FC3-EC4C-49AF-8C7D-E744F848343C}" destId="{07ECAAB5-98C7-4896-BED4-E0173012F276}" srcOrd="0" destOrd="0" presId="urn:microsoft.com/office/officeart/2005/8/layout/orgChart1"/>
    <dgm:cxn modelId="{4C56F69F-E030-4653-A1A1-F12F176BE6FC}" srcId="{2076CB9E-316B-4533-822B-2BA7D556D260}" destId="{F1E802BB-128A-4C09-9323-F0EC25368B15}" srcOrd="0" destOrd="0" parTransId="{3D8A2FC3-EC4C-49AF-8C7D-E744F848343C}" sibTransId="{2443D8FA-E560-40FC-911A-548242531782}"/>
    <dgm:cxn modelId="{78B01BA6-6A42-4E0B-9C93-75615939865C}" srcId="{5CBC18F5-8999-4411-8B6C-4146C736DE99}" destId="{0658C119-0A93-40A3-ACD1-54ED5F01B091}" srcOrd="1" destOrd="0" parTransId="{62A97357-F1C3-4938-BE2C-9B8411CC58AB}" sibTransId="{C067621E-92D7-4486-84DA-A70BF51D846C}"/>
    <dgm:cxn modelId="{ECEE8EBC-C4E4-4C97-AA03-7A6B43E5A4D5}" type="presOf" srcId="{5CBC18F5-8999-4411-8B6C-4146C736DE99}" destId="{1C430A0B-97A2-4A40-92D8-7F7A56F5E2E3}" srcOrd="0" destOrd="0" presId="urn:microsoft.com/office/officeart/2005/8/layout/orgChart1"/>
    <dgm:cxn modelId="{B9F1D0BD-0C0F-4ED4-AA39-584BD2B21A54}" srcId="{8C1A7E95-3CA7-42DF-9E16-B8999D8EAFFF}" destId="{2076CB9E-316B-4533-822B-2BA7D556D260}" srcOrd="1" destOrd="0" parTransId="{6D5295D8-DB56-42C1-9F37-2FB95C04E45A}" sibTransId="{F726D423-A4F2-43A4-9169-E6F1A789886F}"/>
    <dgm:cxn modelId="{B51FA6C9-6C00-4757-89F1-9F06934C9EC9}" type="presOf" srcId="{59B55DE7-15B1-4952-A41E-B99962E65088}" destId="{EB2CFE64-DD27-4B76-98FF-439BDCD01CD2}" srcOrd="0" destOrd="0" presId="urn:microsoft.com/office/officeart/2005/8/layout/orgChart1"/>
    <dgm:cxn modelId="{A40FD4CC-2543-413C-9B34-7562AEFA3E26}" type="presOf" srcId="{6D5295D8-DB56-42C1-9F37-2FB95C04E45A}" destId="{5CEC9FFD-59DA-4E58-88E4-6C005C8D1638}" srcOrd="0" destOrd="0" presId="urn:microsoft.com/office/officeart/2005/8/layout/orgChart1"/>
    <dgm:cxn modelId="{406C29CD-A861-4C6E-B54C-C01D38604D74}" type="presOf" srcId="{9477155D-7B04-42F0-A07F-A1D9553F1256}" destId="{B73F0FCF-F484-497A-B26D-C98CB0EA2B88}" srcOrd="0" destOrd="0" presId="urn:microsoft.com/office/officeart/2005/8/layout/orgChart1"/>
    <dgm:cxn modelId="{C93D3AD3-E99E-4F8A-A5C2-BFE2C8BAD774}" srcId="{5CBC18F5-8999-4411-8B6C-4146C736DE99}" destId="{8C1A7E95-3CA7-42DF-9E16-B8999D8EAFFF}" srcOrd="2" destOrd="0" parTransId="{A439ED70-36AF-494D-AF36-6A2DD2FE3F04}" sibTransId="{066A414E-AC6C-4495-B844-7916BCBB2EEA}"/>
    <dgm:cxn modelId="{F7C34AD7-E270-481B-B647-177A82C3C0E2}" type="presOf" srcId="{9477155D-7B04-42F0-A07F-A1D9553F1256}" destId="{49261333-E0EF-4259-B5C6-DA91634574B0}" srcOrd="1" destOrd="0" presId="urn:microsoft.com/office/officeart/2005/8/layout/orgChart1"/>
    <dgm:cxn modelId="{0F7F42D9-B63F-4314-ABF0-DC8BF4FB5DDC}" srcId="{2076CB9E-316B-4533-822B-2BA7D556D260}" destId="{30724911-D4F5-4DC6-AFFD-08C2D3BCF465}" srcOrd="4" destOrd="0" parTransId="{04D0FD7F-879C-4059-AB83-C536691C42B0}" sibTransId="{95EE6A87-CA4C-4471-B6E9-0E99CF9151A2}"/>
    <dgm:cxn modelId="{42E415DF-E4E1-4E4B-9DD6-71D36BD350AB}" type="presOf" srcId="{30724911-D4F5-4DC6-AFFD-08C2D3BCF465}" destId="{9D8B3379-7D20-465E-825D-CD7624C42A24}" srcOrd="0" destOrd="0" presId="urn:microsoft.com/office/officeart/2005/8/layout/orgChart1"/>
    <dgm:cxn modelId="{B17A2CE4-47C5-4718-890C-C6F2EABEBDEB}" type="presOf" srcId="{F9925E2B-7951-44BA-978D-D5AF5287E734}" destId="{413DAB36-A586-4CD5-AC8D-3EFF99BB49F0}" srcOrd="0" destOrd="0" presId="urn:microsoft.com/office/officeart/2005/8/layout/orgChart1"/>
    <dgm:cxn modelId="{BCAF41EB-1063-4093-A2E4-E920CBF3340F}" type="presOf" srcId="{DBE259BD-9DE2-4211-831D-9B133CF93D4C}" destId="{A767219A-EF04-4AD2-B83D-7B1E705D14B0}" srcOrd="0" destOrd="0" presId="urn:microsoft.com/office/officeart/2005/8/layout/orgChart1"/>
    <dgm:cxn modelId="{D090C4F4-CC45-4D4C-8B5E-9B09AB1CB6C9}" srcId="{2076CB9E-316B-4533-822B-2BA7D556D260}" destId="{70C5B10F-B1E9-4A63-8F15-D1A4E5BCDAF0}" srcOrd="1" destOrd="0" parTransId="{E95DAFBC-8E02-489A-87A1-D88D19A43046}" sibTransId="{4D763676-A57D-4D1F-95F5-300B7E1117B8}"/>
    <dgm:cxn modelId="{D76DF6A2-3384-4419-9C9E-93D612350674}" type="presParOf" srcId="{1C430A0B-97A2-4A40-92D8-7F7A56F5E2E3}" destId="{59A4DB01-D184-42E4-BB4E-9906C6F2E65A}" srcOrd="0" destOrd="0" presId="urn:microsoft.com/office/officeart/2005/8/layout/orgChart1"/>
    <dgm:cxn modelId="{C7B7A023-105F-4B4E-9ABA-E75402C57E1A}" type="presParOf" srcId="{59A4DB01-D184-42E4-BB4E-9906C6F2E65A}" destId="{BD7191A9-3E5A-4919-A641-60EEE8F78B5F}" srcOrd="0" destOrd="0" presId="urn:microsoft.com/office/officeart/2005/8/layout/orgChart1"/>
    <dgm:cxn modelId="{40A9B7F1-5E65-4102-9D8A-F87019B0D001}" type="presParOf" srcId="{BD7191A9-3E5A-4919-A641-60EEE8F78B5F}" destId="{1E528468-B248-4928-AB80-B2207B6AE5DB}" srcOrd="0" destOrd="0" presId="urn:microsoft.com/office/officeart/2005/8/layout/orgChart1"/>
    <dgm:cxn modelId="{EA785545-2409-461A-B77A-26329097B570}" type="presParOf" srcId="{BD7191A9-3E5A-4919-A641-60EEE8F78B5F}" destId="{3DF23721-8687-4975-AA18-C117965ED57F}" srcOrd="1" destOrd="0" presId="urn:microsoft.com/office/officeart/2005/8/layout/orgChart1"/>
    <dgm:cxn modelId="{BE67F674-8811-46D6-9F46-86C0CA7FC1ED}" type="presParOf" srcId="{59A4DB01-D184-42E4-BB4E-9906C6F2E65A}" destId="{C110EB18-2709-4184-ADBC-01BEEB25ECB9}" srcOrd="1" destOrd="0" presId="urn:microsoft.com/office/officeart/2005/8/layout/orgChart1"/>
    <dgm:cxn modelId="{BF72BAE3-14EB-4A81-985D-AC6388CCFA29}" type="presParOf" srcId="{59A4DB01-D184-42E4-BB4E-9906C6F2E65A}" destId="{3AB9FD73-AA77-48E7-8A1B-454BB204EAC8}" srcOrd="2" destOrd="0" presId="urn:microsoft.com/office/officeart/2005/8/layout/orgChart1"/>
    <dgm:cxn modelId="{CF04F4B7-BD96-4BC4-B3C0-638E965586ED}" type="presParOf" srcId="{1C430A0B-97A2-4A40-92D8-7F7A56F5E2E3}" destId="{29B2075A-F5C0-4625-8545-C0A64347F920}" srcOrd="1" destOrd="0" presId="urn:microsoft.com/office/officeart/2005/8/layout/orgChart1"/>
    <dgm:cxn modelId="{DA4266CD-AB01-4AA0-A4B8-D2873DBE8E65}" type="presParOf" srcId="{29B2075A-F5C0-4625-8545-C0A64347F920}" destId="{A4FCFB00-112A-465E-B83C-0D0A2A811590}" srcOrd="0" destOrd="0" presId="urn:microsoft.com/office/officeart/2005/8/layout/orgChart1"/>
    <dgm:cxn modelId="{19ED8E6E-31BA-4450-B62C-7D4439F2599D}" type="presParOf" srcId="{A4FCFB00-112A-465E-B83C-0D0A2A811590}" destId="{7D39D051-63A8-489C-B17C-877DA3F807E2}" srcOrd="0" destOrd="0" presId="urn:microsoft.com/office/officeart/2005/8/layout/orgChart1"/>
    <dgm:cxn modelId="{5647D3BC-43D0-4808-B614-90169DDF74AA}" type="presParOf" srcId="{A4FCFB00-112A-465E-B83C-0D0A2A811590}" destId="{AD8A4A67-5B53-4B3B-A0BA-9228CFC3E4E5}" srcOrd="1" destOrd="0" presId="urn:microsoft.com/office/officeart/2005/8/layout/orgChart1"/>
    <dgm:cxn modelId="{7D13E8A3-6802-4CAA-B74D-7249C5864BEE}" type="presParOf" srcId="{29B2075A-F5C0-4625-8545-C0A64347F920}" destId="{362D0915-B0FA-498E-A85D-C036AAB2B867}" srcOrd="1" destOrd="0" presId="urn:microsoft.com/office/officeart/2005/8/layout/orgChart1"/>
    <dgm:cxn modelId="{15CD5D04-3114-4F63-834D-56A794A5EA67}" type="presParOf" srcId="{29B2075A-F5C0-4625-8545-C0A64347F920}" destId="{969A3FE6-3E8F-49BA-9190-4F1670CE04FF}" srcOrd="2" destOrd="0" presId="urn:microsoft.com/office/officeart/2005/8/layout/orgChart1"/>
    <dgm:cxn modelId="{73D5B40F-F3CB-4880-94CF-769ECB3139FC}" type="presParOf" srcId="{1C430A0B-97A2-4A40-92D8-7F7A56F5E2E3}" destId="{89BAD054-7876-412A-AEA2-09A9B9977384}" srcOrd="2" destOrd="0" presId="urn:microsoft.com/office/officeart/2005/8/layout/orgChart1"/>
    <dgm:cxn modelId="{FE0CC064-E0E9-4B29-91C0-A8C92435C508}" type="presParOf" srcId="{89BAD054-7876-412A-AEA2-09A9B9977384}" destId="{5603D3EE-0884-4C08-A7DA-C541689A64BB}" srcOrd="0" destOrd="0" presId="urn:microsoft.com/office/officeart/2005/8/layout/orgChart1"/>
    <dgm:cxn modelId="{33747FD9-4C0A-4E2A-B09A-5A7D546A208E}" type="presParOf" srcId="{5603D3EE-0884-4C08-A7DA-C541689A64BB}" destId="{CC02CF65-E4BA-4CD4-B984-60F7F9B16271}" srcOrd="0" destOrd="0" presId="urn:microsoft.com/office/officeart/2005/8/layout/orgChart1"/>
    <dgm:cxn modelId="{526667B0-650F-4911-A574-366FB4506DD8}" type="presParOf" srcId="{5603D3EE-0884-4C08-A7DA-C541689A64BB}" destId="{7D24E538-1BC8-448B-83DB-261F21D2E875}" srcOrd="1" destOrd="0" presId="urn:microsoft.com/office/officeart/2005/8/layout/orgChart1"/>
    <dgm:cxn modelId="{7C5AADAC-030C-4796-82A7-4D83A1B41E38}" type="presParOf" srcId="{89BAD054-7876-412A-AEA2-09A9B9977384}" destId="{832DA915-A2CC-4E4E-A5D0-AAE31B004B9D}" srcOrd="1" destOrd="0" presId="urn:microsoft.com/office/officeart/2005/8/layout/orgChart1"/>
    <dgm:cxn modelId="{32881157-77D7-49B2-B299-4A86B5CDCDFE}" type="presParOf" srcId="{832DA915-A2CC-4E4E-A5D0-AAE31B004B9D}" destId="{A767219A-EF04-4AD2-B83D-7B1E705D14B0}" srcOrd="0" destOrd="0" presId="urn:microsoft.com/office/officeart/2005/8/layout/orgChart1"/>
    <dgm:cxn modelId="{56FAE44E-F947-4B19-977E-88DEA21A1B37}" type="presParOf" srcId="{832DA915-A2CC-4E4E-A5D0-AAE31B004B9D}" destId="{440DDCF9-5225-4B5F-A9CC-1855779E9F88}" srcOrd="1" destOrd="0" presId="urn:microsoft.com/office/officeart/2005/8/layout/orgChart1"/>
    <dgm:cxn modelId="{A7C7E42F-BB1A-4E2C-82EA-A593301138F0}" type="presParOf" srcId="{440DDCF9-5225-4B5F-A9CC-1855779E9F88}" destId="{A6F17F35-9468-48F0-AB0E-759687C635B5}" srcOrd="0" destOrd="0" presId="urn:microsoft.com/office/officeart/2005/8/layout/orgChart1"/>
    <dgm:cxn modelId="{47A8C29E-EA2E-473A-B936-3DF13415086E}" type="presParOf" srcId="{A6F17F35-9468-48F0-AB0E-759687C635B5}" destId="{437D686A-F5AC-45A7-9E18-D9CB131F36BD}" srcOrd="0" destOrd="0" presId="urn:microsoft.com/office/officeart/2005/8/layout/orgChart1"/>
    <dgm:cxn modelId="{03E562A6-A842-4F30-AFA7-80639EDB475C}" type="presParOf" srcId="{A6F17F35-9468-48F0-AB0E-759687C635B5}" destId="{F82D5535-29FC-4FA9-962A-82614EB191F0}" srcOrd="1" destOrd="0" presId="urn:microsoft.com/office/officeart/2005/8/layout/orgChart1"/>
    <dgm:cxn modelId="{1E01C291-878C-4619-9CE8-C9579DB3FE82}" type="presParOf" srcId="{440DDCF9-5225-4B5F-A9CC-1855779E9F88}" destId="{AA1F602D-D009-416B-9DBC-E9F70AA9BC07}" srcOrd="1" destOrd="0" presId="urn:microsoft.com/office/officeart/2005/8/layout/orgChart1"/>
    <dgm:cxn modelId="{828909BF-0C3F-42D1-8A99-E944596EC02A}" type="presParOf" srcId="{440DDCF9-5225-4B5F-A9CC-1855779E9F88}" destId="{2321EB9F-AEF6-4932-8A84-47C2582B40B7}" srcOrd="2" destOrd="0" presId="urn:microsoft.com/office/officeart/2005/8/layout/orgChart1"/>
    <dgm:cxn modelId="{7E66F37C-065C-4B99-858E-E79FAB3FEA8D}" type="presParOf" srcId="{832DA915-A2CC-4E4E-A5D0-AAE31B004B9D}" destId="{5CEC9FFD-59DA-4E58-88E4-6C005C8D1638}" srcOrd="2" destOrd="0" presId="urn:microsoft.com/office/officeart/2005/8/layout/orgChart1"/>
    <dgm:cxn modelId="{AFDE1172-7583-4B0D-A3A3-514C8F118BB7}" type="presParOf" srcId="{832DA915-A2CC-4E4E-A5D0-AAE31B004B9D}" destId="{6B0BE53C-1FAC-4954-ABD4-D35C0181A7A0}" srcOrd="3" destOrd="0" presId="urn:microsoft.com/office/officeart/2005/8/layout/orgChart1"/>
    <dgm:cxn modelId="{14B0A996-42F7-4ECF-9E85-29C405C35BC1}" type="presParOf" srcId="{6B0BE53C-1FAC-4954-ABD4-D35C0181A7A0}" destId="{4F38AC7E-7BAD-4A5D-AFBD-98A789A64EBD}" srcOrd="0" destOrd="0" presId="urn:microsoft.com/office/officeart/2005/8/layout/orgChart1"/>
    <dgm:cxn modelId="{74239A09-D3DC-4994-B71F-7BB68F899C50}" type="presParOf" srcId="{4F38AC7E-7BAD-4A5D-AFBD-98A789A64EBD}" destId="{58DEA933-5D73-4343-9844-B5F3CCA9B0E9}" srcOrd="0" destOrd="0" presId="urn:microsoft.com/office/officeart/2005/8/layout/orgChart1"/>
    <dgm:cxn modelId="{73FB6435-0A06-4446-A307-6B99B1FB4CCE}" type="presParOf" srcId="{4F38AC7E-7BAD-4A5D-AFBD-98A789A64EBD}" destId="{CA9C70CC-1AFD-4CE7-927F-EF92E46496A0}" srcOrd="1" destOrd="0" presId="urn:microsoft.com/office/officeart/2005/8/layout/orgChart1"/>
    <dgm:cxn modelId="{146E9ED2-DDDB-4083-8266-8AA361CF3E0D}" type="presParOf" srcId="{6B0BE53C-1FAC-4954-ABD4-D35C0181A7A0}" destId="{6B7CEFBC-B7F2-4C83-B539-EC3577AF96EC}" srcOrd="1" destOrd="0" presId="urn:microsoft.com/office/officeart/2005/8/layout/orgChart1"/>
    <dgm:cxn modelId="{7DBDB5CD-48A6-47F5-8C62-572E04C567E7}" type="presParOf" srcId="{6B7CEFBC-B7F2-4C83-B539-EC3577AF96EC}" destId="{07ECAAB5-98C7-4896-BED4-E0173012F276}" srcOrd="0" destOrd="0" presId="urn:microsoft.com/office/officeart/2005/8/layout/orgChart1"/>
    <dgm:cxn modelId="{28AE10EB-ED4C-4F73-ADFD-5A00A6237E00}" type="presParOf" srcId="{6B7CEFBC-B7F2-4C83-B539-EC3577AF96EC}" destId="{99B2AC29-61DC-46A9-A94E-28EB4979A525}" srcOrd="1" destOrd="0" presId="urn:microsoft.com/office/officeart/2005/8/layout/orgChart1"/>
    <dgm:cxn modelId="{89CA631B-918A-4399-A211-6794EF77C612}" type="presParOf" srcId="{99B2AC29-61DC-46A9-A94E-28EB4979A525}" destId="{FC2A0F61-E6CA-4C00-900D-08270D1D84DA}" srcOrd="0" destOrd="0" presId="urn:microsoft.com/office/officeart/2005/8/layout/orgChart1"/>
    <dgm:cxn modelId="{27DB6B74-EA2F-4BDE-BA88-5A1D365F1185}" type="presParOf" srcId="{FC2A0F61-E6CA-4C00-900D-08270D1D84DA}" destId="{AF10D78E-9D19-424E-95E1-F1B598DAA79B}" srcOrd="0" destOrd="0" presId="urn:microsoft.com/office/officeart/2005/8/layout/orgChart1"/>
    <dgm:cxn modelId="{4164207D-5DB4-4782-8616-330B8D5A2E5D}" type="presParOf" srcId="{FC2A0F61-E6CA-4C00-900D-08270D1D84DA}" destId="{8E9DECD5-E91F-4690-A44F-99F184887CE2}" srcOrd="1" destOrd="0" presId="urn:microsoft.com/office/officeart/2005/8/layout/orgChart1"/>
    <dgm:cxn modelId="{786F2D47-EF2C-489A-A4F6-5C122AD90190}" type="presParOf" srcId="{99B2AC29-61DC-46A9-A94E-28EB4979A525}" destId="{E53541A6-2482-40EE-A6AD-36DB3E1016AB}" srcOrd="1" destOrd="0" presId="urn:microsoft.com/office/officeart/2005/8/layout/orgChart1"/>
    <dgm:cxn modelId="{8CCDC79B-1E13-43BA-B338-EE05AC92E26C}" type="presParOf" srcId="{99B2AC29-61DC-46A9-A94E-28EB4979A525}" destId="{A2BCA23B-5385-4661-B483-9117E3403C9A}" srcOrd="2" destOrd="0" presId="urn:microsoft.com/office/officeart/2005/8/layout/orgChart1"/>
    <dgm:cxn modelId="{0E5A6C9F-11F5-4040-B6BC-51FF861F0F9C}" type="presParOf" srcId="{6B7CEFBC-B7F2-4C83-B539-EC3577AF96EC}" destId="{E57F509B-3C17-488C-A5CC-A0C2EEB22D9B}" srcOrd="2" destOrd="0" presId="urn:microsoft.com/office/officeart/2005/8/layout/orgChart1"/>
    <dgm:cxn modelId="{2F251A8E-B1F2-47A7-9DE3-6C594D7A06E3}" type="presParOf" srcId="{6B7CEFBC-B7F2-4C83-B539-EC3577AF96EC}" destId="{66CA1B84-8CDC-4AB5-95DE-56D87D080243}" srcOrd="3" destOrd="0" presId="urn:microsoft.com/office/officeart/2005/8/layout/orgChart1"/>
    <dgm:cxn modelId="{8E3D64F5-9495-4A6F-9E89-904ED8019975}" type="presParOf" srcId="{66CA1B84-8CDC-4AB5-95DE-56D87D080243}" destId="{C7D4EEB6-48B6-4D2B-B7A9-3BD7AA6E3198}" srcOrd="0" destOrd="0" presId="urn:microsoft.com/office/officeart/2005/8/layout/orgChart1"/>
    <dgm:cxn modelId="{2CF1963C-E99A-4AC7-B3BE-BBA166EB96B3}" type="presParOf" srcId="{C7D4EEB6-48B6-4D2B-B7A9-3BD7AA6E3198}" destId="{6533BF74-B769-4817-84F6-5828933519F7}" srcOrd="0" destOrd="0" presId="urn:microsoft.com/office/officeart/2005/8/layout/orgChart1"/>
    <dgm:cxn modelId="{CAB132EF-6B44-4C5E-A63A-C5CE07A28801}" type="presParOf" srcId="{C7D4EEB6-48B6-4D2B-B7A9-3BD7AA6E3198}" destId="{6BDC0F44-F0A4-47CD-A5F6-DB663A3858E0}" srcOrd="1" destOrd="0" presId="urn:microsoft.com/office/officeart/2005/8/layout/orgChart1"/>
    <dgm:cxn modelId="{86B8B478-146F-4DD9-88F6-EFD6A32B9ACA}" type="presParOf" srcId="{66CA1B84-8CDC-4AB5-95DE-56D87D080243}" destId="{EE6BC623-0FC2-44FE-942F-EF504274C80C}" srcOrd="1" destOrd="0" presId="urn:microsoft.com/office/officeart/2005/8/layout/orgChart1"/>
    <dgm:cxn modelId="{22289A16-7EAA-4A32-BC50-C05353658C09}" type="presParOf" srcId="{66CA1B84-8CDC-4AB5-95DE-56D87D080243}" destId="{D74830A5-636B-4F50-9ACC-53AEF869A58D}" srcOrd="2" destOrd="0" presId="urn:microsoft.com/office/officeart/2005/8/layout/orgChart1"/>
    <dgm:cxn modelId="{687BA209-7294-41CF-A211-836A5EFC4108}" type="presParOf" srcId="{6B7CEFBC-B7F2-4C83-B539-EC3577AF96EC}" destId="{413DAB36-A586-4CD5-AC8D-3EFF99BB49F0}" srcOrd="4" destOrd="0" presId="urn:microsoft.com/office/officeart/2005/8/layout/orgChart1"/>
    <dgm:cxn modelId="{E84320CB-86CF-4775-9908-4686535CC2EE}" type="presParOf" srcId="{6B7CEFBC-B7F2-4C83-B539-EC3577AF96EC}" destId="{CBAB4950-B9D2-41BD-AF27-28AE90785EF0}" srcOrd="5" destOrd="0" presId="urn:microsoft.com/office/officeart/2005/8/layout/orgChart1"/>
    <dgm:cxn modelId="{C63258E2-09C7-4ED8-B3E9-5E9E875FE598}" type="presParOf" srcId="{CBAB4950-B9D2-41BD-AF27-28AE90785EF0}" destId="{82B57DE3-FEC2-4D12-AD6C-22FDCF7D2FEB}" srcOrd="0" destOrd="0" presId="urn:microsoft.com/office/officeart/2005/8/layout/orgChart1"/>
    <dgm:cxn modelId="{1E6FF610-695E-4E02-9BDD-63B79E835271}" type="presParOf" srcId="{82B57DE3-FEC2-4D12-AD6C-22FDCF7D2FEB}" destId="{FEE349BD-EE1F-4FB9-BD63-882DC4194395}" srcOrd="0" destOrd="0" presId="urn:microsoft.com/office/officeart/2005/8/layout/orgChart1"/>
    <dgm:cxn modelId="{5C63E3C8-7694-4829-BB85-B3C51397359B}" type="presParOf" srcId="{82B57DE3-FEC2-4D12-AD6C-22FDCF7D2FEB}" destId="{74769E34-C208-4A0C-8839-F72011B137BE}" srcOrd="1" destOrd="0" presId="urn:microsoft.com/office/officeart/2005/8/layout/orgChart1"/>
    <dgm:cxn modelId="{8CA4D558-3783-480E-9044-DF325E3149DF}" type="presParOf" srcId="{CBAB4950-B9D2-41BD-AF27-28AE90785EF0}" destId="{84BD39C5-FC43-4B8E-AD7A-3178978A5A20}" srcOrd="1" destOrd="0" presId="urn:microsoft.com/office/officeart/2005/8/layout/orgChart1"/>
    <dgm:cxn modelId="{7BD98D5E-78F1-414C-BD0B-F6D6E825FF33}" type="presParOf" srcId="{CBAB4950-B9D2-41BD-AF27-28AE90785EF0}" destId="{5CA97AFD-6949-4E53-81F0-6F0FBF7703D8}" srcOrd="2" destOrd="0" presId="urn:microsoft.com/office/officeart/2005/8/layout/orgChart1"/>
    <dgm:cxn modelId="{93E7BE26-190B-4726-A356-A648B6583180}" type="presParOf" srcId="{6B7CEFBC-B7F2-4C83-B539-EC3577AF96EC}" destId="{EB2CFE64-DD27-4B76-98FF-439BDCD01CD2}" srcOrd="6" destOrd="0" presId="urn:microsoft.com/office/officeart/2005/8/layout/orgChart1"/>
    <dgm:cxn modelId="{5F6E71D1-5312-483B-81FC-23E91A8B238E}" type="presParOf" srcId="{6B7CEFBC-B7F2-4C83-B539-EC3577AF96EC}" destId="{0FC4B814-0D35-47C6-8E92-DE0140129846}" srcOrd="7" destOrd="0" presId="urn:microsoft.com/office/officeart/2005/8/layout/orgChart1"/>
    <dgm:cxn modelId="{50A82671-AFE9-40F1-A510-20E1E4265E7C}" type="presParOf" srcId="{0FC4B814-0D35-47C6-8E92-DE0140129846}" destId="{0789F332-07E6-4881-A456-3A20355FEA46}" srcOrd="0" destOrd="0" presId="urn:microsoft.com/office/officeart/2005/8/layout/orgChart1"/>
    <dgm:cxn modelId="{B84FDA5A-DC50-4AB2-BF5D-87F0F697572D}" type="presParOf" srcId="{0789F332-07E6-4881-A456-3A20355FEA46}" destId="{B73F0FCF-F484-497A-B26D-C98CB0EA2B88}" srcOrd="0" destOrd="0" presId="urn:microsoft.com/office/officeart/2005/8/layout/orgChart1"/>
    <dgm:cxn modelId="{9619C622-5E10-4B8F-BA2C-8E3A9302FCBA}" type="presParOf" srcId="{0789F332-07E6-4881-A456-3A20355FEA46}" destId="{49261333-E0EF-4259-B5C6-DA91634574B0}" srcOrd="1" destOrd="0" presId="urn:microsoft.com/office/officeart/2005/8/layout/orgChart1"/>
    <dgm:cxn modelId="{90859E8F-6349-461E-A5F4-446B8AF422EA}" type="presParOf" srcId="{0FC4B814-0D35-47C6-8E92-DE0140129846}" destId="{569CE13E-5279-49C6-9496-75DF4812D547}" srcOrd="1" destOrd="0" presId="urn:microsoft.com/office/officeart/2005/8/layout/orgChart1"/>
    <dgm:cxn modelId="{9BB205B1-A9EB-42EC-A708-E09637C398DC}" type="presParOf" srcId="{0FC4B814-0D35-47C6-8E92-DE0140129846}" destId="{BCB582FC-50FD-476E-9A19-0E8E2F8E735B}" srcOrd="2" destOrd="0" presId="urn:microsoft.com/office/officeart/2005/8/layout/orgChart1"/>
    <dgm:cxn modelId="{F3BF209C-F0ED-48A9-A80B-6031A1E10015}" type="presParOf" srcId="{6B7CEFBC-B7F2-4C83-B539-EC3577AF96EC}" destId="{A5BD58B7-1CBE-49D8-9308-F1AD36B91184}" srcOrd="8" destOrd="0" presId="urn:microsoft.com/office/officeart/2005/8/layout/orgChart1"/>
    <dgm:cxn modelId="{CD8AEEB4-9A1B-439E-9FD9-F9DE114F0CCF}" type="presParOf" srcId="{6B7CEFBC-B7F2-4C83-B539-EC3577AF96EC}" destId="{A59FB8FF-14E0-4EDF-8C05-B5A51F2BA091}" srcOrd="9" destOrd="0" presId="urn:microsoft.com/office/officeart/2005/8/layout/orgChart1"/>
    <dgm:cxn modelId="{DB3B748E-DEE5-4E36-9402-1C415ABF1B2D}" type="presParOf" srcId="{A59FB8FF-14E0-4EDF-8C05-B5A51F2BA091}" destId="{A925F6A5-3B4F-4D11-A01D-0397E2180476}" srcOrd="0" destOrd="0" presId="urn:microsoft.com/office/officeart/2005/8/layout/orgChart1"/>
    <dgm:cxn modelId="{0BC5038F-4B58-4C16-B920-5C03C1C913FC}" type="presParOf" srcId="{A925F6A5-3B4F-4D11-A01D-0397E2180476}" destId="{9D8B3379-7D20-465E-825D-CD7624C42A24}" srcOrd="0" destOrd="0" presId="urn:microsoft.com/office/officeart/2005/8/layout/orgChart1"/>
    <dgm:cxn modelId="{91251DB8-9D69-48EC-8113-BD23BBCE39C4}" type="presParOf" srcId="{A925F6A5-3B4F-4D11-A01D-0397E2180476}" destId="{C29F8E00-EB77-4A11-B441-F90177A6FD04}" srcOrd="1" destOrd="0" presId="urn:microsoft.com/office/officeart/2005/8/layout/orgChart1"/>
    <dgm:cxn modelId="{BE224306-2FB1-44D1-9EE2-15D7DBD590F3}" type="presParOf" srcId="{A59FB8FF-14E0-4EDF-8C05-B5A51F2BA091}" destId="{61FA8CCB-AFD4-41E9-8634-11A5238F8CAE}" srcOrd="1" destOrd="0" presId="urn:microsoft.com/office/officeart/2005/8/layout/orgChart1"/>
    <dgm:cxn modelId="{648F99DF-24ED-4CFA-BBE1-CDB537BF0371}" type="presParOf" srcId="{A59FB8FF-14E0-4EDF-8C05-B5A51F2BA091}" destId="{8EC91967-22CC-4489-A9D6-7F8C8304E5AD}" srcOrd="2" destOrd="0" presId="urn:microsoft.com/office/officeart/2005/8/layout/orgChart1"/>
    <dgm:cxn modelId="{6653A762-5A00-485C-9C40-7B2E2C12B97F}" type="presParOf" srcId="{6B0BE53C-1FAC-4954-ABD4-D35C0181A7A0}" destId="{731397D4-D67A-47A8-94A6-AAE03612B617}" srcOrd="2" destOrd="0" presId="urn:microsoft.com/office/officeart/2005/8/layout/orgChart1"/>
    <dgm:cxn modelId="{D611ECF0-DE85-4A81-A058-B6592312A376}" type="presParOf" srcId="{89BAD054-7876-412A-AEA2-09A9B9977384}" destId="{36A5676B-CE35-4B45-84D2-2B4D3573E2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D58B7-1CBE-49D8-9308-F1AD36B91184}">
      <dsp:nvSpPr>
        <dsp:cNvPr id="0" name=""/>
        <dsp:cNvSpPr/>
      </dsp:nvSpPr>
      <dsp:spPr>
        <a:xfrm>
          <a:off x="4754899" y="2233290"/>
          <a:ext cx="3263088" cy="552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545"/>
              </a:lnTo>
              <a:lnTo>
                <a:pt x="3263088" y="410545"/>
              </a:lnTo>
              <a:lnTo>
                <a:pt x="3263088" y="5520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CFE64-DD27-4B76-98FF-439BDCD01CD2}">
      <dsp:nvSpPr>
        <dsp:cNvPr id="0" name=""/>
        <dsp:cNvSpPr/>
      </dsp:nvSpPr>
      <dsp:spPr>
        <a:xfrm>
          <a:off x="4754899" y="2233290"/>
          <a:ext cx="1631908" cy="552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545"/>
              </a:lnTo>
              <a:lnTo>
                <a:pt x="1631908" y="410545"/>
              </a:lnTo>
              <a:lnTo>
                <a:pt x="1631908" y="5520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DAB36-A586-4CD5-AC8D-3EFF99BB49F0}">
      <dsp:nvSpPr>
        <dsp:cNvPr id="0" name=""/>
        <dsp:cNvSpPr/>
      </dsp:nvSpPr>
      <dsp:spPr>
        <a:xfrm>
          <a:off x="4709179" y="2233290"/>
          <a:ext cx="91440" cy="5520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545"/>
              </a:lnTo>
              <a:lnTo>
                <a:pt x="46447" y="410545"/>
              </a:lnTo>
              <a:lnTo>
                <a:pt x="46447" y="5520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7F509B-3C17-488C-A5CC-A0C2EEB22D9B}">
      <dsp:nvSpPr>
        <dsp:cNvPr id="0" name=""/>
        <dsp:cNvSpPr/>
      </dsp:nvSpPr>
      <dsp:spPr>
        <a:xfrm>
          <a:off x="3124446" y="2233290"/>
          <a:ext cx="1630452" cy="552093"/>
        </a:xfrm>
        <a:custGeom>
          <a:avLst/>
          <a:gdLst/>
          <a:ahLst/>
          <a:cxnLst/>
          <a:rect l="0" t="0" r="0" b="0"/>
          <a:pathLst>
            <a:path>
              <a:moveTo>
                <a:pt x="1630452" y="0"/>
              </a:moveTo>
              <a:lnTo>
                <a:pt x="1630452" y="410545"/>
              </a:lnTo>
              <a:lnTo>
                <a:pt x="0" y="410545"/>
              </a:lnTo>
              <a:lnTo>
                <a:pt x="0" y="5520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CAAB5-98C7-4896-BED4-E0173012F276}">
      <dsp:nvSpPr>
        <dsp:cNvPr id="0" name=""/>
        <dsp:cNvSpPr/>
      </dsp:nvSpPr>
      <dsp:spPr>
        <a:xfrm>
          <a:off x="1493266" y="2233290"/>
          <a:ext cx="3261632" cy="552093"/>
        </a:xfrm>
        <a:custGeom>
          <a:avLst/>
          <a:gdLst/>
          <a:ahLst/>
          <a:cxnLst/>
          <a:rect l="0" t="0" r="0" b="0"/>
          <a:pathLst>
            <a:path>
              <a:moveTo>
                <a:pt x="3261632" y="0"/>
              </a:moveTo>
              <a:lnTo>
                <a:pt x="3261632" y="410545"/>
              </a:lnTo>
              <a:lnTo>
                <a:pt x="0" y="410545"/>
              </a:lnTo>
              <a:lnTo>
                <a:pt x="0" y="5520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C9FFD-59DA-4E58-88E4-6C005C8D1638}">
      <dsp:nvSpPr>
        <dsp:cNvPr id="0" name=""/>
        <dsp:cNvSpPr/>
      </dsp:nvSpPr>
      <dsp:spPr>
        <a:xfrm>
          <a:off x="3868238" y="674041"/>
          <a:ext cx="886660" cy="885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3659"/>
              </a:lnTo>
              <a:lnTo>
                <a:pt x="886660" y="743659"/>
              </a:lnTo>
              <a:lnTo>
                <a:pt x="886660" y="8852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7219A-EF04-4AD2-B83D-7B1E705D14B0}">
      <dsp:nvSpPr>
        <dsp:cNvPr id="0" name=""/>
        <dsp:cNvSpPr/>
      </dsp:nvSpPr>
      <dsp:spPr>
        <a:xfrm>
          <a:off x="3124446" y="674041"/>
          <a:ext cx="743791" cy="885208"/>
        </a:xfrm>
        <a:custGeom>
          <a:avLst/>
          <a:gdLst/>
          <a:ahLst/>
          <a:cxnLst/>
          <a:rect l="0" t="0" r="0" b="0"/>
          <a:pathLst>
            <a:path>
              <a:moveTo>
                <a:pt x="743791" y="0"/>
              </a:moveTo>
              <a:lnTo>
                <a:pt x="743791" y="743659"/>
              </a:lnTo>
              <a:lnTo>
                <a:pt x="0" y="743659"/>
              </a:lnTo>
              <a:lnTo>
                <a:pt x="0" y="8852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28468-B248-4928-AB80-B2207B6AE5DB}">
      <dsp:nvSpPr>
        <dsp:cNvPr id="0" name=""/>
        <dsp:cNvSpPr/>
      </dsp:nvSpPr>
      <dsp:spPr>
        <a:xfrm>
          <a:off x="4959713" y="221803"/>
          <a:ext cx="1348082" cy="674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IIN Executive Committee</a:t>
          </a:r>
        </a:p>
      </dsp:txBody>
      <dsp:txXfrm>
        <a:off x="4959713" y="221803"/>
        <a:ext cx="1348082" cy="674041"/>
      </dsp:txXfrm>
    </dsp:sp>
    <dsp:sp modelId="{7D39D051-63A8-489C-B17C-877DA3F807E2}">
      <dsp:nvSpPr>
        <dsp:cNvPr id="0" name=""/>
        <dsp:cNvSpPr/>
      </dsp:nvSpPr>
      <dsp:spPr>
        <a:xfrm>
          <a:off x="1416925" y="221803"/>
          <a:ext cx="1348082" cy="67404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Advisory Council</a:t>
          </a:r>
        </a:p>
      </dsp:txBody>
      <dsp:txXfrm>
        <a:off x="1416925" y="221803"/>
        <a:ext cx="1348082" cy="674041"/>
      </dsp:txXfrm>
    </dsp:sp>
    <dsp:sp modelId="{CC02CF65-E4BA-4CD4-B984-60F7F9B16271}">
      <dsp:nvSpPr>
        <dsp:cNvPr id="0" name=""/>
        <dsp:cNvSpPr/>
      </dsp:nvSpPr>
      <dsp:spPr>
        <a:xfrm>
          <a:off x="3194196" y="0"/>
          <a:ext cx="1348082" cy="67404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IIN Council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</a:rPr>
            <a:t>Representatives from fifteen hubs</a:t>
          </a:r>
        </a:p>
      </dsp:txBody>
      <dsp:txXfrm>
        <a:off x="3194196" y="0"/>
        <a:ext cx="1348082" cy="674041"/>
      </dsp:txXfrm>
    </dsp:sp>
    <dsp:sp modelId="{437D686A-F5AC-45A7-9E18-D9CB131F36BD}">
      <dsp:nvSpPr>
        <dsp:cNvPr id="0" name=""/>
        <dsp:cNvSpPr/>
      </dsp:nvSpPr>
      <dsp:spPr>
        <a:xfrm>
          <a:off x="2450405" y="1559249"/>
          <a:ext cx="1348082" cy="674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Admin Agent    </a:t>
          </a:r>
          <a:r>
            <a:rPr lang="en-US" sz="1200" b="0" kern="1200" dirty="0"/>
            <a:t>OVPEDI U of I System</a:t>
          </a:r>
        </a:p>
      </dsp:txBody>
      <dsp:txXfrm>
        <a:off x="2450405" y="1559249"/>
        <a:ext cx="1348082" cy="674041"/>
      </dsp:txXfrm>
    </dsp:sp>
    <dsp:sp modelId="{58DEA933-5D73-4343-9844-B5F3CCA9B0E9}">
      <dsp:nvSpPr>
        <dsp:cNvPr id="0" name=""/>
        <dsp:cNvSpPr/>
      </dsp:nvSpPr>
      <dsp:spPr>
        <a:xfrm>
          <a:off x="4080857" y="1559249"/>
          <a:ext cx="1348082" cy="674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IIN Working Committees</a:t>
          </a:r>
        </a:p>
      </dsp:txBody>
      <dsp:txXfrm>
        <a:off x="4080857" y="1559249"/>
        <a:ext cx="1348082" cy="674041"/>
      </dsp:txXfrm>
    </dsp:sp>
    <dsp:sp modelId="{AF10D78E-9D19-424E-95E1-F1B598DAA79B}">
      <dsp:nvSpPr>
        <dsp:cNvPr id="0" name=""/>
        <dsp:cNvSpPr/>
      </dsp:nvSpPr>
      <dsp:spPr>
        <a:xfrm>
          <a:off x="819225" y="2785384"/>
          <a:ext cx="1348082" cy="674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Education &amp; workforce Development</a:t>
          </a:r>
        </a:p>
      </dsp:txBody>
      <dsp:txXfrm>
        <a:off x="819225" y="2785384"/>
        <a:ext cx="1348082" cy="674041"/>
      </dsp:txXfrm>
    </dsp:sp>
    <dsp:sp modelId="{6533BF74-B769-4817-84F6-5828933519F7}">
      <dsp:nvSpPr>
        <dsp:cNvPr id="0" name=""/>
        <dsp:cNvSpPr/>
      </dsp:nvSpPr>
      <dsp:spPr>
        <a:xfrm>
          <a:off x="2450405" y="2785384"/>
          <a:ext cx="1348082" cy="674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3175"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Corporate Engagement</a:t>
          </a:r>
        </a:p>
      </dsp:txBody>
      <dsp:txXfrm>
        <a:off x="2450405" y="2785384"/>
        <a:ext cx="1348082" cy="674041"/>
      </dsp:txXfrm>
    </dsp:sp>
    <dsp:sp modelId="{FEE349BD-EE1F-4FB9-BD63-882DC4194395}">
      <dsp:nvSpPr>
        <dsp:cNvPr id="0" name=""/>
        <dsp:cNvSpPr/>
      </dsp:nvSpPr>
      <dsp:spPr>
        <a:xfrm>
          <a:off x="4081585" y="2785384"/>
          <a:ext cx="1348082" cy="674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Entrepreneurship</a:t>
          </a:r>
        </a:p>
      </dsp:txBody>
      <dsp:txXfrm>
        <a:off x="4081585" y="2785384"/>
        <a:ext cx="1348082" cy="674041"/>
      </dsp:txXfrm>
    </dsp:sp>
    <dsp:sp modelId="{B73F0FCF-F484-497A-B26D-C98CB0EA2B88}">
      <dsp:nvSpPr>
        <dsp:cNvPr id="0" name=""/>
        <dsp:cNvSpPr/>
      </dsp:nvSpPr>
      <dsp:spPr>
        <a:xfrm>
          <a:off x="5712765" y="2785384"/>
          <a:ext cx="1348082" cy="674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Advocacy &amp; Policy</a:t>
          </a:r>
        </a:p>
      </dsp:txBody>
      <dsp:txXfrm>
        <a:off x="5712765" y="2785384"/>
        <a:ext cx="1348082" cy="674041"/>
      </dsp:txXfrm>
    </dsp:sp>
    <dsp:sp modelId="{9D8B3379-7D20-465E-825D-CD7624C42A24}">
      <dsp:nvSpPr>
        <dsp:cNvPr id="0" name=""/>
        <dsp:cNvSpPr/>
      </dsp:nvSpPr>
      <dsp:spPr>
        <a:xfrm>
          <a:off x="7343945" y="2785384"/>
          <a:ext cx="1348082" cy="6740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Research &amp; Collaboration</a:t>
          </a:r>
        </a:p>
      </dsp:txBody>
      <dsp:txXfrm>
        <a:off x="7343945" y="2785384"/>
        <a:ext cx="1348082" cy="674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397BC-BC91-461B-95E0-A5F7335F2375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C64A9-96B9-4CB0-8638-5EB67B0EF5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8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A4733-1381-4874-B659-86BD41D73D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8600" y="1560444"/>
            <a:ext cx="7315200" cy="2355572"/>
          </a:xfrm>
          <a:prstGeom prst="rect">
            <a:avLst/>
          </a:prstGeom>
        </p:spPr>
        <p:txBody>
          <a:bodyPr anchor="t" anchorCtr="0"/>
          <a:lstStyle>
            <a:lvl1pPr algn="l">
              <a:defRPr sz="7500">
                <a:solidFill>
                  <a:srgbClr val="E8E9EA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Goes Here! and Here!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1CA45-5A86-4B84-9295-6F840B94B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8" y="4506499"/>
            <a:ext cx="7315201" cy="78111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3700" b="1">
                <a:solidFill>
                  <a:srgbClr val="E8E9EA"/>
                </a:solidFill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272139-37FF-48C4-9151-092AEB351C8C}"/>
              </a:ext>
            </a:extLst>
          </p:cNvPr>
          <p:cNvCxnSpPr>
            <a:cxnSpLocks/>
          </p:cNvCxnSpPr>
          <p:nvPr userDrawn="1"/>
        </p:nvCxnSpPr>
        <p:spPr>
          <a:xfrm>
            <a:off x="4038600" y="4134678"/>
            <a:ext cx="4114800" cy="0"/>
          </a:xfrm>
          <a:prstGeom prst="line">
            <a:avLst/>
          </a:prstGeom>
          <a:ln w="22225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58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014F0-AE76-4A6E-8077-926C160E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7D726-8E4E-4737-88F4-57FC4410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74B906-2941-4C7B-9CF8-DCEAD772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5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D035-F63E-4EBE-85EE-70AF338F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3F39D-D5E9-4FFE-B46D-27D1ACB7A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59958-0F47-46AF-99DB-32E873768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CB0A3-2EFA-48C3-93CA-1D409056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85776-BEFA-4850-814F-743AB938E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80FBC43-F043-4792-A65F-666BAD43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9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C933-492D-4B72-8DDA-13725860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BB8FA-5032-4761-8C92-F3771CB2C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7DC62-ACA6-4188-A6FA-211EA52D8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00ED1-8001-4B9D-A923-9C6E9123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73C58-159B-4AAB-808E-14A7D7CD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8C0503-33D4-43F0-B536-9DB20BCD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69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9012-C0C2-4E77-B263-3C153B13F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8B748-E5C9-4637-88D9-14477B7F6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16D90-E915-426C-BDEA-2D0AD06F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A4B45-EEC0-4E62-ADF3-7455FA5E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9851C-4511-40F7-9730-AF50671A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621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1609-75BC-4462-A868-AF3D057E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A57FA-2BE9-4BFA-AD99-2EB9FF96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3988766"/>
          </a:xfrm>
        </p:spPr>
        <p:txBody>
          <a:bodyPr numCol="2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64C6F-1DA0-494E-A230-D5D2D996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D9A9-56EC-41F3-A363-1E27BC26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E10F3-CDC5-4EEE-9DBE-A1A910D2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696278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9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D0CC-18F6-46E4-8F71-8783A2CD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2B6DF-E7DB-4B16-A2AD-8DA8CAB49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713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B965-DC8A-4B21-B163-8BF7D78C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21DE8-C6C3-4AFD-B270-C2AC2745E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77792-FF42-4920-8F5A-311256242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6581D-F6A6-497D-AAF1-8ECAA60B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A634-49E1-4E53-AC0F-5FA42F0D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30BCE9-AF3D-4DE9-8923-B5F92FCE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84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C690-9F21-402D-8FAC-3A1C1311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BAD2-9068-47B4-B13D-E09E96D3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4D352-B7D3-4DE3-8DF3-3FB5BF780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98C935-6E40-459F-B968-E4D0032BD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816FE-335F-4923-98EC-73C10FD1E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FCB87B-0500-4790-9163-29EBC59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0E9118-A450-452D-B3D5-22C9D2C0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BAC9F7C-27A3-4CC7-AF58-35D8E101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280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A44A6-EC3B-488F-A16C-FFE08A62F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708CA-9A9E-4769-8864-FDDDF986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74061-AE35-4CF5-966A-57201BF9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3338D-A512-4B1E-B0E5-511D309A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76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014F0-AE76-4A6E-8077-926C160E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7D726-8E4E-4737-88F4-57FC4410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74B906-2941-4C7B-9CF8-DCEAD772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3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1609-75BC-4462-A868-AF3D057E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A57FA-2BE9-4BFA-AD99-2EB9FF96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3988766"/>
          </a:xfrm>
        </p:spPr>
        <p:txBody>
          <a:bodyPr numCol="2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64C6F-1DA0-494E-A230-D5D2D996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D9A9-56EC-41F3-A363-1E27BC26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E10F3-CDC5-4EEE-9DBE-A1A910D2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696278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94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014F0-AE76-4A6E-8077-926C160E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7D726-8E4E-4737-88F4-57FC4410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74B906-2941-4C7B-9CF8-DCEAD772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41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D035-F63E-4EBE-85EE-70AF338F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3F39D-D5E9-4FFE-B46D-27D1ACB7A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59958-0F47-46AF-99DB-32E873768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CB0A3-2EFA-48C3-93CA-1D409056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85776-BEFA-4850-814F-743AB938E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80FBC43-F043-4792-A65F-666BAD43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567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C933-492D-4B72-8DDA-13725860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BB8FA-5032-4761-8C92-F3771CB2C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7DC62-ACA6-4188-A6FA-211EA52D8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00ED1-8001-4B9D-A923-9C6E9123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73C58-159B-4AAB-808E-14A7D7CD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8C0503-33D4-43F0-B536-9DB20BCD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80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86FC-CB90-4236-8531-1A3804C15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25E06-F5BB-4E09-84B0-9B28D3389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CF1EB-E760-45C1-97F2-0A44C3F2E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99771-FB99-482A-8F63-F668D721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23A1-2788-40E4-80A7-634D15C2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82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FDFA-C28C-4164-8205-787A59C3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620F-1057-49BD-8D06-67104A7F1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C251E-0199-4042-988B-8AB256D8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D2095-38EF-4AF8-9650-A4E57B67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39077-F58C-4C90-AFCB-77EE0B51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15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6F76-C7C2-412B-8357-A885CB1F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01984-99B0-4223-8749-083D0342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44427-00B7-4072-B25B-C5A133A6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CE00-DD43-4F26-9DCC-5F389ADB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77A47-8E84-4B4F-A446-3E9AC1CF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30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A8DA-4DD1-418A-9288-B5288AC6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86883-9A7F-4C72-9C42-1B52530C9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DC641-626F-4188-B7D0-214BD9DA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4076D-BF3C-4161-BA8E-0CE87CC0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8877E-5A23-432B-BDA7-7DBCAD8F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BBA92-F5D7-4984-ADE5-753ADB9A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C409-A7CD-444F-A912-8DA2AF60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84C65-3F82-4C2E-8041-D15C34B9C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82CB9-B20A-4DDF-96CF-20F671F46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DAF4A-7162-4DB0-99A2-0BCAF5CA9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0F8323-88E9-4646-B60D-39012843E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5D889-4E46-48F6-98C5-A20C7724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D6252-D4C0-4E9B-9E98-5853A793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ABA5-FD9B-4611-9925-3118965D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58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7477-68A8-4E9E-95F6-0B64B461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2F81A-FAC1-4BBD-9EA8-F3CD2221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85E6C-C492-4214-8AB9-99C3B243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B64C5-650E-4C03-B3E5-EC7F3B7C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5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B81BF6-4DE3-449F-8C90-70753F28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7B20CA-5EA1-4240-8266-751DB3D0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6054F-1C4F-44E6-84C8-F7DB5B55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0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1609-75BC-4462-A868-AF3D057E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A57FA-2BE9-4BFA-AD99-2EB9FF96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3988766"/>
          </a:xfrm>
        </p:spPr>
        <p:txBody>
          <a:bodyPr numCol="2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64C6F-1DA0-494E-A230-D5D2D996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D9A9-56EC-41F3-A363-1E27BC26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E10F3-CDC5-4EEE-9DBE-A1A910D2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696278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84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EF6E1-1591-4025-833D-69F73561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C0507-82AD-4F49-A9DF-9D5CE9213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A91E2-03D6-49CC-9436-7E9AEA6A5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C06A3-9BED-4016-9C02-A79E9162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EA5C0-1E3E-4AE4-870A-6042579F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203B8-C772-4EA3-8360-123B54FD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96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B897-B9C2-403A-8F14-844689F6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B2DA5-5BDF-4E82-8E74-58C214951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838A0-7713-46FB-8292-5BDB63F8F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1BB77-9411-499F-B790-A40C63A3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A8724-ECD3-43B9-8BDE-421D3C8F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9CC2C-03C9-49EA-9651-AB4014FA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2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579F-53BE-4CDF-8D10-F23DA639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DC3DC-1234-4E35-9426-5AF16538A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6599E-9265-49EA-A23F-9D63B4AE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D26A7-5F10-4F4A-9FED-2684F772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71BED-FB91-46E0-A06F-3EF5A63A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807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32E89-B249-46D9-92BF-723A5D277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B0F80-78E5-4226-A64E-6DA887235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56F2D-5DA7-4F32-9253-D2A902BD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D6693-274F-4F0C-A807-8B3CE186F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C36A-22A9-407B-AA9A-E47F1B22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5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1609-75BC-4462-A868-AF3D057E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A57FA-2BE9-4BFA-AD99-2EB9FF96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3988766"/>
          </a:xfrm>
        </p:spPr>
        <p:txBody>
          <a:bodyPr numCol="2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64C6F-1DA0-494E-A230-D5D2D996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D9A9-56EC-41F3-A363-1E27BC26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E10F3-CDC5-4EEE-9DBE-A1A910D2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696278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2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1609-75BC-4462-A868-AF3D057E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A57FA-2BE9-4BFA-AD99-2EB9FF96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3988766"/>
          </a:xfrm>
        </p:spPr>
        <p:txBody>
          <a:bodyPr numCol="2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64C6F-1DA0-494E-A230-D5D2D996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4D9A9-56EC-41F3-A363-1E27BC26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E10F3-CDC5-4EEE-9DBE-A1A910D2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696278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4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D0CC-18F6-46E4-8F71-8783A2CD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2B6DF-E7DB-4B16-A2AD-8DA8CAB49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3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B965-DC8A-4B21-B163-8BF7D78C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21DE8-C6C3-4AFD-B270-C2AC2745E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77792-FF42-4920-8F5A-311256242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6581D-F6A6-497D-AAF1-8ECAA60B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A634-49E1-4E53-AC0F-5FA42F0D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30BCE9-AF3D-4DE9-8923-B5F92FCE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8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C690-9F21-402D-8FAC-3A1C1311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BAD2-9068-47B4-B13D-E09E96D3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4D352-B7D3-4DE3-8DF3-3FB5BF780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98C935-6E40-459F-B968-E4D0032BD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816FE-335F-4923-98EC-73C10FD1E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FCB87B-0500-4790-9163-29EBC59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0E9118-A450-452D-B3D5-22C9D2C0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BAC9F7C-27A3-4CC7-AF58-35D8E101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5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A44A6-EC3B-488F-A16C-FFE08A62F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708CA-9A9E-4769-8864-FDDDF986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BCEB4-BD06-4396-9564-DF76D2CD805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74061-AE35-4CF5-966A-57201BF9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3338D-A512-4B1E-B0E5-511D309A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726096" cy="365125"/>
          </a:xfrm>
          <a:prstGeom prst="rect">
            <a:avLst/>
          </a:prstGeom>
        </p:spPr>
        <p:txBody>
          <a:bodyPr/>
          <a:lstStyle/>
          <a:p>
            <a:fld id="{B7D7C8F3-3F33-45D3-8729-4F01196A1E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4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sv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6F6DF-90A3-4375-86A6-E76F14FB8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1825625"/>
            <a:ext cx="7315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56A1C-DFA0-4CD3-92B0-CE97A42A7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5623-593D-4912-8742-35CDFAE51C93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63234-7AC5-4A0B-80F0-2B87C781D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9B4C2-B04D-45FE-A100-11697E435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A01A5-30AF-41BB-B52A-6E6DF16FD22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AB8862D-B2AA-4121-B1EF-262A0CB8CC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418" y="439421"/>
            <a:ext cx="2527165" cy="7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8E9EA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E8E9EA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E8E9EA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8E9EA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8E9EA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D397B-6C3E-4038-B649-00D1BD0E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947A5-BF2B-4776-8DAA-FF61E2D0D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1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6DA612-4093-460D-994B-B178220CC2F1}"/>
              </a:ext>
            </a:extLst>
          </p:cNvPr>
          <p:cNvCxnSpPr>
            <a:cxnSpLocks/>
          </p:cNvCxnSpPr>
          <p:nvPr userDrawn="1"/>
        </p:nvCxnSpPr>
        <p:spPr>
          <a:xfrm>
            <a:off x="5446643" y="6007999"/>
            <a:ext cx="5907157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B28E9826-4642-4B45-9AA7-54EEA0B39AB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55965" y="6176184"/>
            <a:ext cx="897834" cy="5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1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7" r:id="rId2"/>
    <p:sldLayoutId id="2147483698" r:id="rId3"/>
    <p:sldLayoutId id="2147483696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D397B-6C3E-4038-B649-00D1BD0E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947A5-BF2B-4776-8DAA-FF61E2D0D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1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6DA612-4093-460D-994B-B178220CC2F1}"/>
              </a:ext>
            </a:extLst>
          </p:cNvPr>
          <p:cNvCxnSpPr>
            <a:cxnSpLocks/>
          </p:cNvCxnSpPr>
          <p:nvPr userDrawn="1"/>
        </p:nvCxnSpPr>
        <p:spPr>
          <a:xfrm>
            <a:off x="5446643" y="6007999"/>
            <a:ext cx="5907157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B28E9826-4642-4B45-9AA7-54EEA0B39A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55965" y="6176184"/>
            <a:ext cx="897834" cy="5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9" r:id="rId8"/>
    <p:sldLayoutId id="2147483694" r:id="rId9"/>
    <p:sldLayoutId id="21474836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F96BE-14A4-4462-92D1-EAB235A0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9E532-6CB8-46D1-929F-80E2BC12A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13D93-B825-4545-A5D9-307E9F292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B7FC2-C7A1-4144-A8A7-B4036378498A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820E6-494C-4C81-B88D-54B82B93A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102F5-2855-446B-B71B-90AD9C55A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DC2AF-8275-4667-9AC0-7A7F60AD87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3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emf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A0DED33-74EF-56E4-740E-5FBF76BE0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627" y="749830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Innovation and Economic Development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at the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University of Illinois System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4783EFCE-E2CE-18AE-D0BF-CB5E859E8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9482"/>
            <a:ext cx="9144000" cy="1655762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Jay Walsh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Vice President for Economic Development and Innovation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University of Illinois System</a:t>
            </a:r>
          </a:p>
          <a:p>
            <a:pPr algn="ctr"/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Logo of University of Illinois System">
            <a:extLst>
              <a:ext uri="{FF2B5EF4-FFF2-40B4-BE49-F238E27FC236}">
                <a16:creationId xmlns:a16="http://schemas.microsoft.com/office/drawing/2014/main" id="{E10F3415-9D51-A1C5-C2CC-7766FE1B2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999" y="6435738"/>
            <a:ext cx="3403601" cy="2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A0DED33-74EF-56E4-740E-5FBF76BE0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5005" y="248574"/>
            <a:ext cx="5349157" cy="1012054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Innovation</a:t>
            </a:r>
            <a:br>
              <a:rPr lang="en-US" sz="4800" b="1" dirty="0">
                <a:solidFill>
                  <a:schemeClr val="bg1"/>
                </a:solidFill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Logos of select companies founded by Alumni">
            <a:extLst>
              <a:ext uri="{FF2B5EF4-FFF2-40B4-BE49-F238E27FC236}">
                <a16:creationId xmlns:a16="http://schemas.microsoft.com/office/drawing/2014/main" id="{5EC735CB-84AE-DF3D-468B-DD24DA91AA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8" r="3421"/>
          <a:stretch/>
        </p:blipFill>
        <p:spPr>
          <a:xfrm>
            <a:off x="177800" y="1179649"/>
            <a:ext cx="5918200" cy="32832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182CF3-4068-2218-84CB-3CE2751ABE3A}"/>
              </a:ext>
            </a:extLst>
          </p:cNvPr>
          <p:cNvSpPr txBox="1"/>
          <p:nvPr/>
        </p:nvSpPr>
        <p:spPr>
          <a:xfrm>
            <a:off x="7089251" y="2573758"/>
            <a:ext cx="39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DPI: Applied Research focusing on Innovation / Business Development</a:t>
            </a:r>
          </a:p>
        </p:txBody>
      </p:sp>
      <p:pic>
        <p:nvPicPr>
          <p:cNvPr id="7" name="Picture 6" descr="Roadmap of DPI: Applied Research focusing on Innovation / Business Development">
            <a:extLst>
              <a:ext uri="{FF2B5EF4-FFF2-40B4-BE49-F238E27FC236}">
                <a16:creationId xmlns:a16="http://schemas.microsoft.com/office/drawing/2014/main" id="{C2F785AC-21AD-619E-3E89-15CAD1AA8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83" y="3337263"/>
            <a:ext cx="6225388" cy="28641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Logo of University of Illinois System">
            <a:extLst>
              <a:ext uri="{FF2B5EF4-FFF2-40B4-BE49-F238E27FC236}">
                <a16:creationId xmlns:a16="http://schemas.microsoft.com/office/drawing/2014/main" id="{E10F3415-9D51-A1C5-C2CC-7766FE1B2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999" y="6435738"/>
            <a:ext cx="3403601" cy="2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14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A0DED33-74EF-56E4-740E-5FBF76BE0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1421" y="261559"/>
            <a:ext cx="5349157" cy="945806"/>
          </a:xfrm>
        </p:spPr>
        <p:txBody>
          <a:bodyPr>
            <a:normAutofit fontScale="90000"/>
          </a:bodyPr>
          <a:lstStyle/>
          <a:p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At Scale</a:t>
            </a:r>
            <a:br>
              <a:rPr lang="en-US" sz="4800" b="1" dirty="0">
                <a:solidFill>
                  <a:schemeClr val="bg1"/>
                </a:solidFill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163EA-B17A-5D4D-A604-31CBB941F3CD}"/>
              </a:ext>
            </a:extLst>
          </p:cNvPr>
          <p:cNvSpPr txBox="1"/>
          <p:nvPr/>
        </p:nvSpPr>
        <p:spPr>
          <a:xfrm>
            <a:off x="453941" y="139303"/>
            <a:ext cx="247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DPI: Community scaling</a:t>
            </a:r>
          </a:p>
        </p:txBody>
      </p:sp>
      <p:pic>
        <p:nvPicPr>
          <p:cNvPr id="6" name="Picture 5" descr="DPI: Community scaling">
            <a:extLst>
              <a:ext uri="{FF2B5EF4-FFF2-40B4-BE49-F238E27FC236}">
                <a16:creationId xmlns:a16="http://schemas.microsoft.com/office/drawing/2014/main" id="{1A53B3EC-7140-A89C-D58A-E6CA05BAA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4" y="488491"/>
            <a:ext cx="3278738" cy="1844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DCBA7A-EE3C-51CE-437D-1458D26C156E}"/>
              </a:ext>
            </a:extLst>
          </p:cNvPr>
          <p:cNvSpPr txBox="1"/>
          <p:nvPr/>
        </p:nvSpPr>
        <p:spPr>
          <a:xfrm>
            <a:off x="1853146" y="2562384"/>
            <a:ext cx="284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IIN: State-wide scaling</a:t>
            </a:r>
          </a:p>
        </p:txBody>
      </p:sp>
      <p:pic>
        <p:nvPicPr>
          <p:cNvPr id="4" name="Picture 3" descr="Map of Illinois with state-wide scaling">
            <a:extLst>
              <a:ext uri="{FF2B5EF4-FFF2-40B4-BE49-F238E27FC236}">
                <a16:creationId xmlns:a16="http://schemas.microsoft.com/office/drawing/2014/main" id="{B1C3C5A7-AABD-EC67-4B13-91410DDE0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2863277"/>
            <a:ext cx="4960220" cy="3906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grpSp>
        <p:nvGrpSpPr>
          <p:cNvPr id="21" name="Group 20" descr="US, New Zealand and Philippines map of SHIELD test use locations">
            <a:extLst>
              <a:ext uri="{FF2B5EF4-FFF2-40B4-BE49-F238E27FC236}">
                <a16:creationId xmlns:a16="http://schemas.microsoft.com/office/drawing/2014/main" id="{9EBA0A5B-DA1B-D496-D836-8FE07E69145C}"/>
              </a:ext>
            </a:extLst>
          </p:cNvPr>
          <p:cNvGrpSpPr/>
          <p:nvPr/>
        </p:nvGrpSpPr>
        <p:grpSpPr>
          <a:xfrm>
            <a:off x="6470065" y="682521"/>
            <a:ext cx="3894908" cy="2746479"/>
            <a:chOff x="5675674" y="487663"/>
            <a:chExt cx="3894908" cy="27464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86DCB6-C395-1AC8-0434-B741FC9D2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18"/>
            <a:stretch/>
          </p:blipFill>
          <p:spPr>
            <a:xfrm>
              <a:off x="5675674" y="849835"/>
              <a:ext cx="3868789" cy="23843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F5E988-4524-80AE-A921-66AA179AC343}"/>
                </a:ext>
              </a:extLst>
            </p:cNvPr>
            <p:cNvSpPr txBox="1"/>
            <p:nvPr/>
          </p:nvSpPr>
          <p:spPr>
            <a:xfrm>
              <a:off x="6095999" y="487663"/>
              <a:ext cx="3474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Shield: Global scaling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031B6B-29DC-2460-EB77-DA051201F996}"/>
                </a:ext>
              </a:extLst>
            </p:cNvPr>
            <p:cNvSpPr/>
            <p:nvPr/>
          </p:nvSpPr>
          <p:spPr>
            <a:xfrm>
              <a:off x="8501773" y="1083076"/>
              <a:ext cx="1016838" cy="215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1C47B0-A193-6D79-C3A9-B5F444FE02C7}"/>
                </a:ext>
              </a:extLst>
            </p:cNvPr>
            <p:cNvGrpSpPr/>
            <p:nvPr/>
          </p:nvGrpSpPr>
          <p:grpSpPr>
            <a:xfrm>
              <a:off x="8688953" y="1097228"/>
              <a:ext cx="642478" cy="2106386"/>
              <a:chOff x="9798384" y="1079315"/>
              <a:chExt cx="642478" cy="210638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018DF5A-6E3C-6549-94EA-A31BB6426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98384" y="1079315"/>
                <a:ext cx="642478" cy="89287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1B0EF61-9822-1F44-891D-78B841ED3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02718" y="1304653"/>
                <a:ext cx="99471" cy="15489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7E83E56-B180-E14E-A1F7-D5EC9D9CD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98384" y="2097299"/>
                <a:ext cx="642478" cy="108840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59572C8-1940-A249-8D09-09EE597A0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89728" y="2564054"/>
                <a:ext cx="99471" cy="154891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04C65DD-B61D-9D97-D66E-D6541397EFF3}"/>
              </a:ext>
            </a:extLst>
          </p:cNvPr>
          <p:cNvSpPr txBox="1"/>
          <p:nvPr/>
        </p:nvSpPr>
        <p:spPr>
          <a:xfrm>
            <a:off x="10818505" y="1430280"/>
            <a:ext cx="1245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GLHEC: Regional scaling</a:t>
            </a:r>
          </a:p>
        </p:txBody>
      </p:sp>
      <p:pic>
        <p:nvPicPr>
          <p:cNvPr id="12" name="Picture 11" descr="Logo of Great Lakes Higher Education Consortium">
            <a:extLst>
              <a:ext uri="{FF2B5EF4-FFF2-40B4-BE49-F238E27FC236}">
                <a16:creationId xmlns:a16="http://schemas.microsoft.com/office/drawing/2014/main" id="{4843AEDB-302B-24C4-F73B-DC27692148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688" y="2500108"/>
            <a:ext cx="1481807" cy="1481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FB8B85-E88B-0C1D-4B96-D8B29D0FBCDD}"/>
              </a:ext>
            </a:extLst>
          </p:cNvPr>
          <p:cNvSpPr txBox="1"/>
          <p:nvPr/>
        </p:nvSpPr>
        <p:spPr>
          <a:xfrm>
            <a:off x="5989707" y="3798858"/>
            <a:ext cx="347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Shield Illinois: operational scaling</a:t>
            </a:r>
          </a:p>
        </p:txBody>
      </p:sp>
      <p:pic>
        <p:nvPicPr>
          <p:cNvPr id="9" name="Picture 8" descr="Robust network of labs and pickup sites throughout Illinois for Shield Illinois">
            <a:extLst>
              <a:ext uri="{FF2B5EF4-FFF2-40B4-BE49-F238E27FC236}">
                <a16:creationId xmlns:a16="http://schemas.microsoft.com/office/drawing/2014/main" id="{35BD6CFE-3D68-EDF3-CB5F-1DD8C239A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674" y="4153870"/>
            <a:ext cx="4102650" cy="22818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Logo of University of Illinois System">
            <a:extLst>
              <a:ext uri="{FF2B5EF4-FFF2-40B4-BE49-F238E27FC236}">
                <a16:creationId xmlns:a16="http://schemas.microsoft.com/office/drawing/2014/main" id="{E10F3415-9D51-A1C5-C2CC-7766FE1B2A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5999" y="6435738"/>
            <a:ext cx="3403601" cy="2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4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A0DED33-74EF-56E4-740E-5FBF76BE0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4831" y="0"/>
            <a:ext cx="5349157" cy="80786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With the Community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A4091-DC6F-3876-2E7B-68452787D27C}"/>
              </a:ext>
            </a:extLst>
          </p:cNvPr>
          <p:cNvSpPr txBox="1"/>
          <p:nvPr/>
        </p:nvSpPr>
        <p:spPr>
          <a:xfrm>
            <a:off x="631248" y="909591"/>
            <a:ext cx="329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DPI: Neighboring Communities</a:t>
            </a:r>
          </a:p>
        </p:txBody>
      </p:sp>
      <p:pic>
        <p:nvPicPr>
          <p:cNvPr id="4" name="Picture 3" descr="DPI: Neighboring Communities">
            <a:extLst>
              <a:ext uri="{FF2B5EF4-FFF2-40B4-BE49-F238E27FC236}">
                <a16:creationId xmlns:a16="http://schemas.microsoft.com/office/drawing/2014/main" id="{C56C67A5-9CA9-9A2E-F4CF-0C24FB105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2" y="1380646"/>
            <a:ext cx="4390893" cy="2469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1C08E-7135-6F89-E46A-62B6D980025D}"/>
              </a:ext>
            </a:extLst>
          </p:cNvPr>
          <p:cNvSpPr txBox="1"/>
          <p:nvPr/>
        </p:nvSpPr>
        <p:spPr>
          <a:xfrm>
            <a:off x="8472211" y="909591"/>
            <a:ext cx="28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IIN: A Network of Networks</a:t>
            </a:r>
          </a:p>
        </p:txBody>
      </p:sp>
      <p:pic>
        <p:nvPicPr>
          <p:cNvPr id="6" name="Picture 5" descr="Map of Illinois with state-wide network">
            <a:extLst>
              <a:ext uri="{FF2B5EF4-FFF2-40B4-BE49-F238E27FC236}">
                <a16:creationId xmlns:a16="http://schemas.microsoft.com/office/drawing/2014/main" id="{6C963588-59A8-61AA-D303-B3CC95EEF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709" y="1278923"/>
            <a:ext cx="4754116" cy="3743866"/>
          </a:xfrm>
          <a:prstGeom prst="rect">
            <a:avLst/>
          </a:prstGeom>
        </p:spPr>
      </p:pic>
      <p:grpSp>
        <p:nvGrpSpPr>
          <p:cNvPr id="7" name="Group 6" descr="Badge of Tech Talent Development">
            <a:extLst>
              <a:ext uri="{FF2B5EF4-FFF2-40B4-BE49-F238E27FC236}">
                <a16:creationId xmlns:a16="http://schemas.microsoft.com/office/drawing/2014/main" id="{2E56793A-C91C-3691-BA02-6AEC643F3C2F}"/>
              </a:ext>
            </a:extLst>
          </p:cNvPr>
          <p:cNvGrpSpPr/>
          <p:nvPr/>
        </p:nvGrpSpPr>
        <p:grpSpPr>
          <a:xfrm>
            <a:off x="2020058" y="3952246"/>
            <a:ext cx="3071887" cy="2882448"/>
            <a:chOff x="6126014" y="742528"/>
            <a:chExt cx="5988280" cy="5988280"/>
          </a:xfrm>
          <a:solidFill>
            <a:schemeClr val="bg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041FC2-4ECC-E39A-71AC-534141815ECF}"/>
                </a:ext>
              </a:extLst>
            </p:cNvPr>
            <p:cNvSpPr/>
            <p:nvPr/>
          </p:nvSpPr>
          <p:spPr>
            <a:xfrm>
              <a:off x="6126014" y="742528"/>
              <a:ext cx="5988280" cy="5988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46B6F0-01AC-0CA8-DF4A-9EB9B53ECA5D}"/>
                </a:ext>
              </a:extLst>
            </p:cNvPr>
            <p:cNvSpPr/>
            <p:nvPr/>
          </p:nvSpPr>
          <p:spPr>
            <a:xfrm>
              <a:off x="6950146" y="2667318"/>
              <a:ext cx="4506078" cy="2783866"/>
            </a:xfrm>
            <a:prstGeom prst="rect">
              <a:avLst/>
            </a:prstGeom>
            <a:grpFill/>
          </p:spPr>
          <p:txBody>
            <a:bodyPr wrap="square" numCol="1" anchor="b">
              <a:spAutoFit/>
            </a:bodyPr>
            <a:lstStyle/>
            <a:p>
              <a:pPr algn="ctr">
                <a:lnSpc>
                  <a:spcPts val="352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Nunito Sans ExtraBold" pitchFamily="2" charset="77"/>
                </a:rPr>
                <a:t>Diverse </a:t>
              </a:r>
            </a:p>
            <a:p>
              <a:pPr algn="ctr">
                <a:lnSpc>
                  <a:spcPts val="352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Nunito Sans ExtraBold" pitchFamily="2" charset="77"/>
                </a:rPr>
                <a:t>Tech Talent Development</a:t>
              </a:r>
            </a:p>
          </p:txBody>
        </p:sp>
        <p:pic>
          <p:nvPicPr>
            <p:cNvPr id="12" name="Graphic 19">
              <a:extLst>
                <a:ext uri="{FF2B5EF4-FFF2-40B4-BE49-F238E27FC236}">
                  <a16:creationId xmlns:a16="http://schemas.microsoft.com/office/drawing/2014/main" id="{9D65AB15-F3A3-A5F8-E787-6FB3C3113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49529" y="1251685"/>
              <a:ext cx="2286000" cy="2286001"/>
            </a:xfrm>
            <a:prstGeom prst="rect">
              <a:avLst/>
            </a:prstGeom>
            <a:grpFill/>
          </p:spPr>
        </p:pic>
      </p:grpSp>
      <p:pic>
        <p:nvPicPr>
          <p:cNvPr id="13" name="Picture 12" descr="Logo of Diverse Supplier Development Program">
            <a:extLst>
              <a:ext uri="{FF2B5EF4-FFF2-40B4-BE49-F238E27FC236}">
                <a16:creationId xmlns:a16="http://schemas.microsoft.com/office/drawing/2014/main" id="{BF1876F4-417E-864F-064E-93F3598519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7" r="28720" b="47994"/>
          <a:stretch/>
        </p:blipFill>
        <p:spPr>
          <a:xfrm>
            <a:off x="6631802" y="5101175"/>
            <a:ext cx="4008393" cy="1122514"/>
          </a:xfrm>
          <a:prstGeom prst="rect">
            <a:avLst/>
          </a:prstGeom>
        </p:spPr>
      </p:pic>
      <p:pic>
        <p:nvPicPr>
          <p:cNvPr id="11" name="Picture 10" descr="Logo of University of Illinois System">
            <a:extLst>
              <a:ext uri="{FF2B5EF4-FFF2-40B4-BE49-F238E27FC236}">
                <a16:creationId xmlns:a16="http://schemas.microsoft.com/office/drawing/2014/main" id="{E10F3415-9D51-A1C5-C2CC-7766FE1B2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999" y="6435738"/>
            <a:ext cx="3403601" cy="2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4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A0DED33-74EF-56E4-740E-5FBF76BE0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224" y="0"/>
            <a:ext cx="5349157" cy="8185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For Impact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A39559-6C6A-DF08-0DA3-A8A333B97B5F}"/>
              </a:ext>
            </a:extLst>
          </p:cNvPr>
          <p:cNvSpPr txBox="1"/>
          <p:nvPr/>
        </p:nvSpPr>
        <p:spPr>
          <a:xfrm>
            <a:off x="384048" y="889179"/>
            <a:ext cx="3886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chemeClr val="bg1"/>
                </a:solidFill>
              </a:rPr>
              <a:t>IMPACTS CREATED BY THE U OF I SYSTEM IN FY 21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Operations spending impact:  $5.0 billion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Research spending impact: $1.3 billion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Hospital spending impact: $1.6 billion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Construction spending impact: $193.4 million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Start-up &amp; spin-off company impact: $838.0 million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Visitor spending impact: $3.6 million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Student spending impact: $387.2 million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Alumni impact: $9.5 billion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TOTAL ECONOMIC IMPACT: </a:t>
            </a:r>
          </a:p>
          <a:p>
            <a:r>
              <a:rPr lang="en-US" sz="1400" dirty="0">
                <a:solidFill>
                  <a:schemeClr val="bg1"/>
                </a:solidFill>
              </a:rPr>
              <a:t>	$18.9 billion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	164,154 Jobs supported</a:t>
            </a:r>
          </a:p>
        </p:txBody>
      </p:sp>
      <p:pic>
        <p:nvPicPr>
          <p:cNvPr id="21" name="Picture 20" descr="Logos of select companies founded by Alumni">
            <a:extLst>
              <a:ext uri="{FF2B5EF4-FFF2-40B4-BE49-F238E27FC236}">
                <a16:creationId xmlns:a16="http://schemas.microsoft.com/office/drawing/2014/main" id="{95E1BCAF-E7B9-476C-1B39-33F81A466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8" r="3421"/>
          <a:stretch/>
        </p:blipFill>
        <p:spPr>
          <a:xfrm>
            <a:off x="3498846" y="4887751"/>
            <a:ext cx="3257060" cy="18069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E374E4-F303-4550-8AB3-5D0895526A48}"/>
              </a:ext>
            </a:extLst>
          </p:cNvPr>
          <p:cNvSpPr txBox="1"/>
          <p:nvPr/>
        </p:nvSpPr>
        <p:spPr>
          <a:xfrm>
            <a:off x="6755906" y="818500"/>
            <a:ext cx="5140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UIUC Research Park: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&gt;50 Start-up companies, 43k ft</a:t>
            </a:r>
            <a:r>
              <a:rPr lang="en-US" baseline="30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incubator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ADM, Abbott Laboratories, AbbVie, AGCO, Ameren, Bayer, BP, Brunswick, Cargill, Capital One, Caterpillar, CME Group, Corteva </a:t>
            </a:r>
            <a:r>
              <a:rPr lang="en-US" dirty="0" err="1">
                <a:solidFill>
                  <a:schemeClr val="bg1"/>
                </a:solidFill>
              </a:rPr>
              <a:t>AgriSciences</a:t>
            </a:r>
            <a:r>
              <a:rPr lang="en-US" dirty="0">
                <a:solidFill>
                  <a:schemeClr val="bg1"/>
                </a:solidFill>
              </a:rPr>
              <a:t>, Deere &amp; Company, Forcepoint, Graybar, </a:t>
            </a:r>
            <a:r>
              <a:rPr lang="en-US" dirty="0" err="1">
                <a:solidFill>
                  <a:schemeClr val="bg1"/>
                </a:solidFill>
              </a:rPr>
              <a:t>Littelfuse</a:t>
            </a:r>
            <a:r>
              <a:rPr lang="en-US" dirty="0">
                <a:solidFill>
                  <a:schemeClr val="bg1"/>
                </a:solidFill>
              </a:rPr>
              <a:t>, Motorola Solutions, </a:t>
            </a:r>
            <a:r>
              <a:rPr lang="en-US" dirty="0" err="1">
                <a:solidFill>
                  <a:schemeClr val="bg1"/>
                </a:solidFill>
              </a:rPr>
              <a:t>Nutrien</a:t>
            </a:r>
            <a:r>
              <a:rPr lang="en-US" dirty="0">
                <a:solidFill>
                  <a:schemeClr val="bg1"/>
                </a:solidFill>
              </a:rPr>
              <a:t>, NVIDIA, P&amp;G, Riverbed, State Farm, Synchrony, and Verizon Media Group/Yahoo.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F19C8D-76F7-02E4-B34C-F720C8930C12}"/>
              </a:ext>
            </a:extLst>
          </p:cNvPr>
          <p:cNvSpPr txBox="1"/>
          <p:nvPr/>
        </p:nvSpPr>
        <p:spPr>
          <a:xfrm>
            <a:off x="6795452" y="3573416"/>
            <a:ext cx="53965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UIC Innovation Center: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Corporate sponsored classes, labs, and programs; students from 20 disciplines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OSF HealthCare, Verizon, Baxter, BMW, Cigna, Dunkin Donuts, Phonak, Herman Miller, </a:t>
            </a:r>
            <a:r>
              <a:rPr lang="en-US" dirty="0" err="1">
                <a:solidFill>
                  <a:schemeClr val="bg1"/>
                </a:solidFill>
              </a:rPr>
              <a:t>Caterpiller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Intuive</a:t>
            </a:r>
            <a:r>
              <a:rPr lang="en-US" dirty="0">
                <a:solidFill>
                  <a:schemeClr val="bg1"/>
                </a:solidFill>
              </a:rPr>
              <a:t>, Wilson, USG, Kia, Morning Star, Cricket, Redbox, Motorola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5CAA13-DD43-38B7-A9CA-A113871EAE0A}"/>
              </a:ext>
            </a:extLst>
          </p:cNvPr>
          <p:cNvSpPr txBox="1"/>
          <p:nvPr/>
        </p:nvSpPr>
        <p:spPr>
          <a:xfrm>
            <a:off x="6755906" y="5505827"/>
            <a:ext cx="5396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Innovate Springfield: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&gt;70 companies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occupy a new space shortly</a:t>
            </a:r>
          </a:p>
        </p:txBody>
      </p:sp>
      <p:pic>
        <p:nvPicPr>
          <p:cNvPr id="11" name="Picture 10" descr="Logo of University of Illinois System">
            <a:extLst>
              <a:ext uri="{FF2B5EF4-FFF2-40B4-BE49-F238E27FC236}">
                <a16:creationId xmlns:a16="http://schemas.microsoft.com/office/drawing/2014/main" id="{E10F3415-9D51-A1C5-C2CC-7766FE1B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999" y="6435738"/>
            <a:ext cx="3403601" cy="2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27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2F7077-4048-4BE0-90FC-40090A8A3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Illinois Innovation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B931A9-45C8-0B90-65E1-4B8261479793}"/>
              </a:ext>
            </a:extLst>
          </p:cNvPr>
          <p:cNvSpPr txBox="1"/>
          <p:nvPr/>
        </p:nvSpPr>
        <p:spPr>
          <a:xfrm>
            <a:off x="8607" y="179147"/>
            <a:ext cx="120795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+mj-lt"/>
              </a:rPr>
              <a:t>Illinois Innovation Network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 Structured Collaborative driving inclusive economic development via innovation</a:t>
            </a:r>
          </a:p>
        </p:txBody>
      </p:sp>
      <p:grpSp>
        <p:nvGrpSpPr>
          <p:cNvPr id="10" name="Group 9" descr="Illinois Innovation Network hierarchy">
            <a:extLst>
              <a:ext uri="{FF2B5EF4-FFF2-40B4-BE49-F238E27FC236}">
                <a16:creationId xmlns:a16="http://schemas.microsoft.com/office/drawing/2014/main" id="{744480D8-B9EB-99EF-77FC-706AF4A40F35}"/>
              </a:ext>
            </a:extLst>
          </p:cNvPr>
          <p:cNvGrpSpPr/>
          <p:nvPr/>
        </p:nvGrpSpPr>
        <p:grpSpPr>
          <a:xfrm>
            <a:off x="1748168" y="1970875"/>
            <a:ext cx="8695664" cy="4330533"/>
            <a:chOff x="587943" y="2310920"/>
            <a:chExt cx="10808367" cy="483129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A06EA9-0E34-9994-C3F5-EFDF8D142096}"/>
                </a:ext>
              </a:extLst>
            </p:cNvPr>
            <p:cNvCxnSpPr/>
            <p:nvPr/>
          </p:nvCxnSpPr>
          <p:spPr>
            <a:xfrm>
              <a:off x="3927107" y="2766503"/>
              <a:ext cx="30223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" name="Content Placeholder 3">
              <a:extLst>
                <a:ext uri="{FF2B5EF4-FFF2-40B4-BE49-F238E27FC236}">
                  <a16:creationId xmlns:a16="http://schemas.microsoft.com/office/drawing/2014/main" id="{1E3DFF86-9E51-722A-7DA9-745E95E8074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58728490"/>
                </p:ext>
              </p:extLst>
            </p:nvPr>
          </p:nvGraphicFramePr>
          <p:xfrm>
            <a:off x="587943" y="2310920"/>
            <a:ext cx="10808367" cy="483129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pic>
        <p:nvPicPr>
          <p:cNvPr id="11" name="Picture 10" descr="Logo of University of Illinois System">
            <a:extLst>
              <a:ext uri="{FF2B5EF4-FFF2-40B4-BE49-F238E27FC236}">
                <a16:creationId xmlns:a16="http://schemas.microsoft.com/office/drawing/2014/main" id="{E10F3415-9D51-A1C5-C2CC-7766FE1B2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999" y="6435738"/>
            <a:ext cx="3403601" cy="2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2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848F-E672-4C01-9C30-B264A42E7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Strategic Alignment of the IIN Hubs</a:t>
            </a:r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ECD04ED1-7BA5-7CEF-DFFB-C3E2A46343A5}"/>
              </a:ext>
            </a:extLst>
          </p:cNvPr>
          <p:cNvSpPr txBox="1">
            <a:spLocks/>
          </p:cNvSpPr>
          <p:nvPr/>
        </p:nvSpPr>
        <p:spPr>
          <a:xfrm>
            <a:off x="838200" y="179147"/>
            <a:ext cx="10515600" cy="784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Strategic Alignment of the IIN Hubs</a:t>
            </a:r>
          </a:p>
        </p:txBody>
      </p:sp>
      <p:pic>
        <p:nvPicPr>
          <p:cNvPr id="15" name="Picture 14" descr="Map of Illinois with IIN Hubs">
            <a:extLst>
              <a:ext uri="{FF2B5EF4-FFF2-40B4-BE49-F238E27FC236}">
                <a16:creationId xmlns:a16="http://schemas.microsoft.com/office/drawing/2014/main" id="{81CB5DC7-2845-37F0-EE66-444A3EC81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" y="1495647"/>
            <a:ext cx="5845176" cy="46030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855CBF-BFF3-8AD1-34CF-006192D952F6}"/>
              </a:ext>
            </a:extLst>
          </p:cNvPr>
          <p:cNvSpPr txBox="1"/>
          <p:nvPr/>
        </p:nvSpPr>
        <p:spPr>
          <a:xfrm>
            <a:off x="6233772" y="1629893"/>
            <a:ext cx="5920092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Hub focus areas align with following themes</a:t>
            </a:r>
          </a:p>
          <a:p>
            <a:pPr marL="7429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Computing and data</a:t>
            </a:r>
          </a:p>
          <a:p>
            <a:pPr marL="7429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Food and agriculture</a:t>
            </a:r>
          </a:p>
          <a:p>
            <a:pPr marL="7429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Environment and water</a:t>
            </a:r>
          </a:p>
          <a:p>
            <a:pPr marL="7429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Health and wellness</a:t>
            </a:r>
          </a:p>
          <a:p>
            <a:pPr marL="285750" lvl="1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Entrepreneurship &amp; Inclusive and integrated Economic Development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Maximizing potential to implement national capital project and program priorities, quickly and equitably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Aligning with regional and local industry and philanthropic sustainability and innovation priorities</a:t>
            </a:r>
          </a:p>
        </p:txBody>
      </p:sp>
      <p:pic>
        <p:nvPicPr>
          <p:cNvPr id="11" name="Picture 10" descr="Logo of University of Illinois System">
            <a:extLst>
              <a:ext uri="{FF2B5EF4-FFF2-40B4-BE49-F238E27FC236}">
                <a16:creationId xmlns:a16="http://schemas.microsoft.com/office/drawing/2014/main" id="{E10F3415-9D51-A1C5-C2CC-7766FE1B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999" y="6435738"/>
            <a:ext cx="3403601" cy="2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2794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13516</TotalTime>
  <Words>417</Words>
  <Application>Microsoft Office PowerPoint</Application>
  <PresentationFormat>Widescreen</PresentationFormat>
  <Paragraphs>72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Nova</vt:lpstr>
      <vt:lpstr>Calibri</vt:lpstr>
      <vt:lpstr>Calibri Light</vt:lpstr>
      <vt:lpstr>Nunito Sans ExtraBold</vt:lpstr>
      <vt:lpstr>1_TITLE SLIDES</vt:lpstr>
      <vt:lpstr>Custom Design</vt:lpstr>
      <vt:lpstr>2_Custom Design</vt:lpstr>
      <vt:lpstr>1_Custom Design</vt:lpstr>
      <vt:lpstr>Innovation and Economic Development  at the  University of Illinois System</vt:lpstr>
      <vt:lpstr>Innovation </vt:lpstr>
      <vt:lpstr> At Scale </vt:lpstr>
      <vt:lpstr>With the Community</vt:lpstr>
      <vt:lpstr>For Impact</vt:lpstr>
      <vt:lpstr>Illinois Innovation Network</vt:lpstr>
      <vt:lpstr>Strategic Alignment of the IIN Hubs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Steven Dee</dc:creator>
  <cp:lastModifiedBy>Shubham Kumar</cp:lastModifiedBy>
  <cp:revision>34</cp:revision>
  <dcterms:created xsi:type="dcterms:W3CDTF">2022-02-02T20:57:35Z</dcterms:created>
  <dcterms:modified xsi:type="dcterms:W3CDTF">2022-07-25T19:22:59Z</dcterms:modified>
</cp:coreProperties>
</file>