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1" r:id="rId4"/>
    <p:sldMasterId id="2147483694" r:id="rId5"/>
  </p:sldMasterIdLst>
  <p:notesMasterIdLst>
    <p:notesMasterId r:id="rId7"/>
  </p:notesMasterIdLst>
  <p:handoutMasterIdLst>
    <p:handoutMasterId r:id="rId8"/>
  </p:handoutMasterIdLst>
  <p:sldIdLst>
    <p:sldId id="289" r:id="rId6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Lato Black" panose="020F0502020204030203" pitchFamily="34" charset="0"/>
      <p:bold r:id="rId17"/>
      <p:italic r:id="rId18"/>
      <p:boldItalic r:id="rId19"/>
    </p:embeddedFont>
    <p:embeddedFont>
      <p:font typeface="Oswald" panose="00000500000000000000" pitchFamily="2" charset="0"/>
      <p:regular r:id="rId20"/>
      <p:bold r:id="rId21"/>
    </p:embeddedFont>
    <p:embeddedFont>
      <p:font typeface="Oswald SemiBold" panose="00000700000000000000" pitchFamily="2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9EA"/>
    <a:srgbClr val="0455A4"/>
    <a:srgbClr val="A5A8AA"/>
    <a:srgbClr val="003366"/>
    <a:srgbClr val="13294B"/>
    <a:srgbClr val="E84A27"/>
    <a:srgbClr val="D50032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 autoAdjust="0"/>
    <p:restoredTop sz="84554" autoAdjust="0"/>
  </p:normalViewPr>
  <p:slideViewPr>
    <p:cSldViewPr snapToGrid="0">
      <p:cViewPr varScale="1">
        <p:scale>
          <a:sx n="105" d="100"/>
          <a:sy n="105" d="100"/>
        </p:scale>
        <p:origin x="101" y="341"/>
      </p:cViewPr>
      <p:guideLst>
        <p:guide orient="horz" pos="912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06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13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E3AE06-C60D-4FAC-82FC-C87D301AAA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84B40-4CD3-47A3-A46A-76AD4C9963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E6833-1F3F-4FC8-97F4-FDE94F723B4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8BAD6-B7D1-4BE0-B77A-8B39CB7E21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AF6AE-B67D-400B-80F1-9BF5F879A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D90FA-BBDF-4623-B686-0831D6C73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4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2" name="Title Placeholder 10">
            <a:extLst>
              <a:ext uri="{FF2B5EF4-FFF2-40B4-BE49-F238E27FC236}">
                <a16:creationId xmlns:a16="http://schemas.microsoft.com/office/drawing/2014/main" id="{A78FA8AB-4405-4444-ACAC-4046C4EA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FE7227-798D-4B3D-A297-B09AE961A1A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08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solidFill>
                  <a:srgbClr val="E8E9EA"/>
                </a:solidFill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>
            <a:cxnSpLocks/>
          </p:cNvCxnSpPr>
          <p:nvPr userDrawn="1"/>
        </p:nvCxnSpPr>
        <p:spPr>
          <a:xfrm>
            <a:off x="4648200" y="6176963"/>
            <a:ext cx="670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  <p15:guide id="3" pos="292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9F2FD4C-EBBF-44A2-9512-CE52BB541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01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21DE-B7BF-4C7D-8120-3BE66691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927"/>
            <a:ext cx="10515600" cy="1325563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>
                <a:solidFill>
                  <a:srgbClr val="E8E9EA"/>
                </a:solidFill>
                <a:latin typeface="Oswa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48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291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21FAD412-933D-4FF2-924E-58DB1C59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69DF7B-0E50-4F12-A329-B7AD0C93E51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64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4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BA4DF265-3811-48B8-B889-A8F3EA3E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186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5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FBFCC8D-7F0E-4C14-9877-5F062B24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667FF1-1A01-4668-9AB2-8A7E57A6627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42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6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6B9ADA4A-10C1-4AB6-80A8-2F2A3F5A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41D2A3-8719-4D0A-B26C-CD3F8394D3B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80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7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39EADD68-76BE-498E-BC31-F5AC81E7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7792DF-18D0-4183-914D-4044609A37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67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5" r:id="rId3"/>
    <p:sldLayoutId id="2147483666" r:id="rId4"/>
    <p:sldLayoutId id="2147483674" r:id="rId5"/>
    <p:sldLayoutId id="2147483677" r:id="rId6"/>
    <p:sldLayoutId id="2147483678" r:id="rId7"/>
    <p:sldLayoutId id="2147483669" r:id="rId8"/>
    <p:sldLayoutId id="2147483672" r:id="rId9"/>
    <p:sldLayoutId id="2147483670" r:id="rId10"/>
    <p:sldLayoutId id="2147483664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920A3-7167-4E14-A27F-3E032B7B9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18167"/>
            <a:ext cx="10515600" cy="405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575A8-0CFB-4DE3-81A8-EDEAC8A6A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699B4-DED1-4F97-BBBA-1865F4F291D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21CD7-4E9D-421C-8A24-75FBCBA7F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3BA79-4325-46FA-9A5B-1C1F399DD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E3CD-9D77-4126-B7ED-9E1F8FB2D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80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University of Illinois System logo">
            <a:extLst>
              <a:ext uri="{FF2B5EF4-FFF2-40B4-BE49-F238E27FC236}">
                <a16:creationId xmlns:a16="http://schemas.microsoft.com/office/drawing/2014/main" id="{D7C48806-5C59-EEB4-5F43-DD2050FF9F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63CB74-0D9A-93E9-F4D9-AEA726F79256}"/>
              </a:ext>
            </a:extLst>
          </p:cNvPr>
          <p:cNvSpPr txBox="1"/>
          <p:nvPr/>
        </p:nvSpPr>
        <p:spPr>
          <a:xfrm>
            <a:off x="4785365" y="2543447"/>
            <a:ext cx="6006591" cy="3008986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E8E9EA"/>
                </a:solidFill>
                <a:effectLst/>
                <a:latin typeface="Lato Black" panose="020F0A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NANCY ZIMPHER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rgbClr val="E8E9EA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 Fellow</a:t>
            </a:r>
            <a:r>
              <a:rPr lang="en-US" dirty="0">
                <a:solidFill>
                  <a:srgbClr val="E8E9EA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National Association of System Heads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rgbClr val="E8E9EA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E8E9EA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Chancellor Emeritus, State University of New York (SUNY)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E8E9EA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 Emeritus, University of Cincinnati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E8E9EA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Chancellor, University of Wisconsin-Milwaukee</a:t>
            </a:r>
          </a:p>
          <a:p>
            <a:pPr marR="0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E8E9EA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Executive Dean, Professional Colleges; Dean, College of Education, The Ohio State University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DB4E0E-3D96-D7C3-75C6-6CF507FE6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36922" y="2362200"/>
            <a:ext cx="0" cy="352044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Picture 25" descr="Chancellor Nancy L. Zimpher">
            <a:extLst>
              <a:ext uri="{FF2B5EF4-FFF2-40B4-BE49-F238E27FC236}">
                <a16:creationId xmlns:a16="http://schemas.microsoft.com/office/drawing/2014/main" id="{7BD8A526-11BB-0874-8095-F1FD0BC71B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10" y="2142729"/>
            <a:ext cx="2822535" cy="3810422"/>
          </a:xfrm>
          <a:prstGeom prst="rect">
            <a:avLst/>
          </a:prstGeom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2F26FB4B-9918-E729-7FB7-6A05786F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E8E9EA"/>
                </a:solidFill>
                <a:latin typeface="Oswald SemiBold" pitchFamily="2" charset="0"/>
              </a:rPr>
              <a:t>THE POWER OF SYSTEMS</a:t>
            </a:r>
            <a:br>
              <a:rPr lang="en-US" sz="4800" dirty="0">
                <a:solidFill>
                  <a:srgbClr val="E8E9EA"/>
                </a:solidFill>
                <a:latin typeface="Oswald SemiBold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98964"/>
      </p:ext>
    </p:extLst>
  </p:cSld>
  <p:clrMapOvr>
    <a:masterClrMapping/>
  </p:clrMapOvr>
  <p:transition>
    <p:cover dir="u"/>
  </p:transition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y of Illinois System">
      <a:majorFont>
        <a:latin typeface="Oswa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25537</TotalTime>
  <Words>54</Words>
  <Application>Microsoft Office PowerPoint</Application>
  <PresentationFormat>Widescreen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Oswald SemiBold</vt:lpstr>
      <vt:lpstr>Symbol</vt:lpstr>
      <vt:lpstr>Lato Black</vt:lpstr>
      <vt:lpstr>Arial</vt:lpstr>
      <vt:lpstr>Oswald</vt:lpstr>
      <vt:lpstr>Lato</vt:lpstr>
      <vt:lpstr>Calibri</vt:lpstr>
      <vt:lpstr>2_Custom Design</vt:lpstr>
      <vt:lpstr>Office Theme</vt:lpstr>
      <vt:lpstr>THE POWER OF SYSTEMS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Steven Dee</dc:creator>
  <cp:lastModifiedBy>Shubham Kumar</cp:lastModifiedBy>
  <cp:revision>138</cp:revision>
  <dcterms:created xsi:type="dcterms:W3CDTF">2021-03-01T19:31:35Z</dcterms:created>
  <dcterms:modified xsi:type="dcterms:W3CDTF">2022-07-25T19:27:10Z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