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7772400" cy="10058400"/>
  <p:notesSz cx="7772400" cy="10058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p:cViewPr varScale="1">
        <p:scale>
          <a:sx n="56" d="100"/>
          <a:sy n="56" d="100"/>
        </p:scale>
        <p:origin x="2458" y="43"/>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82930" y="3118104"/>
            <a:ext cx="6606540" cy="211226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65860" y="5632704"/>
            <a:ext cx="5440680" cy="25146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401574"/>
            <a:ext cx="5367655" cy="101600"/>
          </a:xfrm>
          <a:custGeom>
            <a:avLst/>
            <a:gdLst/>
            <a:ahLst/>
            <a:cxnLst/>
            <a:rect l="l" t="t" r="r" b="b"/>
            <a:pathLst>
              <a:path w="5367655" h="101600">
                <a:moveTo>
                  <a:pt x="0" y="101600"/>
                </a:moveTo>
                <a:lnTo>
                  <a:pt x="5367527" y="101600"/>
                </a:lnTo>
                <a:lnTo>
                  <a:pt x="5367527" y="0"/>
                </a:lnTo>
                <a:lnTo>
                  <a:pt x="0" y="0"/>
                </a:lnTo>
                <a:lnTo>
                  <a:pt x="0" y="101600"/>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000" b="0" i="0">
                <a:solidFill>
                  <a:srgbClr val="000033"/>
                </a:solidFill>
                <a:latin typeface="Knockout 27 Junior Bantamwt"/>
                <a:cs typeface="Knockout 27 Junior Bantamwt"/>
              </a:defRPr>
            </a:lvl1pPr>
          </a:lstStyle>
          <a:p>
            <a:endParaRPr/>
          </a:p>
        </p:txBody>
      </p:sp>
      <p:sp>
        <p:nvSpPr>
          <p:cNvPr id="3" name="Holder 3"/>
          <p:cNvSpPr>
            <a:spLocks noGrp="1"/>
          </p:cNvSpPr>
          <p:nvPr>
            <p:ph type="body" idx="1"/>
          </p:nvPr>
        </p:nvSpPr>
        <p:spPr/>
        <p:txBody>
          <a:bodyPr lIns="0" tIns="0" rIns="0" bIns="0"/>
          <a:lstStyle>
            <a:lvl1pPr>
              <a:defRPr sz="6800" b="0" i="0">
                <a:solidFill>
                  <a:srgbClr val="000033"/>
                </a:solidFill>
                <a:latin typeface="Knockout 27 Junior Bantamwt"/>
                <a:cs typeface="Knockout 27 Junior Bantamw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432304" y="401574"/>
            <a:ext cx="5340350" cy="101600"/>
          </a:xfrm>
          <a:custGeom>
            <a:avLst/>
            <a:gdLst/>
            <a:ahLst/>
            <a:cxnLst/>
            <a:rect l="l" t="t" r="r" b="b"/>
            <a:pathLst>
              <a:path w="5340350" h="101600">
                <a:moveTo>
                  <a:pt x="0" y="101600"/>
                </a:moveTo>
                <a:lnTo>
                  <a:pt x="5340096" y="101600"/>
                </a:lnTo>
                <a:lnTo>
                  <a:pt x="5340096" y="0"/>
                </a:lnTo>
                <a:lnTo>
                  <a:pt x="0" y="0"/>
                </a:lnTo>
                <a:lnTo>
                  <a:pt x="0" y="101600"/>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000" b="0" i="0">
                <a:solidFill>
                  <a:srgbClr val="000033"/>
                </a:solidFill>
                <a:latin typeface="Knockout 27 Junior Bantamwt"/>
                <a:cs typeface="Knockout 27 Junior Bantamwt"/>
              </a:defRPr>
            </a:lvl1pPr>
          </a:lstStyle>
          <a:p>
            <a:endParaRPr/>
          </a:p>
        </p:txBody>
      </p:sp>
      <p:sp>
        <p:nvSpPr>
          <p:cNvPr id="3" name="Holder 3"/>
          <p:cNvSpPr>
            <a:spLocks noGrp="1"/>
          </p:cNvSpPr>
          <p:nvPr>
            <p:ph sz="half" idx="2"/>
          </p:nvPr>
        </p:nvSpPr>
        <p:spPr>
          <a:xfrm>
            <a:off x="388620" y="2313432"/>
            <a:ext cx="3380994"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002786" y="2313432"/>
            <a:ext cx="3380994" cy="66385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401574"/>
            <a:ext cx="5367655" cy="101600"/>
          </a:xfrm>
          <a:custGeom>
            <a:avLst/>
            <a:gdLst/>
            <a:ahLst/>
            <a:cxnLst/>
            <a:rect l="l" t="t" r="r" b="b"/>
            <a:pathLst>
              <a:path w="5367655" h="101600">
                <a:moveTo>
                  <a:pt x="0" y="101600"/>
                </a:moveTo>
                <a:lnTo>
                  <a:pt x="5367527" y="101600"/>
                </a:lnTo>
                <a:lnTo>
                  <a:pt x="5367527" y="0"/>
                </a:lnTo>
                <a:lnTo>
                  <a:pt x="0" y="0"/>
                </a:lnTo>
                <a:lnTo>
                  <a:pt x="0" y="101600"/>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000" b="0" i="0">
                <a:solidFill>
                  <a:srgbClr val="000033"/>
                </a:solidFill>
                <a:latin typeface="Knockout 27 Junior Bantamwt"/>
                <a:cs typeface="Knockout 27 Junior Bantamw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7294" y="534146"/>
            <a:ext cx="2493010" cy="939800"/>
          </a:xfrm>
          <a:prstGeom prst="rect">
            <a:avLst/>
          </a:prstGeom>
        </p:spPr>
        <p:txBody>
          <a:bodyPr wrap="square" lIns="0" tIns="0" rIns="0" bIns="0">
            <a:spAutoFit/>
          </a:bodyPr>
          <a:lstStyle>
            <a:lvl1pPr>
              <a:defRPr sz="6000" b="0" i="0">
                <a:solidFill>
                  <a:srgbClr val="000033"/>
                </a:solidFill>
                <a:latin typeface="Knockout 27 Junior Bantamwt"/>
                <a:cs typeface="Knockout 27 Junior Bantamwt"/>
              </a:defRPr>
            </a:lvl1pPr>
          </a:lstStyle>
          <a:p>
            <a:endParaRPr/>
          </a:p>
        </p:txBody>
      </p:sp>
      <p:sp>
        <p:nvSpPr>
          <p:cNvPr id="3" name="Holder 3"/>
          <p:cNvSpPr>
            <a:spLocks noGrp="1"/>
          </p:cNvSpPr>
          <p:nvPr>
            <p:ph type="body" idx="1"/>
          </p:nvPr>
        </p:nvSpPr>
        <p:spPr>
          <a:xfrm>
            <a:off x="517651" y="2824159"/>
            <a:ext cx="3952240" cy="2218054"/>
          </a:xfrm>
          <a:prstGeom prst="rect">
            <a:avLst/>
          </a:prstGeom>
        </p:spPr>
        <p:txBody>
          <a:bodyPr wrap="square" lIns="0" tIns="0" rIns="0" bIns="0">
            <a:spAutoFit/>
          </a:bodyPr>
          <a:lstStyle>
            <a:lvl1pPr>
              <a:defRPr sz="6800" b="0" i="0">
                <a:solidFill>
                  <a:srgbClr val="000033"/>
                </a:solidFill>
                <a:latin typeface="Knockout 27 Junior Bantamwt"/>
                <a:cs typeface="Knockout 27 Junior Bantamwt"/>
              </a:defRPr>
            </a:lvl1pPr>
          </a:lstStyle>
          <a:p>
            <a:endParaRPr/>
          </a:p>
        </p:txBody>
      </p:sp>
      <p:sp>
        <p:nvSpPr>
          <p:cNvPr id="4" name="Holder 4"/>
          <p:cNvSpPr>
            <a:spLocks noGrp="1"/>
          </p:cNvSpPr>
          <p:nvPr>
            <p:ph type="ftr" sz="quarter" idx="5"/>
          </p:nvPr>
        </p:nvSpPr>
        <p:spPr>
          <a:xfrm>
            <a:off x="2642616" y="9354312"/>
            <a:ext cx="2487168" cy="5029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88620" y="9354312"/>
            <a:ext cx="1787652" cy="5029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7/21/2022</a:t>
            </a:fld>
            <a:endParaRPr lang="en-US"/>
          </a:p>
        </p:txBody>
      </p:sp>
      <p:sp>
        <p:nvSpPr>
          <p:cNvPr id="6" name="Holder 6"/>
          <p:cNvSpPr>
            <a:spLocks noGrp="1"/>
          </p:cNvSpPr>
          <p:nvPr>
            <p:ph type="sldNum" sz="quarter" idx="7"/>
          </p:nvPr>
        </p:nvSpPr>
        <p:spPr>
          <a:xfrm>
            <a:off x="5596128" y="9354312"/>
            <a:ext cx="1787652" cy="5029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38.jp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48.jpg"/><Relationship Id="rId4" Type="http://schemas.openxmlformats.org/officeDocument/2006/relationships/image" Target="../media/image47.jpg"/></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52.jpg"/></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image" Target="../media/image17.jpg"/><Relationship Id="rId1" Type="http://schemas.openxmlformats.org/officeDocument/2006/relationships/slideLayout" Target="../slideLayouts/slideLayout5.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61.jpg"/><Relationship Id="rId4" Type="http://schemas.openxmlformats.org/officeDocument/2006/relationships/image" Target="../media/image60.jpg"/></Relationships>
</file>

<file path=ppt/slides/_rels/slide2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2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2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69.jpg"/></Relationships>
</file>

<file path=ppt/slides/_rels/slide2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2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26" Type="http://schemas.openxmlformats.org/officeDocument/2006/relationships/hyperlink" Target="mailto:treasuryoperations@uillinois.edu" TargetMode="External"/><Relationship Id="rId3" Type="http://schemas.openxmlformats.org/officeDocument/2006/relationships/image" Target="../media/image77.pn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5" Type="http://schemas.openxmlformats.org/officeDocument/2006/relationships/hyperlink" Target="http://www.treasury.uillinois.edu/" TargetMode="External"/><Relationship Id="rId2" Type="http://schemas.openxmlformats.org/officeDocument/2006/relationships/image" Target="../media/image76.pn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5.xml"/><Relationship Id="rId6" Type="http://schemas.openxmlformats.org/officeDocument/2006/relationships/image" Target="../media/image80.png"/><Relationship Id="rId11" Type="http://schemas.openxmlformats.org/officeDocument/2006/relationships/image" Target="../media/image85.png"/><Relationship Id="rId24" Type="http://schemas.openxmlformats.org/officeDocument/2006/relationships/image" Target="../media/image98.pn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97.pn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hyperlink" Target="https://farmdoc.illinois.edu/decision-tools/us-average-farm-price-received-database" TargetMode="Externa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535671"/>
            <a:ext cx="7772400" cy="8522970"/>
            <a:chOff x="0" y="1535671"/>
            <a:chExt cx="7772400" cy="8522970"/>
          </a:xfrm>
        </p:grpSpPr>
        <p:sp>
          <p:nvSpPr>
            <p:cNvPr id="3" name="object 3"/>
            <p:cNvSpPr/>
            <p:nvPr/>
          </p:nvSpPr>
          <p:spPr>
            <a:xfrm>
              <a:off x="0" y="1535671"/>
              <a:ext cx="7772400" cy="8522970"/>
            </a:xfrm>
            <a:custGeom>
              <a:avLst/>
              <a:gdLst/>
              <a:ahLst/>
              <a:cxnLst/>
              <a:rect l="l" t="t" r="r" b="b"/>
              <a:pathLst>
                <a:path w="7772400" h="8522970">
                  <a:moveTo>
                    <a:pt x="7772400" y="0"/>
                  </a:moveTo>
                  <a:lnTo>
                    <a:pt x="0" y="0"/>
                  </a:lnTo>
                  <a:lnTo>
                    <a:pt x="0" y="8522728"/>
                  </a:lnTo>
                  <a:lnTo>
                    <a:pt x="7772400" y="8522728"/>
                  </a:lnTo>
                  <a:lnTo>
                    <a:pt x="7772400" y="0"/>
                  </a:lnTo>
                  <a:close/>
                </a:path>
              </a:pathLst>
            </a:custGeom>
            <a:solidFill>
              <a:srgbClr val="D2D4D7"/>
            </a:solidFill>
          </p:spPr>
          <p:txBody>
            <a:bodyPr wrap="square" lIns="0" tIns="0" rIns="0" bIns="0" rtlCol="0"/>
            <a:lstStyle/>
            <a:p>
              <a:endParaRPr/>
            </a:p>
          </p:txBody>
        </p:sp>
        <p:pic>
          <p:nvPicPr>
            <p:cNvPr id="4" name="object 4"/>
            <p:cNvPicPr/>
            <p:nvPr/>
          </p:nvPicPr>
          <p:blipFill>
            <a:blip r:embed="rId2" cstate="print"/>
            <a:stretch>
              <a:fillRect/>
            </a:stretch>
          </p:blipFill>
          <p:spPr>
            <a:xfrm>
              <a:off x="0" y="6312408"/>
              <a:ext cx="6515100" cy="1719072"/>
            </a:xfrm>
            <a:prstGeom prst="rect">
              <a:avLst/>
            </a:prstGeom>
          </p:spPr>
        </p:pic>
      </p:grpSp>
      <p:grpSp>
        <p:nvGrpSpPr>
          <p:cNvPr id="5" name="object 5"/>
          <p:cNvGrpSpPr/>
          <p:nvPr/>
        </p:nvGrpSpPr>
        <p:grpSpPr>
          <a:xfrm>
            <a:off x="2164575" y="755975"/>
            <a:ext cx="1863089" cy="268605"/>
            <a:chOff x="2164575" y="755975"/>
            <a:chExt cx="1863089" cy="268605"/>
          </a:xfrm>
        </p:grpSpPr>
        <p:sp>
          <p:nvSpPr>
            <p:cNvPr id="6" name="object 6"/>
            <p:cNvSpPr/>
            <p:nvPr/>
          </p:nvSpPr>
          <p:spPr>
            <a:xfrm>
              <a:off x="2164575" y="755975"/>
              <a:ext cx="285115" cy="268605"/>
            </a:xfrm>
            <a:custGeom>
              <a:avLst/>
              <a:gdLst/>
              <a:ahLst/>
              <a:cxnLst/>
              <a:rect l="l" t="t" r="r" b="b"/>
              <a:pathLst>
                <a:path w="285114" h="268605">
                  <a:moveTo>
                    <a:pt x="283705" y="0"/>
                  </a:moveTo>
                  <a:lnTo>
                    <a:pt x="251383" y="1703"/>
                  </a:lnTo>
                  <a:lnTo>
                    <a:pt x="238493" y="1892"/>
                  </a:lnTo>
                  <a:lnTo>
                    <a:pt x="225700" y="1755"/>
                  </a:lnTo>
                  <a:lnTo>
                    <a:pt x="214425" y="1370"/>
                  </a:lnTo>
                  <a:lnTo>
                    <a:pt x="204633" y="772"/>
                  </a:lnTo>
                  <a:lnTo>
                    <a:pt x="196291" y="0"/>
                  </a:lnTo>
                  <a:lnTo>
                    <a:pt x="195160" y="1130"/>
                  </a:lnTo>
                  <a:lnTo>
                    <a:pt x="195160" y="12052"/>
                  </a:lnTo>
                  <a:lnTo>
                    <a:pt x="196291" y="13195"/>
                  </a:lnTo>
                  <a:lnTo>
                    <a:pt x="206390" y="13536"/>
                  </a:lnTo>
                  <a:lnTo>
                    <a:pt x="214896" y="14511"/>
                  </a:lnTo>
                  <a:lnTo>
                    <a:pt x="230327" y="61534"/>
                  </a:lnTo>
                  <a:lnTo>
                    <a:pt x="230568" y="165785"/>
                  </a:lnTo>
                  <a:lnTo>
                    <a:pt x="226107" y="198858"/>
                  </a:lnTo>
                  <a:lnTo>
                    <a:pt x="212112" y="222397"/>
                  </a:lnTo>
                  <a:lnTo>
                    <a:pt x="187663" y="236471"/>
                  </a:lnTo>
                  <a:lnTo>
                    <a:pt x="151841" y="241147"/>
                  </a:lnTo>
                  <a:lnTo>
                    <a:pt x="115002" y="235178"/>
                  </a:lnTo>
                  <a:lnTo>
                    <a:pt x="92019" y="219670"/>
                  </a:lnTo>
                  <a:lnTo>
                    <a:pt x="80201" y="198226"/>
                  </a:lnTo>
                  <a:lnTo>
                    <a:pt x="76860" y="174447"/>
                  </a:lnTo>
                  <a:lnTo>
                    <a:pt x="76860" y="112661"/>
                  </a:lnTo>
                  <a:lnTo>
                    <a:pt x="77101" y="61534"/>
                  </a:lnTo>
                  <a:lnTo>
                    <a:pt x="79555" y="22155"/>
                  </a:lnTo>
                  <a:lnTo>
                    <a:pt x="111137" y="13195"/>
                  </a:lnTo>
                  <a:lnTo>
                    <a:pt x="112267" y="12052"/>
                  </a:lnTo>
                  <a:lnTo>
                    <a:pt x="112267" y="1130"/>
                  </a:lnTo>
                  <a:lnTo>
                    <a:pt x="111137" y="0"/>
                  </a:lnTo>
                  <a:lnTo>
                    <a:pt x="69707" y="1703"/>
                  </a:lnTo>
                  <a:lnTo>
                    <a:pt x="56133" y="1892"/>
                  </a:lnTo>
                  <a:lnTo>
                    <a:pt x="42551" y="1703"/>
                  </a:lnTo>
                  <a:lnTo>
                    <a:pt x="1130" y="0"/>
                  </a:lnTo>
                  <a:lnTo>
                    <a:pt x="0" y="1130"/>
                  </a:lnTo>
                  <a:lnTo>
                    <a:pt x="0" y="12052"/>
                  </a:lnTo>
                  <a:lnTo>
                    <a:pt x="1130" y="13195"/>
                  </a:lnTo>
                  <a:lnTo>
                    <a:pt x="11220" y="13536"/>
                  </a:lnTo>
                  <a:lnTo>
                    <a:pt x="19719" y="14511"/>
                  </a:lnTo>
                  <a:lnTo>
                    <a:pt x="35153" y="61534"/>
                  </a:lnTo>
                  <a:lnTo>
                    <a:pt x="35394" y="112661"/>
                  </a:lnTo>
                  <a:lnTo>
                    <a:pt x="35394" y="180479"/>
                  </a:lnTo>
                  <a:lnTo>
                    <a:pt x="43320" y="222170"/>
                  </a:lnTo>
                  <a:lnTo>
                    <a:pt x="65163" y="249242"/>
                  </a:lnTo>
                  <a:lnTo>
                    <a:pt x="98027" y="263881"/>
                  </a:lnTo>
                  <a:lnTo>
                    <a:pt x="139014" y="268274"/>
                  </a:lnTo>
                  <a:lnTo>
                    <a:pt x="188064" y="261816"/>
                  </a:lnTo>
                  <a:lnTo>
                    <a:pt x="222486" y="242322"/>
                  </a:lnTo>
                  <a:lnTo>
                    <a:pt x="242775" y="209617"/>
                  </a:lnTo>
                  <a:lnTo>
                    <a:pt x="249427" y="163525"/>
                  </a:lnTo>
                  <a:lnTo>
                    <a:pt x="249667" y="61534"/>
                  </a:lnTo>
                  <a:lnTo>
                    <a:pt x="250504" y="34002"/>
                  </a:lnTo>
                  <a:lnTo>
                    <a:pt x="283705" y="13195"/>
                  </a:lnTo>
                  <a:lnTo>
                    <a:pt x="284835" y="12052"/>
                  </a:lnTo>
                  <a:lnTo>
                    <a:pt x="284835" y="1130"/>
                  </a:lnTo>
                  <a:lnTo>
                    <a:pt x="283705" y="0"/>
                  </a:lnTo>
                  <a:close/>
                </a:path>
              </a:pathLst>
            </a:custGeom>
            <a:solidFill>
              <a:srgbClr val="00284B"/>
            </a:solidFill>
          </p:spPr>
          <p:txBody>
            <a:bodyPr wrap="square" lIns="0" tIns="0" rIns="0" bIns="0" rtlCol="0"/>
            <a:lstStyle/>
            <a:p>
              <a:endParaRPr/>
            </a:p>
          </p:txBody>
        </p:sp>
        <p:pic>
          <p:nvPicPr>
            <p:cNvPr id="7" name="object 7"/>
            <p:cNvPicPr/>
            <p:nvPr/>
          </p:nvPicPr>
          <p:blipFill>
            <a:blip r:embed="rId3" cstate="print"/>
            <a:stretch>
              <a:fillRect/>
            </a:stretch>
          </p:blipFill>
          <p:spPr>
            <a:xfrm>
              <a:off x="2443975" y="828507"/>
              <a:ext cx="211708" cy="193382"/>
            </a:xfrm>
            <a:prstGeom prst="rect">
              <a:avLst/>
            </a:prstGeom>
          </p:spPr>
        </p:pic>
        <p:pic>
          <p:nvPicPr>
            <p:cNvPr id="8" name="object 8"/>
            <p:cNvPicPr/>
            <p:nvPr/>
          </p:nvPicPr>
          <p:blipFill>
            <a:blip r:embed="rId4" cstate="print"/>
            <a:stretch>
              <a:fillRect/>
            </a:stretch>
          </p:blipFill>
          <p:spPr>
            <a:xfrm>
              <a:off x="2678683" y="828508"/>
              <a:ext cx="86296" cy="189788"/>
            </a:xfrm>
            <a:prstGeom prst="rect">
              <a:avLst/>
            </a:prstGeom>
          </p:spPr>
        </p:pic>
        <p:pic>
          <p:nvPicPr>
            <p:cNvPr id="9" name="object 9"/>
            <p:cNvPicPr/>
            <p:nvPr/>
          </p:nvPicPr>
          <p:blipFill>
            <a:blip r:embed="rId5" cstate="print"/>
            <a:stretch>
              <a:fillRect/>
            </a:stretch>
          </p:blipFill>
          <p:spPr>
            <a:xfrm>
              <a:off x="2785440" y="828517"/>
              <a:ext cx="206171" cy="189776"/>
            </a:xfrm>
            <a:prstGeom prst="rect">
              <a:avLst/>
            </a:prstGeom>
          </p:spPr>
        </p:pic>
        <p:pic>
          <p:nvPicPr>
            <p:cNvPr id="10" name="object 10"/>
            <p:cNvPicPr/>
            <p:nvPr/>
          </p:nvPicPr>
          <p:blipFill>
            <a:blip r:embed="rId6" cstate="print"/>
            <a:stretch>
              <a:fillRect/>
            </a:stretch>
          </p:blipFill>
          <p:spPr>
            <a:xfrm>
              <a:off x="3011830" y="828222"/>
              <a:ext cx="149275" cy="190229"/>
            </a:xfrm>
            <a:prstGeom prst="rect">
              <a:avLst/>
            </a:prstGeom>
          </p:spPr>
        </p:pic>
        <p:pic>
          <p:nvPicPr>
            <p:cNvPr id="11" name="object 11"/>
            <p:cNvPicPr/>
            <p:nvPr/>
          </p:nvPicPr>
          <p:blipFill>
            <a:blip r:embed="rId7" cstate="print"/>
            <a:stretch>
              <a:fillRect/>
            </a:stretch>
          </p:blipFill>
          <p:spPr>
            <a:xfrm>
              <a:off x="3182556" y="828507"/>
              <a:ext cx="185623" cy="189788"/>
            </a:xfrm>
            <a:prstGeom prst="rect">
              <a:avLst/>
            </a:prstGeom>
          </p:spPr>
        </p:pic>
        <p:pic>
          <p:nvPicPr>
            <p:cNvPr id="12" name="object 12"/>
            <p:cNvPicPr/>
            <p:nvPr/>
          </p:nvPicPr>
          <p:blipFill>
            <a:blip r:embed="rId8" cstate="print"/>
            <a:stretch>
              <a:fillRect/>
            </a:stretch>
          </p:blipFill>
          <p:spPr>
            <a:xfrm>
              <a:off x="3390747" y="824617"/>
              <a:ext cx="139293" cy="197561"/>
            </a:xfrm>
            <a:prstGeom prst="rect">
              <a:avLst/>
            </a:prstGeom>
          </p:spPr>
        </p:pic>
        <p:pic>
          <p:nvPicPr>
            <p:cNvPr id="13" name="object 13"/>
            <p:cNvPicPr/>
            <p:nvPr/>
          </p:nvPicPr>
          <p:blipFill>
            <a:blip r:embed="rId9" cstate="print"/>
            <a:stretch>
              <a:fillRect/>
            </a:stretch>
          </p:blipFill>
          <p:spPr>
            <a:xfrm>
              <a:off x="3549497" y="828508"/>
              <a:ext cx="86296" cy="189788"/>
            </a:xfrm>
            <a:prstGeom prst="rect">
              <a:avLst/>
            </a:prstGeom>
          </p:spPr>
        </p:pic>
        <p:pic>
          <p:nvPicPr>
            <p:cNvPr id="14" name="object 14"/>
            <p:cNvPicPr/>
            <p:nvPr/>
          </p:nvPicPr>
          <p:blipFill>
            <a:blip r:embed="rId10" cstate="print"/>
            <a:stretch>
              <a:fillRect/>
            </a:stretch>
          </p:blipFill>
          <p:spPr>
            <a:xfrm>
              <a:off x="3655821" y="824618"/>
              <a:ext cx="371652" cy="193678"/>
            </a:xfrm>
            <a:prstGeom prst="rect">
              <a:avLst/>
            </a:prstGeom>
          </p:spPr>
        </p:pic>
      </p:grpSp>
      <p:pic>
        <p:nvPicPr>
          <p:cNvPr id="15" name="object 15"/>
          <p:cNvPicPr/>
          <p:nvPr/>
        </p:nvPicPr>
        <p:blipFill>
          <a:blip r:embed="rId11" cstate="print"/>
          <a:stretch>
            <a:fillRect/>
          </a:stretch>
        </p:blipFill>
        <p:spPr>
          <a:xfrm>
            <a:off x="4111840" y="823973"/>
            <a:ext cx="363410" cy="197561"/>
          </a:xfrm>
          <a:prstGeom prst="rect">
            <a:avLst/>
          </a:prstGeom>
        </p:spPr>
      </p:pic>
      <p:grpSp>
        <p:nvGrpSpPr>
          <p:cNvPr id="16" name="object 16"/>
          <p:cNvGrpSpPr/>
          <p:nvPr/>
        </p:nvGrpSpPr>
        <p:grpSpPr>
          <a:xfrm>
            <a:off x="4579581" y="754729"/>
            <a:ext cx="1281430" cy="266700"/>
            <a:chOff x="4579581" y="754729"/>
            <a:chExt cx="1281430" cy="266700"/>
          </a:xfrm>
        </p:grpSpPr>
        <p:sp>
          <p:nvSpPr>
            <p:cNvPr id="17" name="object 17"/>
            <p:cNvSpPr/>
            <p:nvPr/>
          </p:nvSpPr>
          <p:spPr>
            <a:xfrm>
              <a:off x="4579581" y="754729"/>
              <a:ext cx="112395" cy="263525"/>
            </a:xfrm>
            <a:custGeom>
              <a:avLst/>
              <a:gdLst/>
              <a:ahLst/>
              <a:cxnLst/>
              <a:rect l="l" t="t" r="r" b="b"/>
              <a:pathLst>
                <a:path w="112395" h="263525">
                  <a:moveTo>
                    <a:pt x="111163" y="0"/>
                  </a:moveTo>
                  <a:lnTo>
                    <a:pt x="69716" y="1691"/>
                  </a:lnTo>
                  <a:lnTo>
                    <a:pt x="56134" y="1879"/>
                  </a:lnTo>
                  <a:lnTo>
                    <a:pt x="42558" y="1691"/>
                  </a:lnTo>
                  <a:lnTo>
                    <a:pt x="1130" y="0"/>
                  </a:lnTo>
                  <a:lnTo>
                    <a:pt x="0" y="1130"/>
                  </a:lnTo>
                  <a:lnTo>
                    <a:pt x="0" y="12052"/>
                  </a:lnTo>
                  <a:lnTo>
                    <a:pt x="1130" y="13182"/>
                  </a:lnTo>
                  <a:lnTo>
                    <a:pt x="11233" y="13525"/>
                  </a:lnTo>
                  <a:lnTo>
                    <a:pt x="19745" y="14504"/>
                  </a:lnTo>
                  <a:lnTo>
                    <a:pt x="35166" y="61525"/>
                  </a:lnTo>
                  <a:lnTo>
                    <a:pt x="35407" y="112649"/>
                  </a:lnTo>
                  <a:lnTo>
                    <a:pt x="35166" y="201835"/>
                  </a:lnTo>
                  <a:lnTo>
                    <a:pt x="32712" y="241211"/>
                  </a:lnTo>
                  <a:lnTo>
                    <a:pt x="1130" y="250177"/>
                  </a:lnTo>
                  <a:lnTo>
                    <a:pt x="0" y="251307"/>
                  </a:lnTo>
                  <a:lnTo>
                    <a:pt x="0" y="262242"/>
                  </a:lnTo>
                  <a:lnTo>
                    <a:pt x="1130" y="263372"/>
                  </a:lnTo>
                  <a:lnTo>
                    <a:pt x="42558" y="261668"/>
                  </a:lnTo>
                  <a:lnTo>
                    <a:pt x="56134" y="261480"/>
                  </a:lnTo>
                  <a:lnTo>
                    <a:pt x="69716" y="261668"/>
                  </a:lnTo>
                  <a:lnTo>
                    <a:pt x="111163" y="263372"/>
                  </a:lnTo>
                  <a:lnTo>
                    <a:pt x="112293" y="262242"/>
                  </a:lnTo>
                  <a:lnTo>
                    <a:pt x="112293" y="251307"/>
                  </a:lnTo>
                  <a:lnTo>
                    <a:pt x="111163" y="250177"/>
                  </a:lnTo>
                  <a:lnTo>
                    <a:pt x="101060" y="249836"/>
                  </a:lnTo>
                  <a:lnTo>
                    <a:pt x="92548" y="248861"/>
                  </a:lnTo>
                  <a:lnTo>
                    <a:pt x="77103" y="201835"/>
                  </a:lnTo>
                  <a:lnTo>
                    <a:pt x="76860" y="150710"/>
                  </a:lnTo>
                  <a:lnTo>
                    <a:pt x="77103" y="61525"/>
                  </a:lnTo>
                  <a:lnTo>
                    <a:pt x="79571" y="22159"/>
                  </a:lnTo>
                  <a:lnTo>
                    <a:pt x="111163" y="13182"/>
                  </a:lnTo>
                  <a:lnTo>
                    <a:pt x="112293" y="12052"/>
                  </a:lnTo>
                  <a:lnTo>
                    <a:pt x="112293" y="1130"/>
                  </a:lnTo>
                  <a:lnTo>
                    <a:pt x="111163" y="0"/>
                  </a:lnTo>
                  <a:close/>
                </a:path>
              </a:pathLst>
            </a:custGeom>
            <a:solidFill>
              <a:srgbClr val="00284B"/>
            </a:solidFill>
          </p:spPr>
          <p:txBody>
            <a:bodyPr wrap="square" lIns="0" tIns="0" rIns="0" bIns="0" rtlCol="0"/>
            <a:lstStyle/>
            <a:p>
              <a:endParaRPr/>
            </a:p>
          </p:txBody>
        </p:sp>
        <p:pic>
          <p:nvPicPr>
            <p:cNvPr id="18" name="object 18"/>
            <p:cNvPicPr/>
            <p:nvPr/>
          </p:nvPicPr>
          <p:blipFill>
            <a:blip r:embed="rId12" cstate="print"/>
            <a:stretch>
              <a:fillRect/>
            </a:stretch>
          </p:blipFill>
          <p:spPr>
            <a:xfrm>
              <a:off x="4712817" y="827262"/>
              <a:ext cx="315391" cy="189937"/>
            </a:xfrm>
            <a:prstGeom prst="rect">
              <a:avLst/>
            </a:prstGeom>
          </p:spPr>
        </p:pic>
        <p:pic>
          <p:nvPicPr>
            <p:cNvPr id="19" name="object 19"/>
            <p:cNvPicPr/>
            <p:nvPr/>
          </p:nvPicPr>
          <p:blipFill>
            <a:blip r:embed="rId13" cstate="print"/>
            <a:stretch>
              <a:fillRect/>
            </a:stretch>
          </p:blipFill>
          <p:spPr>
            <a:xfrm>
              <a:off x="5049672" y="827261"/>
              <a:ext cx="86296" cy="189776"/>
            </a:xfrm>
            <a:prstGeom prst="rect">
              <a:avLst/>
            </a:prstGeom>
          </p:spPr>
        </p:pic>
        <p:sp>
          <p:nvSpPr>
            <p:cNvPr id="20" name="object 20"/>
            <p:cNvSpPr/>
            <p:nvPr/>
          </p:nvSpPr>
          <p:spPr>
            <a:xfrm>
              <a:off x="5158562" y="823365"/>
              <a:ext cx="537845" cy="198120"/>
            </a:xfrm>
            <a:custGeom>
              <a:avLst/>
              <a:gdLst/>
              <a:ahLst/>
              <a:cxnLst/>
              <a:rect l="l" t="t" r="r" b="b"/>
              <a:pathLst>
                <a:path w="537845" h="198119">
                  <a:moveTo>
                    <a:pt x="211734" y="3467"/>
                  </a:moveTo>
                  <a:lnTo>
                    <a:pt x="180098" y="4305"/>
                  </a:lnTo>
                  <a:lnTo>
                    <a:pt x="148183" y="3467"/>
                  </a:lnTo>
                  <a:lnTo>
                    <a:pt x="148183" y="13728"/>
                  </a:lnTo>
                  <a:lnTo>
                    <a:pt x="165658" y="15125"/>
                  </a:lnTo>
                  <a:lnTo>
                    <a:pt x="168440" y="16510"/>
                  </a:lnTo>
                  <a:lnTo>
                    <a:pt x="171488" y="22618"/>
                  </a:lnTo>
                  <a:lnTo>
                    <a:pt x="171767" y="30111"/>
                  </a:lnTo>
                  <a:lnTo>
                    <a:pt x="171767" y="141376"/>
                  </a:lnTo>
                  <a:lnTo>
                    <a:pt x="85191" y="40373"/>
                  </a:lnTo>
                  <a:lnTo>
                    <a:pt x="77838" y="31407"/>
                  </a:lnTo>
                  <a:lnTo>
                    <a:pt x="56616" y="3467"/>
                  </a:lnTo>
                  <a:lnTo>
                    <a:pt x="48856" y="3746"/>
                  </a:lnTo>
                  <a:lnTo>
                    <a:pt x="41071" y="4305"/>
                  </a:lnTo>
                  <a:lnTo>
                    <a:pt x="33312" y="4305"/>
                  </a:lnTo>
                  <a:lnTo>
                    <a:pt x="0" y="3467"/>
                  </a:lnTo>
                  <a:lnTo>
                    <a:pt x="0" y="13728"/>
                  </a:lnTo>
                  <a:lnTo>
                    <a:pt x="17487" y="15125"/>
                  </a:lnTo>
                  <a:lnTo>
                    <a:pt x="20281" y="16510"/>
                  </a:lnTo>
                  <a:lnTo>
                    <a:pt x="23317" y="22618"/>
                  </a:lnTo>
                  <a:lnTo>
                    <a:pt x="23583" y="30111"/>
                  </a:lnTo>
                  <a:lnTo>
                    <a:pt x="23583" y="41757"/>
                  </a:lnTo>
                  <a:lnTo>
                    <a:pt x="23583" y="166624"/>
                  </a:lnTo>
                  <a:lnTo>
                    <a:pt x="23317" y="174117"/>
                  </a:lnTo>
                  <a:lnTo>
                    <a:pt x="20281" y="180213"/>
                  </a:lnTo>
                  <a:lnTo>
                    <a:pt x="17487" y="181610"/>
                  </a:lnTo>
                  <a:lnTo>
                    <a:pt x="0" y="182994"/>
                  </a:lnTo>
                  <a:lnTo>
                    <a:pt x="0" y="193255"/>
                  </a:lnTo>
                  <a:lnTo>
                    <a:pt x="31915" y="192430"/>
                  </a:lnTo>
                  <a:lnTo>
                    <a:pt x="63550" y="193255"/>
                  </a:lnTo>
                  <a:lnTo>
                    <a:pt x="63550" y="182994"/>
                  </a:lnTo>
                  <a:lnTo>
                    <a:pt x="46062" y="181610"/>
                  </a:lnTo>
                  <a:lnTo>
                    <a:pt x="43294" y="180213"/>
                  </a:lnTo>
                  <a:lnTo>
                    <a:pt x="40233" y="174117"/>
                  </a:lnTo>
                  <a:lnTo>
                    <a:pt x="39954" y="166624"/>
                  </a:lnTo>
                  <a:lnTo>
                    <a:pt x="39954" y="46482"/>
                  </a:lnTo>
                  <a:lnTo>
                    <a:pt x="40525" y="46482"/>
                  </a:lnTo>
                  <a:lnTo>
                    <a:pt x="130429" y="154686"/>
                  </a:lnTo>
                  <a:lnTo>
                    <a:pt x="138671" y="164299"/>
                  </a:lnTo>
                  <a:lnTo>
                    <a:pt x="164274" y="193255"/>
                  </a:lnTo>
                  <a:lnTo>
                    <a:pt x="187020" y="196862"/>
                  </a:lnTo>
                  <a:lnTo>
                    <a:pt x="188963" y="195757"/>
                  </a:lnTo>
                  <a:lnTo>
                    <a:pt x="188214" y="175031"/>
                  </a:lnTo>
                  <a:lnTo>
                    <a:pt x="188125" y="30111"/>
                  </a:lnTo>
                  <a:lnTo>
                    <a:pt x="188417" y="22618"/>
                  </a:lnTo>
                  <a:lnTo>
                    <a:pt x="191465" y="16510"/>
                  </a:lnTo>
                  <a:lnTo>
                    <a:pt x="194246" y="15125"/>
                  </a:lnTo>
                  <a:lnTo>
                    <a:pt x="211734" y="13728"/>
                  </a:lnTo>
                  <a:lnTo>
                    <a:pt x="211734" y="3467"/>
                  </a:lnTo>
                  <a:close/>
                </a:path>
                <a:path w="537845" h="198119">
                  <a:moveTo>
                    <a:pt x="433425" y="97116"/>
                  </a:moveTo>
                  <a:lnTo>
                    <a:pt x="426554" y="55257"/>
                  </a:lnTo>
                  <a:lnTo>
                    <a:pt x="406781" y="24841"/>
                  </a:lnTo>
                  <a:lnTo>
                    <a:pt x="391807" y="16002"/>
                  </a:lnTo>
                  <a:lnTo>
                    <a:pt x="391807" y="102120"/>
                  </a:lnTo>
                  <a:lnTo>
                    <a:pt x="389089" y="132168"/>
                  </a:lnTo>
                  <a:lnTo>
                    <a:pt x="379247" y="157683"/>
                  </a:lnTo>
                  <a:lnTo>
                    <a:pt x="359727" y="175399"/>
                  </a:lnTo>
                  <a:lnTo>
                    <a:pt x="327977" y="182029"/>
                  </a:lnTo>
                  <a:lnTo>
                    <a:pt x="302361" y="174993"/>
                  </a:lnTo>
                  <a:lnTo>
                    <a:pt x="284175" y="156044"/>
                  </a:lnTo>
                  <a:lnTo>
                    <a:pt x="273304" y="128536"/>
                  </a:lnTo>
                  <a:lnTo>
                    <a:pt x="269709" y="95732"/>
                  </a:lnTo>
                  <a:lnTo>
                    <a:pt x="272415" y="65646"/>
                  </a:lnTo>
                  <a:lnTo>
                    <a:pt x="282257" y="40043"/>
                  </a:lnTo>
                  <a:lnTo>
                    <a:pt x="301777" y="22225"/>
                  </a:lnTo>
                  <a:lnTo>
                    <a:pt x="333540" y="15544"/>
                  </a:lnTo>
                  <a:lnTo>
                    <a:pt x="359143" y="22644"/>
                  </a:lnTo>
                  <a:lnTo>
                    <a:pt x="377342" y="41668"/>
                  </a:lnTo>
                  <a:lnTo>
                    <a:pt x="388200" y="69278"/>
                  </a:lnTo>
                  <a:lnTo>
                    <a:pt x="391807" y="102120"/>
                  </a:lnTo>
                  <a:lnTo>
                    <a:pt x="391807" y="16002"/>
                  </a:lnTo>
                  <a:lnTo>
                    <a:pt x="391045" y="15544"/>
                  </a:lnTo>
                  <a:lnTo>
                    <a:pt x="375361" y="6286"/>
                  </a:lnTo>
                  <a:lnTo>
                    <a:pt x="333540" y="0"/>
                  </a:lnTo>
                  <a:lnTo>
                    <a:pt x="290245" y="6489"/>
                  </a:lnTo>
                  <a:lnTo>
                    <a:pt x="256984" y="25679"/>
                  </a:lnTo>
                  <a:lnTo>
                    <a:pt x="235635" y="57137"/>
                  </a:lnTo>
                  <a:lnTo>
                    <a:pt x="228104" y="100457"/>
                  </a:lnTo>
                  <a:lnTo>
                    <a:pt x="234962" y="142328"/>
                  </a:lnTo>
                  <a:lnTo>
                    <a:pt x="254736" y="172732"/>
                  </a:lnTo>
                  <a:lnTo>
                    <a:pt x="286156" y="191287"/>
                  </a:lnTo>
                  <a:lnTo>
                    <a:pt x="327977" y="197561"/>
                  </a:lnTo>
                  <a:lnTo>
                    <a:pt x="371259" y="191084"/>
                  </a:lnTo>
                  <a:lnTo>
                    <a:pt x="386956" y="182029"/>
                  </a:lnTo>
                  <a:lnTo>
                    <a:pt x="404533" y="171907"/>
                  </a:lnTo>
                  <a:lnTo>
                    <a:pt x="425881" y="140449"/>
                  </a:lnTo>
                  <a:lnTo>
                    <a:pt x="433425" y="97116"/>
                  </a:lnTo>
                  <a:close/>
                </a:path>
                <a:path w="537845" h="198119">
                  <a:moveTo>
                    <a:pt x="537527" y="3898"/>
                  </a:moveTo>
                  <a:lnTo>
                    <a:pt x="506539" y="4635"/>
                  </a:lnTo>
                  <a:lnTo>
                    <a:pt x="482320" y="4635"/>
                  </a:lnTo>
                  <a:lnTo>
                    <a:pt x="451231" y="3898"/>
                  </a:lnTo>
                  <a:lnTo>
                    <a:pt x="451231" y="14998"/>
                  </a:lnTo>
                  <a:lnTo>
                    <a:pt x="468718" y="16383"/>
                  </a:lnTo>
                  <a:lnTo>
                    <a:pt x="471754" y="17500"/>
                  </a:lnTo>
                  <a:lnTo>
                    <a:pt x="474535" y="23037"/>
                  </a:lnTo>
                  <a:lnTo>
                    <a:pt x="474814" y="30530"/>
                  </a:lnTo>
                  <a:lnTo>
                    <a:pt x="474814" y="167043"/>
                  </a:lnTo>
                  <a:lnTo>
                    <a:pt x="474535" y="174536"/>
                  </a:lnTo>
                  <a:lnTo>
                    <a:pt x="471754" y="180086"/>
                  </a:lnTo>
                  <a:lnTo>
                    <a:pt x="468718" y="181190"/>
                  </a:lnTo>
                  <a:lnTo>
                    <a:pt x="451231" y="182587"/>
                  </a:lnTo>
                  <a:lnTo>
                    <a:pt x="451231" y="193675"/>
                  </a:lnTo>
                  <a:lnTo>
                    <a:pt x="482320" y="192938"/>
                  </a:lnTo>
                  <a:lnTo>
                    <a:pt x="506539" y="192938"/>
                  </a:lnTo>
                  <a:lnTo>
                    <a:pt x="537527" y="193675"/>
                  </a:lnTo>
                  <a:lnTo>
                    <a:pt x="537527" y="182587"/>
                  </a:lnTo>
                  <a:lnTo>
                    <a:pt x="520039" y="181190"/>
                  </a:lnTo>
                  <a:lnTo>
                    <a:pt x="517004" y="180086"/>
                  </a:lnTo>
                  <a:lnTo>
                    <a:pt x="514210" y="174536"/>
                  </a:lnTo>
                  <a:lnTo>
                    <a:pt x="513943" y="167043"/>
                  </a:lnTo>
                  <a:lnTo>
                    <a:pt x="513943" y="155397"/>
                  </a:lnTo>
                  <a:lnTo>
                    <a:pt x="513943" y="30530"/>
                  </a:lnTo>
                  <a:lnTo>
                    <a:pt x="514210" y="23037"/>
                  </a:lnTo>
                  <a:lnTo>
                    <a:pt x="517004" y="17500"/>
                  </a:lnTo>
                  <a:lnTo>
                    <a:pt x="520039" y="16383"/>
                  </a:lnTo>
                  <a:lnTo>
                    <a:pt x="537527" y="14998"/>
                  </a:lnTo>
                  <a:lnTo>
                    <a:pt x="537527" y="3898"/>
                  </a:lnTo>
                  <a:close/>
                </a:path>
              </a:pathLst>
            </a:custGeom>
            <a:solidFill>
              <a:srgbClr val="00284B"/>
            </a:solidFill>
          </p:spPr>
          <p:txBody>
            <a:bodyPr wrap="square" lIns="0" tIns="0" rIns="0" bIns="0" rtlCol="0"/>
            <a:lstStyle/>
            <a:p>
              <a:endParaRPr/>
            </a:p>
          </p:txBody>
        </p:sp>
        <p:pic>
          <p:nvPicPr>
            <p:cNvPr id="21" name="object 21"/>
            <p:cNvPicPr/>
            <p:nvPr/>
          </p:nvPicPr>
          <p:blipFill>
            <a:blip r:embed="rId14" cstate="print"/>
            <a:stretch>
              <a:fillRect/>
            </a:stretch>
          </p:blipFill>
          <p:spPr>
            <a:xfrm>
              <a:off x="5721641" y="823371"/>
              <a:ext cx="139293" cy="197561"/>
            </a:xfrm>
            <a:prstGeom prst="rect">
              <a:avLst/>
            </a:prstGeom>
          </p:spPr>
        </p:pic>
      </p:grpSp>
      <p:grpSp>
        <p:nvGrpSpPr>
          <p:cNvPr id="22" name="object 22"/>
          <p:cNvGrpSpPr/>
          <p:nvPr/>
        </p:nvGrpSpPr>
        <p:grpSpPr>
          <a:xfrm>
            <a:off x="5946825" y="749470"/>
            <a:ext cx="1139825" cy="273685"/>
            <a:chOff x="5946825" y="749470"/>
            <a:chExt cx="1139825" cy="273685"/>
          </a:xfrm>
        </p:grpSpPr>
        <p:sp>
          <p:nvSpPr>
            <p:cNvPr id="23" name="object 23"/>
            <p:cNvSpPr/>
            <p:nvPr/>
          </p:nvSpPr>
          <p:spPr>
            <a:xfrm>
              <a:off x="5946826" y="749477"/>
              <a:ext cx="708660" cy="273685"/>
            </a:xfrm>
            <a:custGeom>
              <a:avLst/>
              <a:gdLst/>
              <a:ahLst/>
              <a:cxnLst/>
              <a:rect l="l" t="t" r="r" b="b"/>
              <a:pathLst>
                <a:path w="708659" h="273684">
                  <a:moveTo>
                    <a:pt x="185750" y="180098"/>
                  </a:moveTo>
                  <a:lnTo>
                    <a:pt x="168033" y="137096"/>
                  </a:lnTo>
                  <a:lnTo>
                    <a:pt x="117563" y="118681"/>
                  </a:lnTo>
                  <a:lnTo>
                    <a:pt x="79006" y="111760"/>
                  </a:lnTo>
                  <a:lnTo>
                    <a:pt x="54444" y="103187"/>
                  </a:lnTo>
                  <a:lnTo>
                    <a:pt x="41465" y="90017"/>
                  </a:lnTo>
                  <a:lnTo>
                    <a:pt x="37680" y="69329"/>
                  </a:lnTo>
                  <a:lnTo>
                    <a:pt x="41198" y="50266"/>
                  </a:lnTo>
                  <a:lnTo>
                    <a:pt x="51993" y="34417"/>
                  </a:lnTo>
                  <a:lnTo>
                    <a:pt x="70421" y="23596"/>
                  </a:lnTo>
                  <a:lnTo>
                    <a:pt x="96837" y="19583"/>
                  </a:lnTo>
                  <a:lnTo>
                    <a:pt x="116357" y="21577"/>
                  </a:lnTo>
                  <a:lnTo>
                    <a:pt x="151257" y="40957"/>
                  </a:lnTo>
                  <a:lnTo>
                    <a:pt x="152222" y="67805"/>
                  </a:lnTo>
                  <a:lnTo>
                    <a:pt x="153365" y="68948"/>
                  </a:lnTo>
                  <a:lnTo>
                    <a:pt x="165417" y="70078"/>
                  </a:lnTo>
                  <a:lnTo>
                    <a:pt x="166547" y="68948"/>
                  </a:lnTo>
                  <a:lnTo>
                    <a:pt x="167017" y="58394"/>
                  </a:lnTo>
                  <a:lnTo>
                    <a:pt x="168338" y="44500"/>
                  </a:lnTo>
                  <a:lnTo>
                    <a:pt x="170357" y="30099"/>
                  </a:lnTo>
                  <a:lnTo>
                    <a:pt x="172948" y="18072"/>
                  </a:lnTo>
                  <a:lnTo>
                    <a:pt x="171831" y="15430"/>
                  </a:lnTo>
                  <a:lnTo>
                    <a:pt x="155867" y="8737"/>
                  </a:lnTo>
                  <a:lnTo>
                    <a:pt x="137198" y="3898"/>
                  </a:lnTo>
                  <a:lnTo>
                    <a:pt x="118033" y="977"/>
                  </a:lnTo>
                  <a:lnTo>
                    <a:pt x="100609" y="0"/>
                  </a:lnTo>
                  <a:lnTo>
                    <a:pt x="58178" y="5867"/>
                  </a:lnTo>
                  <a:lnTo>
                    <a:pt x="26555" y="22644"/>
                  </a:lnTo>
                  <a:lnTo>
                    <a:pt x="6807" y="49110"/>
                  </a:lnTo>
                  <a:lnTo>
                    <a:pt x="0" y="84010"/>
                  </a:lnTo>
                  <a:lnTo>
                    <a:pt x="8191" y="118618"/>
                  </a:lnTo>
                  <a:lnTo>
                    <a:pt x="29349" y="137934"/>
                  </a:lnTo>
                  <a:lnTo>
                    <a:pt x="58280" y="147396"/>
                  </a:lnTo>
                  <a:lnTo>
                    <a:pt x="89789" y="152463"/>
                  </a:lnTo>
                  <a:lnTo>
                    <a:pt x="118719" y="158610"/>
                  </a:lnTo>
                  <a:lnTo>
                    <a:pt x="139877" y="171272"/>
                  </a:lnTo>
                  <a:lnTo>
                    <a:pt x="148082" y="195922"/>
                  </a:lnTo>
                  <a:lnTo>
                    <a:pt x="143522" y="220027"/>
                  </a:lnTo>
                  <a:lnTo>
                    <a:pt x="130276" y="238175"/>
                  </a:lnTo>
                  <a:lnTo>
                    <a:pt x="108978" y="249593"/>
                  </a:lnTo>
                  <a:lnTo>
                    <a:pt x="80264" y="253568"/>
                  </a:lnTo>
                  <a:lnTo>
                    <a:pt x="53086" y="250126"/>
                  </a:lnTo>
                  <a:lnTo>
                    <a:pt x="34378" y="242125"/>
                  </a:lnTo>
                  <a:lnTo>
                    <a:pt x="23456" y="233057"/>
                  </a:lnTo>
                  <a:lnTo>
                    <a:pt x="19596" y="226441"/>
                  </a:lnTo>
                  <a:lnTo>
                    <a:pt x="18465" y="219659"/>
                  </a:lnTo>
                  <a:lnTo>
                    <a:pt x="18465" y="201193"/>
                  </a:lnTo>
                  <a:lnTo>
                    <a:pt x="17348" y="200063"/>
                  </a:lnTo>
                  <a:lnTo>
                    <a:pt x="5270" y="200063"/>
                  </a:lnTo>
                  <a:lnTo>
                    <a:pt x="4152" y="201193"/>
                  </a:lnTo>
                  <a:lnTo>
                    <a:pt x="3873" y="214223"/>
                  </a:lnTo>
                  <a:lnTo>
                    <a:pt x="3060" y="228003"/>
                  </a:lnTo>
                  <a:lnTo>
                    <a:pt x="1752" y="241833"/>
                  </a:lnTo>
                  <a:lnTo>
                    <a:pt x="0" y="255079"/>
                  </a:lnTo>
                  <a:lnTo>
                    <a:pt x="1130" y="257340"/>
                  </a:lnTo>
                  <a:lnTo>
                    <a:pt x="14351" y="263144"/>
                  </a:lnTo>
                  <a:lnTo>
                    <a:pt x="31216" y="268224"/>
                  </a:lnTo>
                  <a:lnTo>
                    <a:pt x="50558" y="271805"/>
                  </a:lnTo>
                  <a:lnTo>
                    <a:pt x="71208" y="273164"/>
                  </a:lnTo>
                  <a:lnTo>
                    <a:pt x="123913" y="264401"/>
                  </a:lnTo>
                  <a:lnTo>
                    <a:pt x="159423" y="242036"/>
                  </a:lnTo>
                  <a:lnTo>
                    <a:pt x="179451" y="211963"/>
                  </a:lnTo>
                  <a:lnTo>
                    <a:pt x="185750" y="180098"/>
                  </a:lnTo>
                  <a:close/>
                </a:path>
                <a:path w="708659" h="273684">
                  <a:moveTo>
                    <a:pt x="365061" y="78257"/>
                  </a:moveTo>
                  <a:lnTo>
                    <a:pt x="343700" y="78257"/>
                  </a:lnTo>
                  <a:lnTo>
                    <a:pt x="291528" y="167601"/>
                  </a:lnTo>
                  <a:lnTo>
                    <a:pt x="261848" y="111277"/>
                  </a:lnTo>
                  <a:lnTo>
                    <a:pt x="255765" y="100380"/>
                  </a:lnTo>
                  <a:lnTo>
                    <a:pt x="248831" y="90119"/>
                  </a:lnTo>
                  <a:lnTo>
                    <a:pt x="240487" y="80987"/>
                  </a:lnTo>
                  <a:lnTo>
                    <a:pt x="230212" y="73533"/>
                  </a:lnTo>
                  <a:lnTo>
                    <a:pt x="186105" y="83527"/>
                  </a:lnTo>
                  <a:lnTo>
                    <a:pt x="186105" y="93789"/>
                  </a:lnTo>
                  <a:lnTo>
                    <a:pt x="195541" y="93789"/>
                  </a:lnTo>
                  <a:lnTo>
                    <a:pt x="201371" y="96012"/>
                  </a:lnTo>
                  <a:lnTo>
                    <a:pt x="250202" y="166776"/>
                  </a:lnTo>
                  <a:lnTo>
                    <a:pt x="262394" y="190360"/>
                  </a:lnTo>
                  <a:lnTo>
                    <a:pt x="262394" y="240576"/>
                  </a:lnTo>
                  <a:lnTo>
                    <a:pt x="262128" y="248069"/>
                  </a:lnTo>
                  <a:lnTo>
                    <a:pt x="259346" y="253619"/>
                  </a:lnTo>
                  <a:lnTo>
                    <a:pt x="256298" y="254723"/>
                  </a:lnTo>
                  <a:lnTo>
                    <a:pt x="238810" y="256120"/>
                  </a:lnTo>
                  <a:lnTo>
                    <a:pt x="238810" y="267208"/>
                  </a:lnTo>
                  <a:lnTo>
                    <a:pt x="269900" y="266471"/>
                  </a:lnTo>
                  <a:lnTo>
                    <a:pt x="294119" y="266471"/>
                  </a:lnTo>
                  <a:lnTo>
                    <a:pt x="325107" y="267208"/>
                  </a:lnTo>
                  <a:lnTo>
                    <a:pt x="325107" y="256120"/>
                  </a:lnTo>
                  <a:lnTo>
                    <a:pt x="307619" y="254723"/>
                  </a:lnTo>
                  <a:lnTo>
                    <a:pt x="304584" y="253619"/>
                  </a:lnTo>
                  <a:lnTo>
                    <a:pt x="301802" y="248069"/>
                  </a:lnTo>
                  <a:lnTo>
                    <a:pt x="301523" y="240576"/>
                  </a:lnTo>
                  <a:lnTo>
                    <a:pt x="301523" y="183692"/>
                  </a:lnTo>
                  <a:lnTo>
                    <a:pt x="308254" y="169506"/>
                  </a:lnTo>
                  <a:lnTo>
                    <a:pt x="312064" y="162585"/>
                  </a:lnTo>
                  <a:lnTo>
                    <a:pt x="316242" y="155943"/>
                  </a:lnTo>
                  <a:lnTo>
                    <a:pt x="365061" y="83527"/>
                  </a:lnTo>
                  <a:lnTo>
                    <a:pt x="365061" y="78257"/>
                  </a:lnTo>
                  <a:close/>
                </a:path>
                <a:path w="708659" h="273684">
                  <a:moveTo>
                    <a:pt x="516331" y="204228"/>
                  </a:moveTo>
                  <a:lnTo>
                    <a:pt x="491731" y="163258"/>
                  </a:lnTo>
                  <a:lnTo>
                    <a:pt x="442798" y="148170"/>
                  </a:lnTo>
                  <a:lnTo>
                    <a:pt x="429526" y="143497"/>
                  </a:lnTo>
                  <a:lnTo>
                    <a:pt x="420382" y="137426"/>
                  </a:lnTo>
                  <a:lnTo>
                    <a:pt x="415086" y="129997"/>
                  </a:lnTo>
                  <a:lnTo>
                    <a:pt x="413385" y="121259"/>
                  </a:lnTo>
                  <a:lnTo>
                    <a:pt x="415683" y="108178"/>
                  </a:lnTo>
                  <a:lnTo>
                    <a:pt x="422706" y="97510"/>
                  </a:lnTo>
                  <a:lnTo>
                    <a:pt x="434555" y="90322"/>
                  </a:lnTo>
                  <a:lnTo>
                    <a:pt x="451383" y="87693"/>
                  </a:lnTo>
                  <a:lnTo>
                    <a:pt x="461479" y="88747"/>
                  </a:lnTo>
                  <a:lnTo>
                    <a:pt x="471614" y="91782"/>
                  </a:lnTo>
                  <a:lnTo>
                    <a:pt x="480847" y="96583"/>
                  </a:lnTo>
                  <a:lnTo>
                    <a:pt x="488302" y="102946"/>
                  </a:lnTo>
                  <a:lnTo>
                    <a:pt x="489966" y="125691"/>
                  </a:lnTo>
                  <a:lnTo>
                    <a:pt x="501332" y="125691"/>
                  </a:lnTo>
                  <a:lnTo>
                    <a:pt x="501548" y="114706"/>
                  </a:lnTo>
                  <a:lnTo>
                    <a:pt x="502234" y="103924"/>
                  </a:lnTo>
                  <a:lnTo>
                    <a:pt x="503440" y="94170"/>
                  </a:lnTo>
                  <a:lnTo>
                    <a:pt x="505218" y="86296"/>
                  </a:lnTo>
                  <a:lnTo>
                    <a:pt x="503821" y="82969"/>
                  </a:lnTo>
                  <a:lnTo>
                    <a:pt x="491388" y="78803"/>
                  </a:lnTo>
                  <a:lnTo>
                    <a:pt x="478447" y="75857"/>
                  </a:lnTo>
                  <a:lnTo>
                    <a:pt x="465277" y="74104"/>
                  </a:lnTo>
                  <a:lnTo>
                    <a:pt x="452234" y="73533"/>
                  </a:lnTo>
                  <a:lnTo>
                    <a:pt x="423811" y="76873"/>
                  </a:lnTo>
                  <a:lnTo>
                    <a:pt x="400519" y="87553"/>
                  </a:lnTo>
                  <a:lnTo>
                    <a:pt x="384759" y="106553"/>
                  </a:lnTo>
                  <a:lnTo>
                    <a:pt x="378980" y="134861"/>
                  </a:lnTo>
                  <a:lnTo>
                    <a:pt x="382028" y="151320"/>
                  </a:lnTo>
                  <a:lnTo>
                    <a:pt x="390486" y="164795"/>
                  </a:lnTo>
                  <a:lnTo>
                    <a:pt x="403326" y="175094"/>
                  </a:lnTo>
                  <a:lnTo>
                    <a:pt x="419493" y="182029"/>
                  </a:lnTo>
                  <a:lnTo>
                    <a:pt x="458330" y="193675"/>
                  </a:lnTo>
                  <a:lnTo>
                    <a:pt x="468591" y="198018"/>
                  </a:lnTo>
                  <a:lnTo>
                    <a:pt x="475767" y="203873"/>
                  </a:lnTo>
                  <a:lnTo>
                    <a:pt x="479971" y="211086"/>
                  </a:lnTo>
                  <a:lnTo>
                    <a:pt x="481355" y="219481"/>
                  </a:lnTo>
                  <a:lnTo>
                    <a:pt x="477862" y="235394"/>
                  </a:lnTo>
                  <a:lnTo>
                    <a:pt x="468401" y="246849"/>
                  </a:lnTo>
                  <a:lnTo>
                    <a:pt x="454533" y="253784"/>
                  </a:lnTo>
                  <a:lnTo>
                    <a:pt x="437781" y="256108"/>
                  </a:lnTo>
                  <a:lnTo>
                    <a:pt x="425932" y="254571"/>
                  </a:lnTo>
                  <a:lnTo>
                    <a:pt x="413397" y="250215"/>
                  </a:lnTo>
                  <a:lnTo>
                    <a:pt x="402158" y="243471"/>
                  </a:lnTo>
                  <a:lnTo>
                    <a:pt x="394233" y="234746"/>
                  </a:lnTo>
                  <a:lnTo>
                    <a:pt x="392290" y="210324"/>
                  </a:lnTo>
                  <a:lnTo>
                    <a:pt x="381203" y="210324"/>
                  </a:lnTo>
                  <a:lnTo>
                    <a:pt x="381012" y="222199"/>
                  </a:lnTo>
                  <a:lnTo>
                    <a:pt x="380365" y="234124"/>
                  </a:lnTo>
                  <a:lnTo>
                    <a:pt x="379082" y="246151"/>
                  </a:lnTo>
                  <a:lnTo>
                    <a:pt x="377024" y="258330"/>
                  </a:lnTo>
                  <a:lnTo>
                    <a:pt x="390766" y="263956"/>
                  </a:lnTo>
                  <a:lnTo>
                    <a:pt x="405180" y="267931"/>
                  </a:lnTo>
                  <a:lnTo>
                    <a:pt x="420014" y="270306"/>
                  </a:lnTo>
                  <a:lnTo>
                    <a:pt x="435013" y="271094"/>
                  </a:lnTo>
                  <a:lnTo>
                    <a:pt x="465505" y="267284"/>
                  </a:lnTo>
                  <a:lnTo>
                    <a:pt x="491490" y="255346"/>
                  </a:lnTo>
                  <a:lnTo>
                    <a:pt x="509549" y="234581"/>
                  </a:lnTo>
                  <a:lnTo>
                    <a:pt x="516331" y="204228"/>
                  </a:lnTo>
                  <a:close/>
                </a:path>
                <a:path w="708659" h="273684">
                  <a:moveTo>
                    <a:pt x="708253" y="78727"/>
                  </a:moveTo>
                  <a:lnTo>
                    <a:pt x="706577" y="77343"/>
                  </a:lnTo>
                  <a:lnTo>
                    <a:pt x="620280" y="78168"/>
                  </a:lnTo>
                  <a:lnTo>
                    <a:pt x="534289" y="77343"/>
                  </a:lnTo>
                  <a:lnTo>
                    <a:pt x="532612" y="78727"/>
                  </a:lnTo>
                  <a:lnTo>
                    <a:pt x="534035" y="88696"/>
                  </a:lnTo>
                  <a:lnTo>
                    <a:pt x="535038" y="99009"/>
                  </a:lnTo>
                  <a:lnTo>
                    <a:pt x="535724" y="110210"/>
                  </a:lnTo>
                  <a:lnTo>
                    <a:pt x="536206" y="122847"/>
                  </a:lnTo>
                  <a:lnTo>
                    <a:pt x="547319" y="122847"/>
                  </a:lnTo>
                  <a:lnTo>
                    <a:pt x="548982" y="100647"/>
                  </a:lnTo>
                  <a:lnTo>
                    <a:pt x="550087" y="98425"/>
                  </a:lnTo>
                  <a:lnTo>
                    <a:pt x="553148" y="94551"/>
                  </a:lnTo>
                  <a:lnTo>
                    <a:pt x="600875" y="94551"/>
                  </a:lnTo>
                  <a:lnTo>
                    <a:pt x="600875" y="240487"/>
                  </a:lnTo>
                  <a:lnTo>
                    <a:pt x="600595" y="247980"/>
                  </a:lnTo>
                  <a:lnTo>
                    <a:pt x="597814" y="253530"/>
                  </a:lnTo>
                  <a:lnTo>
                    <a:pt x="594766" y="254635"/>
                  </a:lnTo>
                  <a:lnTo>
                    <a:pt x="577278" y="256032"/>
                  </a:lnTo>
                  <a:lnTo>
                    <a:pt x="577278" y="267131"/>
                  </a:lnTo>
                  <a:lnTo>
                    <a:pt x="608368" y="266382"/>
                  </a:lnTo>
                  <a:lnTo>
                    <a:pt x="632587" y="266382"/>
                  </a:lnTo>
                  <a:lnTo>
                    <a:pt x="663575" y="267131"/>
                  </a:lnTo>
                  <a:lnTo>
                    <a:pt x="663575" y="256032"/>
                  </a:lnTo>
                  <a:lnTo>
                    <a:pt x="646087" y="254635"/>
                  </a:lnTo>
                  <a:lnTo>
                    <a:pt x="643051" y="253530"/>
                  </a:lnTo>
                  <a:lnTo>
                    <a:pt x="640257" y="247980"/>
                  </a:lnTo>
                  <a:lnTo>
                    <a:pt x="639991" y="240487"/>
                  </a:lnTo>
                  <a:lnTo>
                    <a:pt x="639991" y="228841"/>
                  </a:lnTo>
                  <a:lnTo>
                    <a:pt x="639991" y="94551"/>
                  </a:lnTo>
                  <a:lnTo>
                    <a:pt x="687705" y="94551"/>
                  </a:lnTo>
                  <a:lnTo>
                    <a:pt x="690765" y="98425"/>
                  </a:lnTo>
                  <a:lnTo>
                    <a:pt x="691883" y="100647"/>
                  </a:lnTo>
                  <a:lnTo>
                    <a:pt x="693534" y="122847"/>
                  </a:lnTo>
                  <a:lnTo>
                    <a:pt x="704646" y="122847"/>
                  </a:lnTo>
                  <a:lnTo>
                    <a:pt x="705116" y="110210"/>
                  </a:lnTo>
                  <a:lnTo>
                    <a:pt x="705815" y="99009"/>
                  </a:lnTo>
                  <a:lnTo>
                    <a:pt x="706818" y="88696"/>
                  </a:lnTo>
                  <a:lnTo>
                    <a:pt x="708253" y="78727"/>
                  </a:lnTo>
                  <a:close/>
                </a:path>
              </a:pathLst>
            </a:custGeom>
            <a:solidFill>
              <a:srgbClr val="00284B"/>
            </a:solidFill>
          </p:spPr>
          <p:txBody>
            <a:bodyPr wrap="square" lIns="0" tIns="0" rIns="0" bIns="0" rtlCol="0"/>
            <a:lstStyle/>
            <a:p>
              <a:endParaRPr/>
            </a:p>
          </p:txBody>
        </p:sp>
        <p:pic>
          <p:nvPicPr>
            <p:cNvPr id="24" name="object 24"/>
            <p:cNvPicPr/>
            <p:nvPr/>
          </p:nvPicPr>
          <p:blipFill>
            <a:blip r:embed="rId15" cstate="print"/>
            <a:stretch>
              <a:fillRect/>
            </a:stretch>
          </p:blipFill>
          <p:spPr>
            <a:xfrm>
              <a:off x="6675412" y="826616"/>
              <a:ext cx="149275" cy="190224"/>
            </a:xfrm>
            <a:prstGeom prst="rect">
              <a:avLst/>
            </a:prstGeom>
          </p:spPr>
        </p:pic>
        <p:pic>
          <p:nvPicPr>
            <p:cNvPr id="25" name="object 25"/>
            <p:cNvPicPr/>
            <p:nvPr/>
          </p:nvPicPr>
          <p:blipFill>
            <a:blip r:embed="rId16" cstate="print"/>
            <a:stretch>
              <a:fillRect/>
            </a:stretch>
          </p:blipFill>
          <p:spPr>
            <a:xfrm>
              <a:off x="6845185" y="826895"/>
              <a:ext cx="241414" cy="191731"/>
            </a:xfrm>
            <a:prstGeom prst="rect">
              <a:avLst/>
            </a:prstGeom>
          </p:spPr>
        </p:pic>
      </p:grpSp>
      <p:sp>
        <p:nvSpPr>
          <p:cNvPr id="26" name="object 26"/>
          <p:cNvSpPr/>
          <p:nvPr/>
        </p:nvSpPr>
        <p:spPr>
          <a:xfrm>
            <a:off x="1979536" y="685800"/>
            <a:ext cx="11430" cy="431165"/>
          </a:xfrm>
          <a:custGeom>
            <a:avLst/>
            <a:gdLst/>
            <a:ahLst/>
            <a:cxnLst/>
            <a:rect l="l" t="t" r="r" b="b"/>
            <a:pathLst>
              <a:path w="11430" h="431165">
                <a:moveTo>
                  <a:pt x="11023" y="431139"/>
                </a:moveTo>
                <a:lnTo>
                  <a:pt x="0" y="431139"/>
                </a:lnTo>
                <a:lnTo>
                  <a:pt x="0" y="0"/>
                </a:lnTo>
                <a:lnTo>
                  <a:pt x="11023" y="0"/>
                </a:lnTo>
                <a:lnTo>
                  <a:pt x="11023" y="431139"/>
                </a:lnTo>
                <a:close/>
              </a:path>
            </a:pathLst>
          </a:custGeom>
          <a:solidFill>
            <a:srgbClr val="00284B"/>
          </a:solidFill>
        </p:spPr>
        <p:txBody>
          <a:bodyPr wrap="square" lIns="0" tIns="0" rIns="0" bIns="0" rtlCol="0"/>
          <a:lstStyle/>
          <a:p>
            <a:endParaRPr/>
          </a:p>
        </p:txBody>
      </p:sp>
      <p:sp>
        <p:nvSpPr>
          <p:cNvPr id="27" name="object 27"/>
          <p:cNvSpPr/>
          <p:nvPr/>
        </p:nvSpPr>
        <p:spPr>
          <a:xfrm>
            <a:off x="704075" y="763409"/>
            <a:ext cx="188595" cy="271780"/>
          </a:xfrm>
          <a:custGeom>
            <a:avLst/>
            <a:gdLst/>
            <a:ahLst/>
            <a:cxnLst/>
            <a:rect l="l" t="t" r="r" b="b"/>
            <a:pathLst>
              <a:path w="188594" h="271780">
                <a:moveTo>
                  <a:pt x="188175" y="0"/>
                </a:moveTo>
                <a:lnTo>
                  <a:pt x="0" y="0"/>
                </a:lnTo>
                <a:lnTo>
                  <a:pt x="0" y="73660"/>
                </a:lnTo>
                <a:lnTo>
                  <a:pt x="41821" y="73660"/>
                </a:lnTo>
                <a:lnTo>
                  <a:pt x="41821" y="199390"/>
                </a:lnTo>
                <a:lnTo>
                  <a:pt x="0" y="199390"/>
                </a:lnTo>
                <a:lnTo>
                  <a:pt x="0" y="271780"/>
                </a:lnTo>
                <a:lnTo>
                  <a:pt x="188175" y="271780"/>
                </a:lnTo>
                <a:lnTo>
                  <a:pt x="188175" y="199390"/>
                </a:lnTo>
                <a:lnTo>
                  <a:pt x="146354" y="199390"/>
                </a:lnTo>
                <a:lnTo>
                  <a:pt x="146354" y="73660"/>
                </a:lnTo>
                <a:lnTo>
                  <a:pt x="188175" y="73660"/>
                </a:lnTo>
                <a:lnTo>
                  <a:pt x="188175" y="0"/>
                </a:lnTo>
                <a:close/>
              </a:path>
            </a:pathLst>
          </a:custGeom>
          <a:solidFill>
            <a:srgbClr val="00284B"/>
          </a:solidFill>
        </p:spPr>
        <p:txBody>
          <a:bodyPr wrap="square" lIns="0" tIns="0" rIns="0" bIns="0" rtlCol="0"/>
          <a:lstStyle/>
          <a:p>
            <a:endParaRPr/>
          </a:p>
        </p:txBody>
      </p:sp>
      <p:sp>
        <p:nvSpPr>
          <p:cNvPr id="28" name="object 28"/>
          <p:cNvSpPr/>
          <p:nvPr/>
        </p:nvSpPr>
        <p:spPr>
          <a:xfrm>
            <a:off x="1081342" y="757619"/>
            <a:ext cx="284480" cy="284480"/>
          </a:xfrm>
          <a:custGeom>
            <a:avLst/>
            <a:gdLst/>
            <a:ahLst/>
            <a:cxnLst/>
            <a:rect l="l" t="t" r="r" b="b"/>
            <a:pathLst>
              <a:path w="284480" h="284480">
                <a:moveTo>
                  <a:pt x="142163" y="0"/>
                </a:moveTo>
                <a:lnTo>
                  <a:pt x="97225" y="7247"/>
                </a:lnTo>
                <a:lnTo>
                  <a:pt x="58199" y="27430"/>
                </a:lnTo>
                <a:lnTo>
                  <a:pt x="27426" y="58205"/>
                </a:lnTo>
                <a:lnTo>
                  <a:pt x="7246" y="97230"/>
                </a:lnTo>
                <a:lnTo>
                  <a:pt x="0" y="142163"/>
                </a:lnTo>
                <a:lnTo>
                  <a:pt x="7246" y="187104"/>
                </a:lnTo>
                <a:lnTo>
                  <a:pt x="27426" y="226136"/>
                </a:lnTo>
                <a:lnTo>
                  <a:pt x="58199" y="256917"/>
                </a:lnTo>
                <a:lnTo>
                  <a:pt x="97225" y="277103"/>
                </a:lnTo>
                <a:lnTo>
                  <a:pt x="142163" y="284352"/>
                </a:lnTo>
                <a:lnTo>
                  <a:pt x="187097" y="277103"/>
                </a:lnTo>
                <a:lnTo>
                  <a:pt x="226122" y="256917"/>
                </a:lnTo>
                <a:lnTo>
                  <a:pt x="256897" y="226136"/>
                </a:lnTo>
                <a:lnTo>
                  <a:pt x="273189" y="194627"/>
                </a:lnTo>
                <a:lnTo>
                  <a:pt x="72682" y="194627"/>
                </a:lnTo>
                <a:lnTo>
                  <a:pt x="61759" y="193846"/>
                </a:lnTo>
                <a:lnTo>
                  <a:pt x="31094" y="163499"/>
                </a:lnTo>
                <a:lnTo>
                  <a:pt x="30822" y="100126"/>
                </a:lnTo>
                <a:lnTo>
                  <a:pt x="131457" y="100126"/>
                </a:lnTo>
                <a:lnTo>
                  <a:pt x="210333" y="100114"/>
                </a:lnTo>
                <a:lnTo>
                  <a:pt x="219405" y="98488"/>
                </a:lnTo>
                <a:lnTo>
                  <a:pt x="277282" y="98488"/>
                </a:lnTo>
                <a:lnTo>
                  <a:pt x="277079" y="97230"/>
                </a:lnTo>
                <a:lnTo>
                  <a:pt x="256897" y="58205"/>
                </a:lnTo>
                <a:lnTo>
                  <a:pt x="226122" y="27430"/>
                </a:lnTo>
                <a:lnTo>
                  <a:pt x="187097" y="7247"/>
                </a:lnTo>
                <a:lnTo>
                  <a:pt x="142163" y="0"/>
                </a:lnTo>
                <a:close/>
              </a:path>
              <a:path w="284480" h="284480">
                <a:moveTo>
                  <a:pt x="131457" y="100126"/>
                </a:moveTo>
                <a:lnTo>
                  <a:pt x="114541" y="100126"/>
                </a:lnTo>
                <a:lnTo>
                  <a:pt x="114470" y="157190"/>
                </a:lnTo>
                <a:lnTo>
                  <a:pt x="114273" y="163499"/>
                </a:lnTo>
                <a:lnTo>
                  <a:pt x="83610" y="193846"/>
                </a:lnTo>
                <a:lnTo>
                  <a:pt x="72682" y="194627"/>
                </a:lnTo>
                <a:lnTo>
                  <a:pt x="273189" y="194627"/>
                </a:lnTo>
                <a:lnTo>
                  <a:pt x="273268" y="194475"/>
                </a:lnTo>
                <a:lnTo>
                  <a:pt x="218846" y="194475"/>
                </a:lnTo>
                <a:lnTo>
                  <a:pt x="209711" y="192836"/>
                </a:lnTo>
                <a:lnTo>
                  <a:pt x="131457" y="192836"/>
                </a:lnTo>
                <a:lnTo>
                  <a:pt x="131457" y="100126"/>
                </a:lnTo>
                <a:close/>
              </a:path>
              <a:path w="284480" h="284480">
                <a:moveTo>
                  <a:pt x="281390" y="160375"/>
                </a:moveTo>
                <a:lnTo>
                  <a:pt x="234543" y="160375"/>
                </a:lnTo>
                <a:lnTo>
                  <a:pt x="259753" y="169379"/>
                </a:lnTo>
                <a:lnTo>
                  <a:pt x="253573" y="179575"/>
                </a:lnTo>
                <a:lnTo>
                  <a:pt x="244771" y="187504"/>
                </a:lnTo>
                <a:lnTo>
                  <a:pt x="233233" y="192645"/>
                </a:lnTo>
                <a:lnTo>
                  <a:pt x="218846" y="194475"/>
                </a:lnTo>
                <a:lnTo>
                  <a:pt x="273268" y="194475"/>
                </a:lnTo>
                <a:lnTo>
                  <a:pt x="277079" y="187104"/>
                </a:lnTo>
                <a:lnTo>
                  <a:pt x="281390" y="160375"/>
                </a:lnTo>
                <a:close/>
              </a:path>
              <a:path w="284480" h="284480">
                <a:moveTo>
                  <a:pt x="210333" y="100114"/>
                </a:moveTo>
                <a:lnTo>
                  <a:pt x="159270" y="100114"/>
                </a:lnTo>
                <a:lnTo>
                  <a:pt x="159270" y="192836"/>
                </a:lnTo>
                <a:lnTo>
                  <a:pt x="209711" y="192836"/>
                </a:lnTo>
                <a:lnTo>
                  <a:pt x="199279" y="190965"/>
                </a:lnTo>
                <a:lnTo>
                  <a:pt x="184810" y="181116"/>
                </a:lnTo>
                <a:lnTo>
                  <a:pt x="175837" y="165944"/>
                </a:lnTo>
                <a:lnTo>
                  <a:pt x="172758" y="146469"/>
                </a:lnTo>
                <a:lnTo>
                  <a:pt x="175981" y="126954"/>
                </a:lnTo>
                <a:lnTo>
                  <a:pt x="185242" y="111796"/>
                </a:lnTo>
                <a:lnTo>
                  <a:pt x="199922" y="101979"/>
                </a:lnTo>
                <a:lnTo>
                  <a:pt x="210333" y="100114"/>
                </a:lnTo>
                <a:close/>
              </a:path>
              <a:path w="284480" h="284480">
                <a:moveTo>
                  <a:pt x="86741" y="100126"/>
                </a:moveTo>
                <a:lnTo>
                  <a:pt x="58635" y="100126"/>
                </a:lnTo>
                <a:lnTo>
                  <a:pt x="58635" y="161747"/>
                </a:lnTo>
                <a:lnTo>
                  <a:pt x="59448" y="165836"/>
                </a:lnTo>
                <a:lnTo>
                  <a:pt x="63969" y="171157"/>
                </a:lnTo>
                <a:lnTo>
                  <a:pt x="67500" y="172389"/>
                </a:lnTo>
                <a:lnTo>
                  <a:pt x="77863" y="172389"/>
                </a:lnTo>
                <a:lnTo>
                  <a:pt x="81407" y="171157"/>
                </a:lnTo>
                <a:lnTo>
                  <a:pt x="85902" y="165836"/>
                </a:lnTo>
                <a:lnTo>
                  <a:pt x="86741" y="161747"/>
                </a:lnTo>
                <a:lnTo>
                  <a:pt x="86741" y="100126"/>
                </a:lnTo>
                <a:close/>
              </a:path>
              <a:path w="284480" h="284480">
                <a:moveTo>
                  <a:pt x="227723" y="120573"/>
                </a:moveTo>
                <a:lnTo>
                  <a:pt x="218986" y="120573"/>
                </a:lnTo>
                <a:lnTo>
                  <a:pt x="211193" y="122358"/>
                </a:lnTo>
                <a:lnTo>
                  <a:pt x="205616" y="127492"/>
                </a:lnTo>
                <a:lnTo>
                  <a:pt x="202262" y="135639"/>
                </a:lnTo>
                <a:lnTo>
                  <a:pt x="201142" y="146469"/>
                </a:lnTo>
                <a:lnTo>
                  <a:pt x="202262" y="157190"/>
                </a:lnTo>
                <a:lnTo>
                  <a:pt x="205616" y="165212"/>
                </a:lnTo>
                <a:lnTo>
                  <a:pt x="211193" y="170241"/>
                </a:lnTo>
                <a:lnTo>
                  <a:pt x="218986" y="171983"/>
                </a:lnTo>
                <a:lnTo>
                  <a:pt x="227177" y="171983"/>
                </a:lnTo>
                <a:lnTo>
                  <a:pt x="231940" y="167614"/>
                </a:lnTo>
                <a:lnTo>
                  <a:pt x="234543" y="160375"/>
                </a:lnTo>
                <a:lnTo>
                  <a:pt x="281390" y="160375"/>
                </a:lnTo>
                <a:lnTo>
                  <a:pt x="284327" y="142163"/>
                </a:lnTo>
                <a:lnTo>
                  <a:pt x="283153" y="134886"/>
                </a:lnTo>
                <a:lnTo>
                  <a:pt x="235089" y="134886"/>
                </a:lnTo>
                <a:lnTo>
                  <a:pt x="232765" y="125907"/>
                </a:lnTo>
                <a:lnTo>
                  <a:pt x="227723" y="120573"/>
                </a:lnTo>
                <a:close/>
              </a:path>
              <a:path w="284480" h="284480">
                <a:moveTo>
                  <a:pt x="277282" y="98488"/>
                </a:moveTo>
                <a:lnTo>
                  <a:pt x="219405" y="98488"/>
                </a:lnTo>
                <a:lnTo>
                  <a:pt x="234284" y="100658"/>
                </a:lnTo>
                <a:lnTo>
                  <a:pt x="245846" y="106343"/>
                </a:lnTo>
                <a:lnTo>
                  <a:pt x="254141" y="114304"/>
                </a:lnTo>
                <a:lnTo>
                  <a:pt x="259219" y="123304"/>
                </a:lnTo>
                <a:lnTo>
                  <a:pt x="235089" y="134886"/>
                </a:lnTo>
                <a:lnTo>
                  <a:pt x="283153" y="134886"/>
                </a:lnTo>
                <a:lnTo>
                  <a:pt x="277282" y="98488"/>
                </a:lnTo>
                <a:close/>
              </a:path>
            </a:pathLst>
          </a:custGeom>
          <a:solidFill>
            <a:srgbClr val="00284B"/>
          </a:solidFill>
        </p:spPr>
        <p:txBody>
          <a:bodyPr wrap="square" lIns="0" tIns="0" rIns="0" bIns="0" rtlCol="0"/>
          <a:lstStyle/>
          <a:p>
            <a:endParaRPr/>
          </a:p>
        </p:txBody>
      </p:sp>
      <p:pic>
        <p:nvPicPr>
          <p:cNvPr id="29" name="object 29"/>
          <p:cNvPicPr/>
          <p:nvPr/>
        </p:nvPicPr>
        <p:blipFill>
          <a:blip r:embed="rId17" cstate="print"/>
          <a:stretch>
            <a:fillRect/>
          </a:stretch>
        </p:blipFill>
        <p:spPr>
          <a:xfrm>
            <a:off x="1553582" y="725566"/>
            <a:ext cx="209931" cy="321754"/>
          </a:xfrm>
          <a:prstGeom prst="rect">
            <a:avLst/>
          </a:prstGeom>
        </p:spPr>
      </p:pic>
      <p:sp>
        <p:nvSpPr>
          <p:cNvPr id="30" name="object 30"/>
          <p:cNvSpPr txBox="1">
            <a:spLocks noGrp="1"/>
          </p:cNvSpPr>
          <p:nvPr>
            <p:ph type="title"/>
          </p:nvPr>
        </p:nvSpPr>
        <p:spPr>
          <a:xfrm>
            <a:off x="517651" y="2234981"/>
            <a:ext cx="7254749" cy="843821"/>
          </a:xfrm>
          <a:prstGeom prst="rect">
            <a:avLst/>
          </a:prstGeom>
        </p:spPr>
        <p:txBody>
          <a:bodyPr vert="horz" wrap="square" lIns="0" tIns="12700" rIns="0" bIns="0" rtlCol="0">
            <a:spAutoFit/>
          </a:bodyPr>
          <a:lstStyle/>
          <a:p>
            <a:pPr marL="12700">
              <a:lnSpc>
                <a:spcPct val="100000"/>
              </a:lnSpc>
              <a:spcBef>
                <a:spcPts val="100"/>
              </a:spcBef>
            </a:pPr>
            <a:r>
              <a:rPr sz="5400" b="1" spc="-30" dirty="0">
                <a:latin typeface="+mj-lt"/>
              </a:rPr>
              <a:t>UNIVERSITY</a:t>
            </a:r>
            <a:r>
              <a:rPr sz="5400" b="1" spc="-160" dirty="0"/>
              <a:t> </a:t>
            </a:r>
            <a:r>
              <a:rPr sz="5400" b="1" dirty="0"/>
              <a:t>OF</a:t>
            </a:r>
            <a:r>
              <a:rPr sz="5400" b="1" spc="-160" dirty="0"/>
              <a:t> </a:t>
            </a:r>
            <a:r>
              <a:rPr sz="5400" b="1" spc="-20" dirty="0"/>
              <a:t>ILLINOIS</a:t>
            </a:r>
            <a:endParaRPr sz="5400" b="1" dirty="0"/>
          </a:p>
        </p:txBody>
      </p:sp>
      <p:sp>
        <p:nvSpPr>
          <p:cNvPr id="31" name="object 31"/>
          <p:cNvSpPr txBox="1">
            <a:spLocks noGrp="1"/>
          </p:cNvSpPr>
          <p:nvPr>
            <p:ph type="body" idx="1"/>
          </p:nvPr>
        </p:nvSpPr>
        <p:spPr>
          <a:xfrm>
            <a:off x="548804" y="3152153"/>
            <a:ext cx="6537795" cy="1533753"/>
          </a:xfrm>
          <a:prstGeom prst="rect">
            <a:avLst/>
          </a:prstGeom>
        </p:spPr>
        <p:txBody>
          <a:bodyPr vert="horz" wrap="square" lIns="0" tIns="12700" rIns="0" bIns="0" rtlCol="0">
            <a:spAutoFit/>
          </a:bodyPr>
          <a:lstStyle/>
          <a:p>
            <a:pPr marL="12700">
              <a:spcBef>
                <a:spcPts val="100"/>
              </a:spcBef>
            </a:pPr>
            <a:r>
              <a:rPr sz="5400" b="1" spc="-30" dirty="0">
                <a:latin typeface="+mj-lt"/>
                <a:ea typeface="+mj-ea"/>
              </a:rPr>
              <a:t>ENDOWMENT FARMS</a:t>
            </a:r>
          </a:p>
          <a:p>
            <a:pPr marL="12700">
              <a:spcBef>
                <a:spcPts val="100"/>
              </a:spcBef>
            </a:pPr>
            <a:r>
              <a:rPr sz="4400" spc="-30" dirty="0">
                <a:latin typeface="+mj-lt"/>
                <a:ea typeface="+mj-ea"/>
              </a:rPr>
              <a:t>ANNUAL REPORT</a:t>
            </a:r>
          </a:p>
        </p:txBody>
      </p:sp>
      <p:sp>
        <p:nvSpPr>
          <p:cNvPr id="32" name="object 32"/>
          <p:cNvSpPr txBox="1"/>
          <p:nvPr/>
        </p:nvSpPr>
        <p:spPr>
          <a:xfrm>
            <a:off x="609091" y="6627245"/>
            <a:ext cx="1515110" cy="843821"/>
          </a:xfrm>
          <a:prstGeom prst="rect">
            <a:avLst/>
          </a:prstGeom>
        </p:spPr>
        <p:txBody>
          <a:bodyPr vert="horz" wrap="square" lIns="0" tIns="12700" rIns="0" bIns="0" rtlCol="0">
            <a:spAutoFit/>
          </a:bodyPr>
          <a:lstStyle/>
          <a:p>
            <a:pPr marL="12700">
              <a:lnSpc>
                <a:spcPct val="100000"/>
              </a:lnSpc>
              <a:spcBef>
                <a:spcPts val="100"/>
              </a:spcBef>
            </a:pPr>
            <a:r>
              <a:rPr sz="5400" b="0" spc="-20" dirty="0">
                <a:solidFill>
                  <a:srgbClr val="FFFFFF"/>
                </a:solidFill>
                <a:latin typeface="Knockout 27 Junior Bantamwt"/>
                <a:cs typeface="Knockout 27 Junior Bantamwt"/>
              </a:rPr>
              <a:t>2021</a:t>
            </a:r>
            <a:endParaRPr sz="5400" dirty="0">
              <a:latin typeface="Knockout 27 Junior Bantamwt"/>
              <a:cs typeface="Knockout 27 Junior Bantamwt"/>
            </a:endParaRPr>
          </a:p>
        </p:txBody>
      </p:sp>
      <p:sp>
        <p:nvSpPr>
          <p:cNvPr id="33" name="object 33"/>
          <p:cNvSpPr txBox="1"/>
          <p:nvPr/>
        </p:nvSpPr>
        <p:spPr>
          <a:xfrm>
            <a:off x="609091" y="7578703"/>
            <a:ext cx="3954145" cy="269240"/>
          </a:xfrm>
          <a:prstGeom prst="rect">
            <a:avLst/>
          </a:prstGeom>
        </p:spPr>
        <p:txBody>
          <a:bodyPr vert="horz" wrap="square" lIns="0" tIns="12700" rIns="0" bIns="0" rtlCol="0">
            <a:spAutoFit/>
          </a:bodyPr>
          <a:lstStyle/>
          <a:p>
            <a:pPr marL="12700">
              <a:lnSpc>
                <a:spcPct val="100000"/>
              </a:lnSpc>
              <a:spcBef>
                <a:spcPts val="100"/>
              </a:spcBef>
            </a:pPr>
            <a:r>
              <a:rPr sz="1600" b="0" dirty="0">
                <a:solidFill>
                  <a:srgbClr val="FFFFFF"/>
                </a:solidFill>
                <a:latin typeface="Gotham Book"/>
                <a:cs typeface="Gotham Book"/>
              </a:rPr>
              <a:t>JANUARY</a:t>
            </a:r>
            <a:r>
              <a:rPr sz="1600" b="0" spc="-75" dirty="0">
                <a:solidFill>
                  <a:srgbClr val="FFFFFF"/>
                </a:solidFill>
                <a:latin typeface="Gotham Book"/>
                <a:cs typeface="Gotham Book"/>
              </a:rPr>
              <a:t> </a:t>
            </a:r>
            <a:r>
              <a:rPr sz="1600" b="0" dirty="0">
                <a:solidFill>
                  <a:srgbClr val="FFFFFF"/>
                </a:solidFill>
                <a:latin typeface="Gotham Book"/>
                <a:cs typeface="Gotham Book"/>
              </a:rPr>
              <a:t>THROUGH</a:t>
            </a:r>
            <a:r>
              <a:rPr sz="1600" b="0" spc="-70" dirty="0">
                <a:solidFill>
                  <a:srgbClr val="FFFFFF"/>
                </a:solidFill>
                <a:latin typeface="Gotham Book"/>
                <a:cs typeface="Gotham Book"/>
              </a:rPr>
              <a:t> </a:t>
            </a:r>
            <a:r>
              <a:rPr sz="1600" b="0" dirty="0">
                <a:solidFill>
                  <a:srgbClr val="FFFFFF"/>
                </a:solidFill>
                <a:latin typeface="Gotham Book"/>
                <a:cs typeface="Gotham Book"/>
              </a:rPr>
              <a:t>DECEMBER</a:t>
            </a:r>
            <a:r>
              <a:rPr sz="1600" b="0" spc="-70" dirty="0">
                <a:solidFill>
                  <a:srgbClr val="FFFFFF"/>
                </a:solidFill>
                <a:latin typeface="Gotham Book"/>
                <a:cs typeface="Gotham Book"/>
              </a:rPr>
              <a:t> </a:t>
            </a:r>
            <a:r>
              <a:rPr sz="1600" b="0" spc="-20" dirty="0">
                <a:solidFill>
                  <a:srgbClr val="FFFFFF"/>
                </a:solidFill>
                <a:latin typeface="Gotham Book"/>
                <a:cs typeface="Gotham Book"/>
              </a:rPr>
              <a:t>2021</a:t>
            </a:r>
            <a:endParaRPr sz="1600">
              <a:latin typeface="Gotham Book"/>
              <a:cs typeface="Gotham Book"/>
            </a:endParaRPr>
          </a:p>
        </p:txBody>
      </p:sp>
      <p:sp>
        <p:nvSpPr>
          <p:cNvPr id="34" name="TextBox 33">
            <a:extLst>
              <a:ext uri="{FF2B5EF4-FFF2-40B4-BE49-F238E27FC236}">
                <a16:creationId xmlns:a16="http://schemas.microsoft.com/office/drawing/2014/main" id="{7DF4B9A8-EDA3-0A22-B0EA-11A752E01068}"/>
              </a:ext>
            </a:extLst>
          </p:cNvPr>
          <p:cNvSpPr txBox="1"/>
          <p:nvPr/>
        </p:nvSpPr>
        <p:spPr>
          <a:xfrm>
            <a:off x="4193193" y="9089376"/>
            <a:ext cx="3335481" cy="646331"/>
          </a:xfrm>
          <a:prstGeom prst="rect">
            <a:avLst/>
          </a:prstGeom>
          <a:noFill/>
          <a:ln>
            <a:solidFill>
              <a:schemeClr val="tx1"/>
            </a:solidFill>
          </a:ln>
        </p:spPr>
        <p:txBody>
          <a:bodyPr wrap="square">
            <a:spAutoFit/>
          </a:bodyPr>
          <a:lstStyle/>
          <a:p>
            <a:pPr marL="0" marR="0" fontAlgn="base" hangingPunct="0">
              <a:spcBef>
                <a:spcPts val="0"/>
              </a:spcBef>
              <a:spcAft>
                <a:spcPts val="0"/>
              </a:spcAft>
            </a:pPr>
            <a:r>
              <a:rPr lang="en-US" sz="1800" dirty="0">
                <a:solidFill>
                  <a:srgbClr val="2F5597"/>
                </a:solidFill>
                <a:effectLst/>
                <a:latin typeface="Times New Roman" panose="02020603050405020304" pitchFamily="18" charset="0"/>
                <a:ea typeface="Times New Roman" panose="02020603050405020304" pitchFamily="18" charset="0"/>
              </a:rPr>
              <a:t>Reported to the Board of Trustees</a:t>
            </a:r>
            <a:endParaRPr lang="en-US" sz="1400" dirty="0">
              <a:effectLst/>
              <a:latin typeface="Arial" panose="020B0604020202020204" pitchFamily="34" charset="0"/>
              <a:ea typeface="Arial" panose="020B0604020202020204" pitchFamily="34" charset="0"/>
            </a:endParaRPr>
          </a:p>
          <a:p>
            <a:pPr marL="0" marR="0" hangingPunct="0">
              <a:spcBef>
                <a:spcPts val="0"/>
              </a:spcBef>
              <a:spcAft>
                <a:spcPts val="0"/>
              </a:spcAft>
            </a:pPr>
            <a:r>
              <a:rPr lang="en-US" sz="1800" dirty="0">
                <a:solidFill>
                  <a:srgbClr val="2F5597"/>
                </a:solidFill>
                <a:effectLst/>
                <a:latin typeface="Times New Roman" panose="02020603050405020304" pitchFamily="18" charset="0"/>
                <a:ea typeface="Times New Roman" panose="02020603050405020304" pitchFamily="18" charset="0"/>
              </a:rPr>
              <a:t>July 21, 2022</a:t>
            </a:r>
            <a:endParaRPr lang="en-US" sz="1400" dirty="0">
              <a:effectLst/>
              <a:latin typeface="Arial" panose="020B0604020202020204" pitchFamily="34" charset="0"/>
              <a:ea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07189" y="336003"/>
            <a:ext cx="1858010"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a:t>
            </a:r>
            <a:r>
              <a:rPr sz="1100" b="0" spc="-15" dirty="0">
                <a:solidFill>
                  <a:srgbClr val="5E6669"/>
                </a:solidFill>
                <a:latin typeface="Gotham Book"/>
                <a:cs typeface="Gotham Book"/>
              </a:rPr>
              <a:t> </a:t>
            </a:r>
            <a:r>
              <a:rPr sz="1100" b="0" dirty="0">
                <a:solidFill>
                  <a:srgbClr val="5E6669"/>
                </a:solidFill>
                <a:latin typeface="Gotham Book"/>
                <a:cs typeface="Gotham Book"/>
              </a:rPr>
              <a:t>ANNUAL</a:t>
            </a:r>
            <a:r>
              <a:rPr sz="1100" b="0" spc="-15" dirty="0">
                <a:solidFill>
                  <a:srgbClr val="5E6669"/>
                </a:solidFill>
                <a:latin typeface="Gotham Book"/>
                <a:cs typeface="Gotham Book"/>
              </a:rPr>
              <a:t> </a:t>
            </a:r>
            <a:r>
              <a:rPr sz="1100" b="0" spc="-10" dirty="0">
                <a:solidFill>
                  <a:srgbClr val="5E6669"/>
                </a:solidFill>
                <a:latin typeface="Gotham Book"/>
                <a:cs typeface="Gotham Book"/>
              </a:rPr>
              <a:t>REPORT</a:t>
            </a:r>
            <a:endParaRPr sz="1100">
              <a:latin typeface="Gotham Book"/>
              <a:cs typeface="Gotham Book"/>
            </a:endParaRPr>
          </a:p>
        </p:txBody>
      </p:sp>
      <p:grpSp>
        <p:nvGrpSpPr>
          <p:cNvPr id="3" name="object 3"/>
          <p:cNvGrpSpPr/>
          <p:nvPr/>
        </p:nvGrpSpPr>
        <p:grpSpPr>
          <a:xfrm>
            <a:off x="-824" y="9474200"/>
            <a:ext cx="7779384" cy="584200"/>
            <a:chOff x="-824" y="9474200"/>
            <a:chExt cx="7779384" cy="584200"/>
          </a:xfrm>
        </p:grpSpPr>
        <p:pic>
          <p:nvPicPr>
            <p:cNvPr id="4" name="object 4"/>
            <p:cNvPicPr/>
            <p:nvPr/>
          </p:nvPicPr>
          <p:blipFill>
            <a:blip r:embed="rId2" cstate="print"/>
            <a:stretch>
              <a:fillRect/>
            </a:stretch>
          </p:blipFill>
          <p:spPr>
            <a:xfrm>
              <a:off x="0" y="9474200"/>
              <a:ext cx="7772400" cy="584200"/>
            </a:xfrm>
            <a:prstGeom prst="rect">
              <a:avLst/>
            </a:prstGeom>
          </p:spPr>
        </p:pic>
        <p:sp>
          <p:nvSpPr>
            <p:cNvPr id="5" name="object 5"/>
            <p:cNvSpPr/>
            <p:nvPr/>
          </p:nvSpPr>
          <p:spPr>
            <a:xfrm>
              <a:off x="5113" y="9757808"/>
              <a:ext cx="7767320" cy="55244"/>
            </a:xfrm>
            <a:custGeom>
              <a:avLst/>
              <a:gdLst/>
              <a:ahLst/>
              <a:cxnLst/>
              <a:rect l="l" t="t" r="r" b="b"/>
              <a:pathLst>
                <a:path w="7767320" h="55245">
                  <a:moveTo>
                    <a:pt x="0" y="0"/>
                  </a:moveTo>
                  <a:lnTo>
                    <a:pt x="55105" y="55105"/>
                  </a:lnTo>
                </a:path>
                <a:path w="7767320" h="55245">
                  <a:moveTo>
                    <a:pt x="31800" y="0"/>
                  </a:moveTo>
                  <a:lnTo>
                    <a:pt x="86906" y="55105"/>
                  </a:lnTo>
                </a:path>
                <a:path w="7767320" h="55245">
                  <a:moveTo>
                    <a:pt x="63601" y="0"/>
                  </a:moveTo>
                  <a:lnTo>
                    <a:pt x="118694" y="55105"/>
                  </a:lnTo>
                </a:path>
                <a:path w="7767320" h="55245">
                  <a:moveTo>
                    <a:pt x="95389" y="0"/>
                  </a:moveTo>
                  <a:lnTo>
                    <a:pt x="150495" y="55105"/>
                  </a:lnTo>
                </a:path>
                <a:path w="7767320" h="55245">
                  <a:moveTo>
                    <a:pt x="127190" y="0"/>
                  </a:moveTo>
                  <a:lnTo>
                    <a:pt x="182295" y="55105"/>
                  </a:lnTo>
                </a:path>
                <a:path w="7767320" h="55245">
                  <a:moveTo>
                    <a:pt x="158991" y="0"/>
                  </a:moveTo>
                  <a:lnTo>
                    <a:pt x="214096" y="55105"/>
                  </a:lnTo>
                </a:path>
                <a:path w="7767320" h="55245">
                  <a:moveTo>
                    <a:pt x="190792" y="0"/>
                  </a:moveTo>
                  <a:lnTo>
                    <a:pt x="245884" y="55105"/>
                  </a:lnTo>
                </a:path>
                <a:path w="7767320" h="55245">
                  <a:moveTo>
                    <a:pt x="222580" y="0"/>
                  </a:moveTo>
                  <a:lnTo>
                    <a:pt x="277685" y="55105"/>
                  </a:lnTo>
                </a:path>
                <a:path w="7767320" h="55245">
                  <a:moveTo>
                    <a:pt x="254381" y="0"/>
                  </a:moveTo>
                  <a:lnTo>
                    <a:pt x="309486" y="55105"/>
                  </a:lnTo>
                </a:path>
                <a:path w="7767320" h="55245">
                  <a:moveTo>
                    <a:pt x="286181" y="0"/>
                  </a:moveTo>
                  <a:lnTo>
                    <a:pt x="341287" y="55105"/>
                  </a:lnTo>
                </a:path>
                <a:path w="7767320" h="55245">
                  <a:moveTo>
                    <a:pt x="317982" y="0"/>
                  </a:moveTo>
                  <a:lnTo>
                    <a:pt x="373087" y="55105"/>
                  </a:lnTo>
                </a:path>
                <a:path w="7767320" h="55245">
                  <a:moveTo>
                    <a:pt x="349770" y="0"/>
                  </a:moveTo>
                  <a:lnTo>
                    <a:pt x="404876" y="55105"/>
                  </a:lnTo>
                </a:path>
                <a:path w="7767320" h="55245">
                  <a:moveTo>
                    <a:pt x="381571" y="0"/>
                  </a:moveTo>
                  <a:lnTo>
                    <a:pt x="436676" y="55105"/>
                  </a:lnTo>
                </a:path>
                <a:path w="7767320" h="55245">
                  <a:moveTo>
                    <a:pt x="413372" y="0"/>
                  </a:moveTo>
                  <a:lnTo>
                    <a:pt x="468477" y="55105"/>
                  </a:lnTo>
                </a:path>
                <a:path w="7767320" h="55245">
                  <a:moveTo>
                    <a:pt x="445173" y="0"/>
                  </a:moveTo>
                  <a:lnTo>
                    <a:pt x="500278" y="55105"/>
                  </a:lnTo>
                </a:path>
                <a:path w="7767320" h="55245">
                  <a:moveTo>
                    <a:pt x="476973" y="0"/>
                  </a:moveTo>
                  <a:lnTo>
                    <a:pt x="532066" y="55105"/>
                  </a:lnTo>
                </a:path>
                <a:path w="7767320" h="55245">
                  <a:moveTo>
                    <a:pt x="508762" y="0"/>
                  </a:moveTo>
                  <a:lnTo>
                    <a:pt x="563867" y="55105"/>
                  </a:lnTo>
                </a:path>
                <a:path w="7767320" h="55245">
                  <a:moveTo>
                    <a:pt x="540562" y="0"/>
                  </a:moveTo>
                  <a:lnTo>
                    <a:pt x="595668" y="55105"/>
                  </a:lnTo>
                </a:path>
                <a:path w="7767320" h="55245">
                  <a:moveTo>
                    <a:pt x="572363" y="0"/>
                  </a:moveTo>
                  <a:lnTo>
                    <a:pt x="627468" y="55105"/>
                  </a:lnTo>
                </a:path>
                <a:path w="7767320" h="55245">
                  <a:moveTo>
                    <a:pt x="604164" y="0"/>
                  </a:moveTo>
                  <a:lnTo>
                    <a:pt x="659269" y="55105"/>
                  </a:lnTo>
                </a:path>
                <a:path w="7767320" h="55245">
                  <a:moveTo>
                    <a:pt x="635952" y="0"/>
                  </a:moveTo>
                  <a:lnTo>
                    <a:pt x="691057" y="55105"/>
                  </a:lnTo>
                </a:path>
                <a:path w="7767320" h="55245">
                  <a:moveTo>
                    <a:pt x="667753" y="0"/>
                  </a:moveTo>
                  <a:lnTo>
                    <a:pt x="722858" y="55105"/>
                  </a:lnTo>
                </a:path>
                <a:path w="7767320" h="55245">
                  <a:moveTo>
                    <a:pt x="699554" y="0"/>
                  </a:moveTo>
                  <a:lnTo>
                    <a:pt x="754659" y="55105"/>
                  </a:lnTo>
                </a:path>
                <a:path w="7767320" h="55245">
                  <a:moveTo>
                    <a:pt x="731354" y="0"/>
                  </a:moveTo>
                  <a:lnTo>
                    <a:pt x="786460" y="55105"/>
                  </a:lnTo>
                </a:path>
                <a:path w="7767320" h="55245">
                  <a:moveTo>
                    <a:pt x="763155" y="0"/>
                  </a:moveTo>
                  <a:lnTo>
                    <a:pt x="818248" y="55105"/>
                  </a:lnTo>
                </a:path>
                <a:path w="7767320" h="55245">
                  <a:moveTo>
                    <a:pt x="794943" y="0"/>
                  </a:moveTo>
                  <a:lnTo>
                    <a:pt x="850049" y="55105"/>
                  </a:lnTo>
                </a:path>
                <a:path w="7767320" h="55245">
                  <a:moveTo>
                    <a:pt x="826744" y="0"/>
                  </a:moveTo>
                  <a:lnTo>
                    <a:pt x="881849" y="55105"/>
                  </a:lnTo>
                </a:path>
                <a:path w="7767320" h="55245">
                  <a:moveTo>
                    <a:pt x="858545" y="0"/>
                  </a:moveTo>
                  <a:lnTo>
                    <a:pt x="913650" y="55105"/>
                  </a:lnTo>
                </a:path>
                <a:path w="7767320" h="55245">
                  <a:moveTo>
                    <a:pt x="890346" y="0"/>
                  </a:moveTo>
                  <a:lnTo>
                    <a:pt x="945438" y="55105"/>
                  </a:lnTo>
                </a:path>
                <a:path w="7767320" h="55245">
                  <a:moveTo>
                    <a:pt x="922134" y="0"/>
                  </a:moveTo>
                  <a:lnTo>
                    <a:pt x="977239" y="55105"/>
                  </a:lnTo>
                </a:path>
                <a:path w="7767320" h="55245">
                  <a:moveTo>
                    <a:pt x="953935" y="0"/>
                  </a:moveTo>
                  <a:lnTo>
                    <a:pt x="1009040" y="55105"/>
                  </a:lnTo>
                </a:path>
                <a:path w="7767320" h="55245">
                  <a:moveTo>
                    <a:pt x="985735" y="0"/>
                  </a:moveTo>
                  <a:lnTo>
                    <a:pt x="1040841" y="55105"/>
                  </a:lnTo>
                </a:path>
                <a:path w="7767320" h="55245">
                  <a:moveTo>
                    <a:pt x="1017536" y="0"/>
                  </a:moveTo>
                  <a:lnTo>
                    <a:pt x="1072642" y="55105"/>
                  </a:lnTo>
                </a:path>
                <a:path w="7767320" h="55245">
                  <a:moveTo>
                    <a:pt x="1049324" y="0"/>
                  </a:moveTo>
                  <a:lnTo>
                    <a:pt x="1104430" y="55105"/>
                  </a:lnTo>
                </a:path>
                <a:path w="7767320" h="55245">
                  <a:moveTo>
                    <a:pt x="1081125" y="0"/>
                  </a:moveTo>
                  <a:lnTo>
                    <a:pt x="1136230" y="55105"/>
                  </a:lnTo>
                </a:path>
                <a:path w="7767320" h="55245">
                  <a:moveTo>
                    <a:pt x="1112926" y="0"/>
                  </a:moveTo>
                  <a:lnTo>
                    <a:pt x="1168031" y="55105"/>
                  </a:lnTo>
                </a:path>
                <a:path w="7767320" h="55245">
                  <a:moveTo>
                    <a:pt x="1144727" y="0"/>
                  </a:moveTo>
                  <a:lnTo>
                    <a:pt x="1199832" y="55105"/>
                  </a:lnTo>
                </a:path>
                <a:path w="7767320" h="55245">
                  <a:moveTo>
                    <a:pt x="1176528" y="0"/>
                  </a:moveTo>
                  <a:lnTo>
                    <a:pt x="1231620" y="55105"/>
                  </a:lnTo>
                </a:path>
                <a:path w="7767320" h="55245">
                  <a:moveTo>
                    <a:pt x="1208316" y="0"/>
                  </a:moveTo>
                  <a:lnTo>
                    <a:pt x="1263421" y="55105"/>
                  </a:lnTo>
                </a:path>
                <a:path w="7767320" h="55245">
                  <a:moveTo>
                    <a:pt x="1240116" y="0"/>
                  </a:moveTo>
                  <a:lnTo>
                    <a:pt x="1295222" y="55105"/>
                  </a:lnTo>
                </a:path>
                <a:path w="7767320" h="55245">
                  <a:moveTo>
                    <a:pt x="1271917" y="0"/>
                  </a:moveTo>
                  <a:lnTo>
                    <a:pt x="1327023" y="55105"/>
                  </a:lnTo>
                </a:path>
                <a:path w="7767320" h="55245">
                  <a:moveTo>
                    <a:pt x="1303718" y="0"/>
                  </a:moveTo>
                  <a:lnTo>
                    <a:pt x="1358823" y="55105"/>
                  </a:lnTo>
                </a:path>
                <a:path w="7767320" h="55245">
                  <a:moveTo>
                    <a:pt x="1335506" y="0"/>
                  </a:moveTo>
                  <a:lnTo>
                    <a:pt x="1390611" y="55105"/>
                  </a:lnTo>
                </a:path>
                <a:path w="7767320" h="55245">
                  <a:moveTo>
                    <a:pt x="1367307" y="0"/>
                  </a:moveTo>
                  <a:lnTo>
                    <a:pt x="1422412" y="55105"/>
                  </a:lnTo>
                </a:path>
                <a:path w="7767320" h="55245">
                  <a:moveTo>
                    <a:pt x="1399108" y="0"/>
                  </a:moveTo>
                  <a:lnTo>
                    <a:pt x="1454213" y="55105"/>
                  </a:lnTo>
                </a:path>
                <a:path w="7767320" h="55245">
                  <a:moveTo>
                    <a:pt x="1430909" y="0"/>
                  </a:moveTo>
                  <a:lnTo>
                    <a:pt x="1486014" y="55105"/>
                  </a:lnTo>
                </a:path>
                <a:path w="7767320" h="55245">
                  <a:moveTo>
                    <a:pt x="1462709" y="0"/>
                  </a:moveTo>
                  <a:lnTo>
                    <a:pt x="1517802" y="55105"/>
                  </a:lnTo>
                </a:path>
                <a:path w="7767320" h="55245">
                  <a:moveTo>
                    <a:pt x="1494497" y="0"/>
                  </a:moveTo>
                  <a:lnTo>
                    <a:pt x="1549603" y="55105"/>
                  </a:lnTo>
                </a:path>
                <a:path w="7767320" h="55245">
                  <a:moveTo>
                    <a:pt x="1526298" y="0"/>
                  </a:moveTo>
                  <a:lnTo>
                    <a:pt x="1581404" y="55105"/>
                  </a:lnTo>
                </a:path>
                <a:path w="7767320" h="55245">
                  <a:moveTo>
                    <a:pt x="1558099" y="0"/>
                  </a:moveTo>
                  <a:lnTo>
                    <a:pt x="1613204" y="55105"/>
                  </a:lnTo>
                </a:path>
                <a:path w="7767320" h="55245">
                  <a:moveTo>
                    <a:pt x="1589900" y="0"/>
                  </a:moveTo>
                  <a:lnTo>
                    <a:pt x="1644992" y="55105"/>
                  </a:lnTo>
                </a:path>
                <a:path w="7767320" h="55245">
                  <a:moveTo>
                    <a:pt x="1621688" y="0"/>
                  </a:moveTo>
                  <a:lnTo>
                    <a:pt x="1676793" y="55105"/>
                  </a:lnTo>
                </a:path>
                <a:path w="7767320" h="55245">
                  <a:moveTo>
                    <a:pt x="1653489" y="0"/>
                  </a:moveTo>
                  <a:lnTo>
                    <a:pt x="1708594" y="55105"/>
                  </a:lnTo>
                </a:path>
                <a:path w="7767320" h="55245">
                  <a:moveTo>
                    <a:pt x="1685289" y="0"/>
                  </a:moveTo>
                  <a:lnTo>
                    <a:pt x="1740395" y="55105"/>
                  </a:lnTo>
                </a:path>
                <a:path w="7767320" h="55245">
                  <a:moveTo>
                    <a:pt x="1717090" y="0"/>
                  </a:moveTo>
                  <a:lnTo>
                    <a:pt x="1772196" y="55105"/>
                  </a:lnTo>
                </a:path>
                <a:path w="7767320" h="55245">
                  <a:moveTo>
                    <a:pt x="1748878" y="0"/>
                  </a:moveTo>
                  <a:lnTo>
                    <a:pt x="1803984" y="55105"/>
                  </a:lnTo>
                </a:path>
                <a:path w="7767320" h="55245">
                  <a:moveTo>
                    <a:pt x="1780679" y="0"/>
                  </a:moveTo>
                  <a:lnTo>
                    <a:pt x="1835785" y="55105"/>
                  </a:lnTo>
                </a:path>
                <a:path w="7767320" h="55245">
                  <a:moveTo>
                    <a:pt x="1812480" y="0"/>
                  </a:moveTo>
                  <a:lnTo>
                    <a:pt x="1867585" y="55105"/>
                  </a:lnTo>
                </a:path>
                <a:path w="7767320" h="55245">
                  <a:moveTo>
                    <a:pt x="1844281" y="0"/>
                  </a:moveTo>
                  <a:lnTo>
                    <a:pt x="1899386" y="55105"/>
                  </a:lnTo>
                </a:path>
                <a:path w="7767320" h="55245">
                  <a:moveTo>
                    <a:pt x="1876082" y="0"/>
                  </a:moveTo>
                  <a:lnTo>
                    <a:pt x="1931174" y="55105"/>
                  </a:lnTo>
                </a:path>
                <a:path w="7767320" h="55245">
                  <a:moveTo>
                    <a:pt x="1907870" y="0"/>
                  </a:moveTo>
                  <a:lnTo>
                    <a:pt x="1962975" y="55105"/>
                  </a:lnTo>
                </a:path>
                <a:path w="7767320" h="55245">
                  <a:moveTo>
                    <a:pt x="1939670" y="0"/>
                  </a:moveTo>
                  <a:lnTo>
                    <a:pt x="1994776" y="55105"/>
                  </a:lnTo>
                </a:path>
                <a:path w="7767320" h="55245">
                  <a:moveTo>
                    <a:pt x="1971471" y="0"/>
                  </a:moveTo>
                  <a:lnTo>
                    <a:pt x="2026577" y="55105"/>
                  </a:lnTo>
                </a:path>
                <a:path w="7767320" h="55245">
                  <a:moveTo>
                    <a:pt x="2003272" y="0"/>
                  </a:moveTo>
                  <a:lnTo>
                    <a:pt x="2058377" y="55105"/>
                  </a:lnTo>
                </a:path>
                <a:path w="7767320" h="55245">
                  <a:moveTo>
                    <a:pt x="2035060" y="0"/>
                  </a:moveTo>
                  <a:lnTo>
                    <a:pt x="2090166" y="55105"/>
                  </a:lnTo>
                </a:path>
                <a:path w="7767320" h="55245">
                  <a:moveTo>
                    <a:pt x="2066861" y="0"/>
                  </a:moveTo>
                  <a:lnTo>
                    <a:pt x="2121966" y="55105"/>
                  </a:lnTo>
                </a:path>
                <a:path w="7767320" h="55245">
                  <a:moveTo>
                    <a:pt x="2098662" y="0"/>
                  </a:moveTo>
                  <a:lnTo>
                    <a:pt x="2153767" y="55105"/>
                  </a:lnTo>
                </a:path>
                <a:path w="7767320" h="55245">
                  <a:moveTo>
                    <a:pt x="2130463" y="0"/>
                  </a:moveTo>
                  <a:lnTo>
                    <a:pt x="2185568" y="55105"/>
                  </a:lnTo>
                </a:path>
                <a:path w="7767320" h="55245">
                  <a:moveTo>
                    <a:pt x="2162263" y="0"/>
                  </a:moveTo>
                  <a:lnTo>
                    <a:pt x="2217356" y="55105"/>
                  </a:lnTo>
                </a:path>
                <a:path w="7767320" h="55245">
                  <a:moveTo>
                    <a:pt x="2194052" y="0"/>
                  </a:moveTo>
                  <a:lnTo>
                    <a:pt x="2249157" y="55105"/>
                  </a:lnTo>
                </a:path>
                <a:path w="7767320" h="55245">
                  <a:moveTo>
                    <a:pt x="2225852" y="0"/>
                  </a:moveTo>
                  <a:lnTo>
                    <a:pt x="2280958" y="55105"/>
                  </a:lnTo>
                </a:path>
                <a:path w="7767320" h="55245">
                  <a:moveTo>
                    <a:pt x="2257653" y="0"/>
                  </a:moveTo>
                  <a:lnTo>
                    <a:pt x="2312758" y="55105"/>
                  </a:lnTo>
                </a:path>
                <a:path w="7767320" h="55245">
                  <a:moveTo>
                    <a:pt x="2289454" y="0"/>
                  </a:moveTo>
                  <a:lnTo>
                    <a:pt x="2344547" y="55105"/>
                  </a:lnTo>
                </a:path>
                <a:path w="7767320" h="55245">
                  <a:moveTo>
                    <a:pt x="2321242" y="0"/>
                  </a:moveTo>
                  <a:lnTo>
                    <a:pt x="2376347" y="55105"/>
                  </a:lnTo>
                </a:path>
                <a:path w="7767320" h="55245">
                  <a:moveTo>
                    <a:pt x="2353043" y="0"/>
                  </a:moveTo>
                  <a:lnTo>
                    <a:pt x="2408148" y="55105"/>
                  </a:lnTo>
                </a:path>
                <a:path w="7767320" h="55245">
                  <a:moveTo>
                    <a:pt x="2384844" y="0"/>
                  </a:moveTo>
                  <a:lnTo>
                    <a:pt x="2439949" y="55105"/>
                  </a:lnTo>
                </a:path>
                <a:path w="7767320" h="55245">
                  <a:moveTo>
                    <a:pt x="2416644" y="0"/>
                  </a:moveTo>
                  <a:lnTo>
                    <a:pt x="2471750" y="55105"/>
                  </a:lnTo>
                </a:path>
                <a:path w="7767320" h="55245">
                  <a:moveTo>
                    <a:pt x="2448433" y="0"/>
                  </a:moveTo>
                  <a:lnTo>
                    <a:pt x="2503538" y="55105"/>
                  </a:lnTo>
                </a:path>
                <a:path w="7767320" h="55245">
                  <a:moveTo>
                    <a:pt x="2480233" y="0"/>
                  </a:moveTo>
                  <a:lnTo>
                    <a:pt x="2535339" y="55105"/>
                  </a:lnTo>
                </a:path>
                <a:path w="7767320" h="55245">
                  <a:moveTo>
                    <a:pt x="2512034" y="0"/>
                  </a:moveTo>
                  <a:lnTo>
                    <a:pt x="2567139" y="55105"/>
                  </a:lnTo>
                </a:path>
                <a:path w="7767320" h="55245">
                  <a:moveTo>
                    <a:pt x="2543835" y="0"/>
                  </a:moveTo>
                  <a:lnTo>
                    <a:pt x="2598940" y="55105"/>
                  </a:lnTo>
                </a:path>
                <a:path w="7767320" h="55245">
                  <a:moveTo>
                    <a:pt x="2575636" y="0"/>
                  </a:moveTo>
                  <a:lnTo>
                    <a:pt x="2630728" y="55105"/>
                  </a:lnTo>
                </a:path>
                <a:path w="7767320" h="55245">
                  <a:moveTo>
                    <a:pt x="2607424" y="0"/>
                  </a:moveTo>
                  <a:lnTo>
                    <a:pt x="2662529" y="55105"/>
                  </a:lnTo>
                </a:path>
                <a:path w="7767320" h="55245">
                  <a:moveTo>
                    <a:pt x="2639225" y="0"/>
                  </a:moveTo>
                  <a:lnTo>
                    <a:pt x="2694330" y="55105"/>
                  </a:lnTo>
                </a:path>
                <a:path w="7767320" h="55245">
                  <a:moveTo>
                    <a:pt x="2671025" y="0"/>
                  </a:moveTo>
                  <a:lnTo>
                    <a:pt x="2726131" y="55105"/>
                  </a:lnTo>
                </a:path>
                <a:path w="7767320" h="55245">
                  <a:moveTo>
                    <a:pt x="2702826" y="0"/>
                  </a:moveTo>
                  <a:lnTo>
                    <a:pt x="2757932" y="55105"/>
                  </a:lnTo>
                </a:path>
                <a:path w="7767320" h="55245">
                  <a:moveTo>
                    <a:pt x="2734614" y="0"/>
                  </a:moveTo>
                  <a:lnTo>
                    <a:pt x="2789720" y="55105"/>
                  </a:lnTo>
                </a:path>
                <a:path w="7767320" h="55245">
                  <a:moveTo>
                    <a:pt x="2766415" y="0"/>
                  </a:moveTo>
                  <a:lnTo>
                    <a:pt x="2821520" y="55105"/>
                  </a:lnTo>
                </a:path>
                <a:path w="7767320" h="55245">
                  <a:moveTo>
                    <a:pt x="2798216" y="0"/>
                  </a:moveTo>
                  <a:lnTo>
                    <a:pt x="2853321" y="55105"/>
                  </a:lnTo>
                </a:path>
                <a:path w="7767320" h="55245">
                  <a:moveTo>
                    <a:pt x="2830017" y="0"/>
                  </a:moveTo>
                  <a:lnTo>
                    <a:pt x="2885122" y="55105"/>
                  </a:lnTo>
                </a:path>
                <a:path w="7767320" h="55245">
                  <a:moveTo>
                    <a:pt x="2861818" y="0"/>
                  </a:moveTo>
                  <a:lnTo>
                    <a:pt x="2916910" y="55105"/>
                  </a:lnTo>
                </a:path>
                <a:path w="7767320" h="55245">
                  <a:moveTo>
                    <a:pt x="2893606" y="0"/>
                  </a:moveTo>
                  <a:lnTo>
                    <a:pt x="2948711" y="55105"/>
                  </a:lnTo>
                </a:path>
                <a:path w="7767320" h="55245">
                  <a:moveTo>
                    <a:pt x="2925406" y="0"/>
                  </a:moveTo>
                  <a:lnTo>
                    <a:pt x="2980512" y="55105"/>
                  </a:lnTo>
                </a:path>
                <a:path w="7767320" h="55245">
                  <a:moveTo>
                    <a:pt x="2957207" y="0"/>
                  </a:moveTo>
                  <a:lnTo>
                    <a:pt x="3012313" y="55105"/>
                  </a:lnTo>
                </a:path>
                <a:path w="7767320" h="55245">
                  <a:moveTo>
                    <a:pt x="2989008" y="0"/>
                  </a:moveTo>
                  <a:lnTo>
                    <a:pt x="3044101" y="55105"/>
                  </a:lnTo>
                </a:path>
                <a:path w="7767320" h="55245">
                  <a:moveTo>
                    <a:pt x="3020796" y="0"/>
                  </a:moveTo>
                  <a:lnTo>
                    <a:pt x="3075901" y="55105"/>
                  </a:lnTo>
                </a:path>
                <a:path w="7767320" h="55245">
                  <a:moveTo>
                    <a:pt x="3052597" y="0"/>
                  </a:moveTo>
                  <a:lnTo>
                    <a:pt x="3107702" y="55105"/>
                  </a:lnTo>
                </a:path>
                <a:path w="7767320" h="55245">
                  <a:moveTo>
                    <a:pt x="3084398" y="0"/>
                  </a:moveTo>
                  <a:lnTo>
                    <a:pt x="3139503" y="55105"/>
                  </a:lnTo>
                </a:path>
                <a:path w="7767320" h="55245">
                  <a:moveTo>
                    <a:pt x="3116199" y="0"/>
                  </a:moveTo>
                  <a:lnTo>
                    <a:pt x="3171304" y="55105"/>
                  </a:lnTo>
                </a:path>
                <a:path w="7767320" h="55245">
                  <a:moveTo>
                    <a:pt x="3147987" y="0"/>
                  </a:moveTo>
                  <a:lnTo>
                    <a:pt x="3203092" y="55105"/>
                  </a:lnTo>
                </a:path>
                <a:path w="7767320" h="55245">
                  <a:moveTo>
                    <a:pt x="3179787" y="0"/>
                  </a:moveTo>
                  <a:lnTo>
                    <a:pt x="3234893" y="55105"/>
                  </a:lnTo>
                </a:path>
                <a:path w="7767320" h="55245">
                  <a:moveTo>
                    <a:pt x="3211588" y="0"/>
                  </a:moveTo>
                  <a:lnTo>
                    <a:pt x="3266694" y="55105"/>
                  </a:lnTo>
                </a:path>
                <a:path w="7767320" h="55245">
                  <a:moveTo>
                    <a:pt x="3243389" y="0"/>
                  </a:moveTo>
                  <a:lnTo>
                    <a:pt x="3298494" y="55105"/>
                  </a:lnTo>
                </a:path>
                <a:path w="7767320" h="55245">
                  <a:moveTo>
                    <a:pt x="3275190" y="0"/>
                  </a:moveTo>
                  <a:lnTo>
                    <a:pt x="3330282" y="55105"/>
                  </a:lnTo>
                </a:path>
                <a:path w="7767320" h="55245">
                  <a:moveTo>
                    <a:pt x="3306978" y="0"/>
                  </a:moveTo>
                  <a:lnTo>
                    <a:pt x="3362083" y="55105"/>
                  </a:lnTo>
                </a:path>
                <a:path w="7767320" h="55245">
                  <a:moveTo>
                    <a:pt x="3338779" y="0"/>
                  </a:moveTo>
                  <a:lnTo>
                    <a:pt x="3393884" y="55105"/>
                  </a:lnTo>
                </a:path>
                <a:path w="7767320" h="55245">
                  <a:moveTo>
                    <a:pt x="3370579" y="0"/>
                  </a:moveTo>
                  <a:lnTo>
                    <a:pt x="3425685" y="55105"/>
                  </a:lnTo>
                </a:path>
                <a:path w="7767320" h="55245">
                  <a:moveTo>
                    <a:pt x="3402380" y="0"/>
                  </a:moveTo>
                  <a:lnTo>
                    <a:pt x="3457473" y="55105"/>
                  </a:lnTo>
                </a:path>
                <a:path w="7767320" h="55245">
                  <a:moveTo>
                    <a:pt x="3434168" y="0"/>
                  </a:moveTo>
                  <a:lnTo>
                    <a:pt x="3489274" y="55105"/>
                  </a:lnTo>
                </a:path>
                <a:path w="7767320" h="55245">
                  <a:moveTo>
                    <a:pt x="3465969" y="0"/>
                  </a:moveTo>
                  <a:lnTo>
                    <a:pt x="3521075" y="55105"/>
                  </a:lnTo>
                </a:path>
                <a:path w="7767320" h="55245">
                  <a:moveTo>
                    <a:pt x="3497770" y="0"/>
                  </a:moveTo>
                  <a:lnTo>
                    <a:pt x="3552875" y="55105"/>
                  </a:lnTo>
                </a:path>
                <a:path w="7767320" h="55245">
                  <a:moveTo>
                    <a:pt x="3529571" y="0"/>
                  </a:moveTo>
                  <a:lnTo>
                    <a:pt x="3584676" y="55105"/>
                  </a:lnTo>
                </a:path>
                <a:path w="7767320" h="55245">
                  <a:moveTo>
                    <a:pt x="3561359" y="0"/>
                  </a:moveTo>
                  <a:lnTo>
                    <a:pt x="3616464" y="55105"/>
                  </a:lnTo>
                </a:path>
                <a:path w="7767320" h="55245">
                  <a:moveTo>
                    <a:pt x="3593160" y="0"/>
                  </a:moveTo>
                  <a:lnTo>
                    <a:pt x="3648265" y="55105"/>
                  </a:lnTo>
                </a:path>
                <a:path w="7767320" h="55245">
                  <a:moveTo>
                    <a:pt x="3624961" y="0"/>
                  </a:moveTo>
                  <a:lnTo>
                    <a:pt x="3680066" y="55105"/>
                  </a:lnTo>
                </a:path>
                <a:path w="7767320" h="55245">
                  <a:moveTo>
                    <a:pt x="3656761" y="0"/>
                  </a:moveTo>
                  <a:lnTo>
                    <a:pt x="3711867" y="55105"/>
                  </a:lnTo>
                </a:path>
                <a:path w="7767320" h="55245">
                  <a:moveTo>
                    <a:pt x="3688562" y="0"/>
                  </a:moveTo>
                  <a:lnTo>
                    <a:pt x="3743655" y="55105"/>
                  </a:lnTo>
                </a:path>
                <a:path w="7767320" h="55245">
                  <a:moveTo>
                    <a:pt x="3720350" y="0"/>
                  </a:moveTo>
                  <a:lnTo>
                    <a:pt x="3775455" y="55105"/>
                  </a:lnTo>
                </a:path>
                <a:path w="7767320" h="55245">
                  <a:moveTo>
                    <a:pt x="3752151" y="0"/>
                  </a:moveTo>
                  <a:lnTo>
                    <a:pt x="3807256" y="55105"/>
                  </a:lnTo>
                </a:path>
                <a:path w="7767320" h="55245">
                  <a:moveTo>
                    <a:pt x="3783952" y="0"/>
                  </a:moveTo>
                  <a:lnTo>
                    <a:pt x="3839057" y="55105"/>
                  </a:lnTo>
                </a:path>
                <a:path w="7767320" h="55245">
                  <a:moveTo>
                    <a:pt x="3815753" y="0"/>
                  </a:moveTo>
                  <a:lnTo>
                    <a:pt x="3870858" y="55105"/>
                  </a:lnTo>
                </a:path>
                <a:path w="7767320" h="55245">
                  <a:moveTo>
                    <a:pt x="3847541" y="0"/>
                  </a:moveTo>
                  <a:lnTo>
                    <a:pt x="3902646" y="55105"/>
                  </a:lnTo>
                </a:path>
                <a:path w="7767320" h="55245">
                  <a:moveTo>
                    <a:pt x="3879341" y="0"/>
                  </a:moveTo>
                  <a:lnTo>
                    <a:pt x="3934447" y="55105"/>
                  </a:lnTo>
                </a:path>
                <a:path w="7767320" h="55245">
                  <a:moveTo>
                    <a:pt x="3911142" y="0"/>
                  </a:moveTo>
                  <a:lnTo>
                    <a:pt x="3966248" y="55105"/>
                  </a:lnTo>
                </a:path>
                <a:path w="7767320" h="55245">
                  <a:moveTo>
                    <a:pt x="3942943" y="0"/>
                  </a:moveTo>
                  <a:lnTo>
                    <a:pt x="3998048" y="55105"/>
                  </a:lnTo>
                </a:path>
                <a:path w="7767320" h="55245">
                  <a:moveTo>
                    <a:pt x="3974744" y="0"/>
                  </a:moveTo>
                  <a:lnTo>
                    <a:pt x="4029837" y="55105"/>
                  </a:lnTo>
                </a:path>
                <a:path w="7767320" h="55245">
                  <a:moveTo>
                    <a:pt x="4006532" y="0"/>
                  </a:moveTo>
                  <a:lnTo>
                    <a:pt x="4061637" y="55105"/>
                  </a:lnTo>
                </a:path>
                <a:path w="7767320" h="55245">
                  <a:moveTo>
                    <a:pt x="4038333" y="0"/>
                  </a:moveTo>
                  <a:lnTo>
                    <a:pt x="4093438" y="55105"/>
                  </a:lnTo>
                </a:path>
                <a:path w="7767320" h="55245">
                  <a:moveTo>
                    <a:pt x="4070134" y="0"/>
                  </a:moveTo>
                  <a:lnTo>
                    <a:pt x="4125239" y="55105"/>
                  </a:lnTo>
                </a:path>
                <a:path w="7767320" h="55245">
                  <a:moveTo>
                    <a:pt x="4101934" y="0"/>
                  </a:moveTo>
                  <a:lnTo>
                    <a:pt x="4157040" y="55105"/>
                  </a:lnTo>
                </a:path>
                <a:path w="7767320" h="55245">
                  <a:moveTo>
                    <a:pt x="4133723" y="0"/>
                  </a:moveTo>
                  <a:lnTo>
                    <a:pt x="4188828" y="55105"/>
                  </a:lnTo>
                </a:path>
                <a:path w="7767320" h="55245">
                  <a:moveTo>
                    <a:pt x="4165523" y="0"/>
                  </a:moveTo>
                  <a:lnTo>
                    <a:pt x="4220629" y="55105"/>
                  </a:lnTo>
                </a:path>
                <a:path w="7767320" h="55245">
                  <a:moveTo>
                    <a:pt x="4197324" y="0"/>
                  </a:moveTo>
                  <a:lnTo>
                    <a:pt x="4252429" y="55105"/>
                  </a:lnTo>
                </a:path>
                <a:path w="7767320" h="55245">
                  <a:moveTo>
                    <a:pt x="4229125" y="0"/>
                  </a:moveTo>
                  <a:lnTo>
                    <a:pt x="4284230" y="55105"/>
                  </a:lnTo>
                </a:path>
                <a:path w="7767320" h="55245">
                  <a:moveTo>
                    <a:pt x="4260913" y="0"/>
                  </a:moveTo>
                  <a:lnTo>
                    <a:pt x="4316018" y="55105"/>
                  </a:lnTo>
                </a:path>
                <a:path w="7767320" h="55245">
                  <a:moveTo>
                    <a:pt x="4292714" y="0"/>
                  </a:moveTo>
                  <a:lnTo>
                    <a:pt x="4347819" y="55105"/>
                  </a:lnTo>
                </a:path>
                <a:path w="7767320" h="55245">
                  <a:moveTo>
                    <a:pt x="4324515" y="0"/>
                  </a:moveTo>
                  <a:lnTo>
                    <a:pt x="4379620" y="55105"/>
                  </a:lnTo>
                </a:path>
                <a:path w="7767320" h="55245">
                  <a:moveTo>
                    <a:pt x="4356315" y="0"/>
                  </a:moveTo>
                  <a:lnTo>
                    <a:pt x="4411421" y="55105"/>
                  </a:lnTo>
                </a:path>
                <a:path w="7767320" h="55245">
                  <a:moveTo>
                    <a:pt x="4388116" y="0"/>
                  </a:moveTo>
                  <a:lnTo>
                    <a:pt x="4443209" y="55105"/>
                  </a:lnTo>
                </a:path>
                <a:path w="7767320" h="55245">
                  <a:moveTo>
                    <a:pt x="4419904" y="0"/>
                  </a:moveTo>
                  <a:lnTo>
                    <a:pt x="4475010" y="55105"/>
                  </a:lnTo>
                </a:path>
                <a:path w="7767320" h="55245">
                  <a:moveTo>
                    <a:pt x="4451705" y="0"/>
                  </a:moveTo>
                  <a:lnTo>
                    <a:pt x="4506810" y="55105"/>
                  </a:lnTo>
                </a:path>
                <a:path w="7767320" h="55245">
                  <a:moveTo>
                    <a:pt x="4483506" y="0"/>
                  </a:moveTo>
                  <a:lnTo>
                    <a:pt x="4538611" y="55105"/>
                  </a:lnTo>
                </a:path>
                <a:path w="7767320" h="55245">
                  <a:moveTo>
                    <a:pt x="4515307" y="0"/>
                  </a:moveTo>
                  <a:lnTo>
                    <a:pt x="4570412" y="55105"/>
                  </a:lnTo>
                </a:path>
                <a:path w="7767320" h="55245">
                  <a:moveTo>
                    <a:pt x="4547095" y="0"/>
                  </a:moveTo>
                  <a:lnTo>
                    <a:pt x="4602200" y="55105"/>
                  </a:lnTo>
                </a:path>
                <a:path w="7767320" h="55245">
                  <a:moveTo>
                    <a:pt x="4578896" y="0"/>
                  </a:moveTo>
                  <a:lnTo>
                    <a:pt x="4634001" y="55105"/>
                  </a:lnTo>
                </a:path>
                <a:path w="7767320" h="55245">
                  <a:moveTo>
                    <a:pt x="4610696" y="0"/>
                  </a:moveTo>
                  <a:lnTo>
                    <a:pt x="4665802" y="55105"/>
                  </a:lnTo>
                </a:path>
                <a:path w="7767320" h="55245">
                  <a:moveTo>
                    <a:pt x="4642497" y="0"/>
                  </a:moveTo>
                  <a:lnTo>
                    <a:pt x="4697603" y="55105"/>
                  </a:lnTo>
                </a:path>
                <a:path w="7767320" h="55245">
                  <a:moveTo>
                    <a:pt x="4674298" y="0"/>
                  </a:moveTo>
                  <a:lnTo>
                    <a:pt x="4729391" y="55105"/>
                  </a:lnTo>
                </a:path>
                <a:path w="7767320" h="55245">
                  <a:moveTo>
                    <a:pt x="4706086" y="0"/>
                  </a:moveTo>
                  <a:lnTo>
                    <a:pt x="4761191" y="55105"/>
                  </a:lnTo>
                </a:path>
                <a:path w="7767320" h="55245">
                  <a:moveTo>
                    <a:pt x="4737887" y="0"/>
                  </a:moveTo>
                  <a:lnTo>
                    <a:pt x="4792992" y="55105"/>
                  </a:lnTo>
                </a:path>
                <a:path w="7767320" h="55245">
                  <a:moveTo>
                    <a:pt x="4769688" y="0"/>
                  </a:moveTo>
                  <a:lnTo>
                    <a:pt x="4824793" y="55105"/>
                  </a:lnTo>
                </a:path>
                <a:path w="7767320" h="55245">
                  <a:moveTo>
                    <a:pt x="4801489" y="0"/>
                  </a:moveTo>
                  <a:lnTo>
                    <a:pt x="4856594" y="55105"/>
                  </a:lnTo>
                </a:path>
                <a:path w="7767320" h="55245">
                  <a:moveTo>
                    <a:pt x="4833277" y="0"/>
                  </a:moveTo>
                  <a:lnTo>
                    <a:pt x="4888382" y="55105"/>
                  </a:lnTo>
                </a:path>
                <a:path w="7767320" h="55245">
                  <a:moveTo>
                    <a:pt x="4865077" y="0"/>
                  </a:moveTo>
                  <a:lnTo>
                    <a:pt x="4920183" y="55105"/>
                  </a:lnTo>
                </a:path>
                <a:path w="7767320" h="55245">
                  <a:moveTo>
                    <a:pt x="4896878" y="0"/>
                  </a:moveTo>
                  <a:lnTo>
                    <a:pt x="4951984" y="55105"/>
                  </a:lnTo>
                </a:path>
                <a:path w="7767320" h="55245">
                  <a:moveTo>
                    <a:pt x="4928679" y="0"/>
                  </a:moveTo>
                  <a:lnTo>
                    <a:pt x="4983784" y="55105"/>
                  </a:lnTo>
                </a:path>
                <a:path w="7767320" h="55245">
                  <a:moveTo>
                    <a:pt x="4960480" y="0"/>
                  </a:moveTo>
                  <a:lnTo>
                    <a:pt x="5015572" y="55105"/>
                  </a:lnTo>
                </a:path>
                <a:path w="7767320" h="55245">
                  <a:moveTo>
                    <a:pt x="4992268" y="0"/>
                  </a:moveTo>
                  <a:lnTo>
                    <a:pt x="5047373" y="55105"/>
                  </a:lnTo>
                </a:path>
                <a:path w="7767320" h="55245">
                  <a:moveTo>
                    <a:pt x="5024069" y="0"/>
                  </a:moveTo>
                  <a:lnTo>
                    <a:pt x="5079174" y="55105"/>
                  </a:lnTo>
                </a:path>
                <a:path w="7767320" h="55245">
                  <a:moveTo>
                    <a:pt x="5055870" y="0"/>
                  </a:moveTo>
                  <a:lnTo>
                    <a:pt x="5110975" y="55105"/>
                  </a:lnTo>
                </a:path>
                <a:path w="7767320" h="55245">
                  <a:moveTo>
                    <a:pt x="5087670" y="0"/>
                  </a:moveTo>
                  <a:lnTo>
                    <a:pt x="5142763" y="55105"/>
                  </a:lnTo>
                </a:path>
                <a:path w="7767320" h="55245">
                  <a:moveTo>
                    <a:pt x="5119458" y="0"/>
                  </a:moveTo>
                  <a:lnTo>
                    <a:pt x="5174564" y="55105"/>
                  </a:lnTo>
                </a:path>
                <a:path w="7767320" h="55245">
                  <a:moveTo>
                    <a:pt x="5151259" y="0"/>
                  </a:moveTo>
                  <a:lnTo>
                    <a:pt x="5206365" y="55105"/>
                  </a:lnTo>
                </a:path>
                <a:path w="7767320" h="55245">
                  <a:moveTo>
                    <a:pt x="5183060" y="0"/>
                  </a:moveTo>
                  <a:lnTo>
                    <a:pt x="5238165" y="55105"/>
                  </a:lnTo>
                </a:path>
                <a:path w="7767320" h="55245">
                  <a:moveTo>
                    <a:pt x="5214861" y="0"/>
                  </a:moveTo>
                  <a:lnTo>
                    <a:pt x="5269966" y="55105"/>
                  </a:lnTo>
                </a:path>
                <a:path w="7767320" h="55245">
                  <a:moveTo>
                    <a:pt x="5246649" y="0"/>
                  </a:moveTo>
                  <a:lnTo>
                    <a:pt x="5301754" y="55105"/>
                  </a:lnTo>
                </a:path>
                <a:path w="7767320" h="55245">
                  <a:moveTo>
                    <a:pt x="5278450" y="0"/>
                  </a:moveTo>
                  <a:lnTo>
                    <a:pt x="5333555" y="55105"/>
                  </a:lnTo>
                </a:path>
                <a:path w="7767320" h="55245">
                  <a:moveTo>
                    <a:pt x="5310251" y="0"/>
                  </a:moveTo>
                  <a:lnTo>
                    <a:pt x="5365356" y="55105"/>
                  </a:lnTo>
                </a:path>
                <a:path w="7767320" h="55245">
                  <a:moveTo>
                    <a:pt x="5342051" y="0"/>
                  </a:moveTo>
                  <a:lnTo>
                    <a:pt x="5397157" y="55105"/>
                  </a:lnTo>
                </a:path>
                <a:path w="7767320" h="55245">
                  <a:moveTo>
                    <a:pt x="5373852" y="0"/>
                  </a:moveTo>
                  <a:lnTo>
                    <a:pt x="5428945" y="55105"/>
                  </a:lnTo>
                </a:path>
                <a:path w="7767320" h="55245">
                  <a:moveTo>
                    <a:pt x="5405640" y="0"/>
                  </a:moveTo>
                  <a:lnTo>
                    <a:pt x="5460746" y="55105"/>
                  </a:lnTo>
                </a:path>
                <a:path w="7767320" h="55245">
                  <a:moveTo>
                    <a:pt x="5437441" y="0"/>
                  </a:moveTo>
                  <a:lnTo>
                    <a:pt x="5492546" y="55105"/>
                  </a:lnTo>
                </a:path>
                <a:path w="7767320" h="55245">
                  <a:moveTo>
                    <a:pt x="5469242" y="0"/>
                  </a:moveTo>
                  <a:lnTo>
                    <a:pt x="5524347" y="55105"/>
                  </a:lnTo>
                </a:path>
                <a:path w="7767320" h="55245">
                  <a:moveTo>
                    <a:pt x="5501043" y="0"/>
                  </a:moveTo>
                  <a:lnTo>
                    <a:pt x="5556135" y="55105"/>
                  </a:lnTo>
                </a:path>
                <a:path w="7767320" h="55245">
                  <a:moveTo>
                    <a:pt x="5532831" y="0"/>
                  </a:moveTo>
                  <a:lnTo>
                    <a:pt x="5587936" y="55105"/>
                  </a:lnTo>
                </a:path>
                <a:path w="7767320" h="55245">
                  <a:moveTo>
                    <a:pt x="5564632" y="0"/>
                  </a:moveTo>
                  <a:lnTo>
                    <a:pt x="5619737" y="55105"/>
                  </a:lnTo>
                </a:path>
                <a:path w="7767320" h="55245">
                  <a:moveTo>
                    <a:pt x="5596432" y="0"/>
                  </a:moveTo>
                  <a:lnTo>
                    <a:pt x="5651538" y="55105"/>
                  </a:lnTo>
                </a:path>
                <a:path w="7767320" h="55245">
                  <a:moveTo>
                    <a:pt x="5628233" y="0"/>
                  </a:moveTo>
                  <a:lnTo>
                    <a:pt x="5683338" y="55105"/>
                  </a:lnTo>
                </a:path>
                <a:path w="7767320" h="55245">
                  <a:moveTo>
                    <a:pt x="5660021" y="0"/>
                  </a:moveTo>
                  <a:lnTo>
                    <a:pt x="5715127" y="55105"/>
                  </a:lnTo>
                </a:path>
                <a:path w="7767320" h="55245">
                  <a:moveTo>
                    <a:pt x="5691822" y="0"/>
                  </a:moveTo>
                  <a:lnTo>
                    <a:pt x="5746927" y="55105"/>
                  </a:lnTo>
                </a:path>
                <a:path w="7767320" h="55245">
                  <a:moveTo>
                    <a:pt x="5723623" y="0"/>
                  </a:moveTo>
                  <a:lnTo>
                    <a:pt x="5778728" y="55105"/>
                  </a:lnTo>
                </a:path>
                <a:path w="7767320" h="55245">
                  <a:moveTo>
                    <a:pt x="5755424" y="0"/>
                  </a:moveTo>
                  <a:lnTo>
                    <a:pt x="5810529" y="55105"/>
                  </a:lnTo>
                </a:path>
                <a:path w="7767320" h="55245">
                  <a:moveTo>
                    <a:pt x="5787224" y="0"/>
                  </a:moveTo>
                  <a:lnTo>
                    <a:pt x="5842317" y="55105"/>
                  </a:lnTo>
                </a:path>
                <a:path w="7767320" h="55245">
                  <a:moveTo>
                    <a:pt x="5819013" y="0"/>
                  </a:moveTo>
                  <a:lnTo>
                    <a:pt x="5874118" y="55105"/>
                  </a:lnTo>
                </a:path>
                <a:path w="7767320" h="55245">
                  <a:moveTo>
                    <a:pt x="5850813" y="0"/>
                  </a:moveTo>
                  <a:lnTo>
                    <a:pt x="5905919" y="55105"/>
                  </a:lnTo>
                </a:path>
                <a:path w="7767320" h="55245">
                  <a:moveTo>
                    <a:pt x="5882614" y="0"/>
                  </a:moveTo>
                  <a:lnTo>
                    <a:pt x="5937719" y="55105"/>
                  </a:lnTo>
                </a:path>
                <a:path w="7767320" h="55245">
                  <a:moveTo>
                    <a:pt x="5914415" y="0"/>
                  </a:moveTo>
                  <a:lnTo>
                    <a:pt x="5969520" y="55105"/>
                  </a:lnTo>
                </a:path>
                <a:path w="7767320" h="55245">
                  <a:moveTo>
                    <a:pt x="5946203" y="0"/>
                  </a:moveTo>
                  <a:lnTo>
                    <a:pt x="6001308" y="55105"/>
                  </a:lnTo>
                </a:path>
                <a:path w="7767320" h="55245">
                  <a:moveTo>
                    <a:pt x="5978004" y="0"/>
                  </a:moveTo>
                  <a:lnTo>
                    <a:pt x="6033109" y="55105"/>
                  </a:lnTo>
                </a:path>
                <a:path w="7767320" h="55245">
                  <a:moveTo>
                    <a:pt x="6009805" y="0"/>
                  </a:moveTo>
                  <a:lnTo>
                    <a:pt x="6064910" y="55105"/>
                  </a:lnTo>
                </a:path>
                <a:path w="7767320" h="55245">
                  <a:moveTo>
                    <a:pt x="6041605" y="0"/>
                  </a:moveTo>
                  <a:lnTo>
                    <a:pt x="6096711" y="55105"/>
                  </a:lnTo>
                </a:path>
                <a:path w="7767320" h="55245">
                  <a:moveTo>
                    <a:pt x="6073406" y="0"/>
                  </a:moveTo>
                  <a:lnTo>
                    <a:pt x="6128499" y="55105"/>
                  </a:lnTo>
                </a:path>
                <a:path w="7767320" h="55245">
                  <a:moveTo>
                    <a:pt x="6105194" y="0"/>
                  </a:moveTo>
                  <a:lnTo>
                    <a:pt x="6160300" y="55105"/>
                  </a:lnTo>
                </a:path>
                <a:path w="7767320" h="55245">
                  <a:moveTo>
                    <a:pt x="6136995" y="0"/>
                  </a:moveTo>
                  <a:lnTo>
                    <a:pt x="6192100" y="55105"/>
                  </a:lnTo>
                </a:path>
                <a:path w="7767320" h="55245">
                  <a:moveTo>
                    <a:pt x="6168796" y="0"/>
                  </a:moveTo>
                  <a:lnTo>
                    <a:pt x="6223901" y="55105"/>
                  </a:lnTo>
                </a:path>
                <a:path w="7767320" h="55245">
                  <a:moveTo>
                    <a:pt x="6200597" y="0"/>
                  </a:moveTo>
                  <a:lnTo>
                    <a:pt x="6255689" y="55105"/>
                  </a:lnTo>
                </a:path>
                <a:path w="7767320" h="55245">
                  <a:moveTo>
                    <a:pt x="6232385" y="0"/>
                  </a:moveTo>
                  <a:lnTo>
                    <a:pt x="6287490" y="55105"/>
                  </a:lnTo>
                </a:path>
                <a:path w="7767320" h="55245">
                  <a:moveTo>
                    <a:pt x="6264186" y="0"/>
                  </a:moveTo>
                  <a:lnTo>
                    <a:pt x="6319291" y="55105"/>
                  </a:lnTo>
                </a:path>
                <a:path w="7767320" h="55245">
                  <a:moveTo>
                    <a:pt x="6295986" y="0"/>
                  </a:moveTo>
                  <a:lnTo>
                    <a:pt x="6351092" y="55105"/>
                  </a:lnTo>
                </a:path>
                <a:path w="7767320" h="55245">
                  <a:moveTo>
                    <a:pt x="6327787" y="0"/>
                  </a:moveTo>
                  <a:lnTo>
                    <a:pt x="6382893" y="55105"/>
                  </a:lnTo>
                </a:path>
                <a:path w="7767320" h="55245">
                  <a:moveTo>
                    <a:pt x="6359575" y="0"/>
                  </a:moveTo>
                  <a:lnTo>
                    <a:pt x="6414681" y="55105"/>
                  </a:lnTo>
                </a:path>
                <a:path w="7767320" h="55245">
                  <a:moveTo>
                    <a:pt x="6391376" y="0"/>
                  </a:moveTo>
                  <a:lnTo>
                    <a:pt x="6446481" y="55105"/>
                  </a:lnTo>
                </a:path>
                <a:path w="7767320" h="55245">
                  <a:moveTo>
                    <a:pt x="6423177" y="0"/>
                  </a:moveTo>
                  <a:lnTo>
                    <a:pt x="6478282" y="55105"/>
                  </a:lnTo>
                </a:path>
                <a:path w="7767320" h="55245">
                  <a:moveTo>
                    <a:pt x="6454978" y="0"/>
                  </a:moveTo>
                  <a:lnTo>
                    <a:pt x="6510083" y="55105"/>
                  </a:lnTo>
                </a:path>
                <a:path w="7767320" h="55245">
                  <a:moveTo>
                    <a:pt x="6486779" y="0"/>
                  </a:moveTo>
                  <a:lnTo>
                    <a:pt x="6541871" y="55105"/>
                  </a:lnTo>
                </a:path>
                <a:path w="7767320" h="55245">
                  <a:moveTo>
                    <a:pt x="6518567" y="0"/>
                  </a:moveTo>
                  <a:lnTo>
                    <a:pt x="6573672" y="55105"/>
                  </a:lnTo>
                </a:path>
                <a:path w="7767320" h="55245">
                  <a:moveTo>
                    <a:pt x="6550367" y="0"/>
                  </a:moveTo>
                  <a:lnTo>
                    <a:pt x="6605473" y="55105"/>
                  </a:lnTo>
                </a:path>
                <a:path w="7767320" h="55245">
                  <a:moveTo>
                    <a:pt x="6582168" y="0"/>
                  </a:moveTo>
                  <a:lnTo>
                    <a:pt x="6637274" y="55105"/>
                  </a:lnTo>
                </a:path>
                <a:path w="7767320" h="55245">
                  <a:moveTo>
                    <a:pt x="6613969" y="0"/>
                  </a:moveTo>
                  <a:lnTo>
                    <a:pt x="6669062" y="55105"/>
                  </a:lnTo>
                </a:path>
                <a:path w="7767320" h="55245">
                  <a:moveTo>
                    <a:pt x="6645757" y="0"/>
                  </a:moveTo>
                  <a:lnTo>
                    <a:pt x="6700862" y="55105"/>
                  </a:lnTo>
                </a:path>
                <a:path w="7767320" h="55245">
                  <a:moveTo>
                    <a:pt x="6677558" y="0"/>
                  </a:moveTo>
                  <a:lnTo>
                    <a:pt x="6732663" y="55105"/>
                  </a:lnTo>
                </a:path>
                <a:path w="7767320" h="55245">
                  <a:moveTo>
                    <a:pt x="6709359" y="0"/>
                  </a:moveTo>
                  <a:lnTo>
                    <a:pt x="6764464" y="55105"/>
                  </a:lnTo>
                </a:path>
                <a:path w="7767320" h="55245">
                  <a:moveTo>
                    <a:pt x="6741159" y="0"/>
                  </a:moveTo>
                  <a:lnTo>
                    <a:pt x="6796265" y="55105"/>
                  </a:lnTo>
                </a:path>
                <a:path w="7767320" h="55245">
                  <a:moveTo>
                    <a:pt x="6772948" y="0"/>
                  </a:moveTo>
                  <a:lnTo>
                    <a:pt x="6828053" y="55105"/>
                  </a:lnTo>
                </a:path>
                <a:path w="7767320" h="55245">
                  <a:moveTo>
                    <a:pt x="6804748" y="0"/>
                  </a:moveTo>
                  <a:lnTo>
                    <a:pt x="6859854" y="55105"/>
                  </a:lnTo>
                </a:path>
                <a:path w="7767320" h="55245">
                  <a:moveTo>
                    <a:pt x="6836549" y="0"/>
                  </a:moveTo>
                  <a:lnTo>
                    <a:pt x="6891655" y="55105"/>
                  </a:lnTo>
                </a:path>
                <a:path w="7767320" h="55245">
                  <a:moveTo>
                    <a:pt x="6868350" y="0"/>
                  </a:moveTo>
                  <a:lnTo>
                    <a:pt x="6923455" y="55105"/>
                  </a:lnTo>
                </a:path>
                <a:path w="7767320" h="55245">
                  <a:moveTo>
                    <a:pt x="6900151" y="0"/>
                  </a:moveTo>
                  <a:lnTo>
                    <a:pt x="6955243" y="55105"/>
                  </a:lnTo>
                </a:path>
                <a:path w="7767320" h="55245">
                  <a:moveTo>
                    <a:pt x="6931939" y="0"/>
                  </a:moveTo>
                  <a:lnTo>
                    <a:pt x="6987044" y="55105"/>
                  </a:lnTo>
                </a:path>
                <a:path w="7767320" h="55245">
                  <a:moveTo>
                    <a:pt x="6963740" y="0"/>
                  </a:moveTo>
                  <a:lnTo>
                    <a:pt x="7018845" y="55105"/>
                  </a:lnTo>
                </a:path>
                <a:path w="7767320" h="55245">
                  <a:moveTo>
                    <a:pt x="6995541" y="0"/>
                  </a:moveTo>
                  <a:lnTo>
                    <a:pt x="7050646" y="55105"/>
                  </a:lnTo>
                </a:path>
                <a:path w="7767320" h="55245">
                  <a:moveTo>
                    <a:pt x="7027341" y="0"/>
                  </a:moveTo>
                  <a:lnTo>
                    <a:pt x="7082447" y="55105"/>
                  </a:lnTo>
                </a:path>
                <a:path w="7767320" h="55245">
                  <a:moveTo>
                    <a:pt x="7059129" y="0"/>
                  </a:moveTo>
                  <a:lnTo>
                    <a:pt x="7114235" y="55105"/>
                  </a:lnTo>
                </a:path>
                <a:path w="7767320" h="55245">
                  <a:moveTo>
                    <a:pt x="7090930" y="0"/>
                  </a:moveTo>
                  <a:lnTo>
                    <a:pt x="7146035" y="55105"/>
                  </a:lnTo>
                </a:path>
                <a:path w="7767320" h="55245">
                  <a:moveTo>
                    <a:pt x="7122731" y="0"/>
                  </a:moveTo>
                  <a:lnTo>
                    <a:pt x="7177836" y="55105"/>
                  </a:lnTo>
                </a:path>
                <a:path w="7767320" h="55245">
                  <a:moveTo>
                    <a:pt x="7154532" y="0"/>
                  </a:moveTo>
                  <a:lnTo>
                    <a:pt x="7209637" y="55105"/>
                  </a:lnTo>
                </a:path>
                <a:path w="7767320" h="55245">
                  <a:moveTo>
                    <a:pt x="7186333" y="0"/>
                  </a:moveTo>
                  <a:lnTo>
                    <a:pt x="7241425" y="55105"/>
                  </a:lnTo>
                </a:path>
                <a:path w="7767320" h="55245">
                  <a:moveTo>
                    <a:pt x="7218121" y="0"/>
                  </a:moveTo>
                  <a:lnTo>
                    <a:pt x="7273226" y="55105"/>
                  </a:lnTo>
                </a:path>
                <a:path w="7767320" h="55245">
                  <a:moveTo>
                    <a:pt x="7249922" y="0"/>
                  </a:moveTo>
                  <a:lnTo>
                    <a:pt x="7305027" y="55105"/>
                  </a:lnTo>
                </a:path>
                <a:path w="7767320" h="55245">
                  <a:moveTo>
                    <a:pt x="7281722" y="0"/>
                  </a:moveTo>
                  <a:lnTo>
                    <a:pt x="7336828" y="55105"/>
                  </a:lnTo>
                </a:path>
                <a:path w="7767320" h="55245">
                  <a:moveTo>
                    <a:pt x="7313523" y="0"/>
                  </a:moveTo>
                  <a:lnTo>
                    <a:pt x="7368616" y="55105"/>
                  </a:lnTo>
                </a:path>
                <a:path w="7767320" h="55245">
                  <a:moveTo>
                    <a:pt x="7345311" y="0"/>
                  </a:moveTo>
                  <a:lnTo>
                    <a:pt x="7400417" y="55105"/>
                  </a:lnTo>
                </a:path>
                <a:path w="7767320" h="55245">
                  <a:moveTo>
                    <a:pt x="7377112" y="0"/>
                  </a:moveTo>
                  <a:lnTo>
                    <a:pt x="7432217" y="55105"/>
                  </a:lnTo>
                </a:path>
                <a:path w="7767320" h="55245">
                  <a:moveTo>
                    <a:pt x="7567904" y="0"/>
                  </a:moveTo>
                  <a:lnTo>
                    <a:pt x="7623009" y="55105"/>
                  </a:lnTo>
                </a:path>
                <a:path w="7767320" h="55245">
                  <a:moveTo>
                    <a:pt x="7599705" y="0"/>
                  </a:moveTo>
                  <a:lnTo>
                    <a:pt x="7654798" y="55105"/>
                  </a:lnTo>
                </a:path>
                <a:path w="7767320" h="55245">
                  <a:moveTo>
                    <a:pt x="7631493" y="0"/>
                  </a:moveTo>
                  <a:lnTo>
                    <a:pt x="7686598" y="55105"/>
                  </a:lnTo>
                </a:path>
                <a:path w="7767320" h="55245">
                  <a:moveTo>
                    <a:pt x="7663294" y="0"/>
                  </a:moveTo>
                  <a:lnTo>
                    <a:pt x="7718399" y="55105"/>
                  </a:lnTo>
                </a:path>
                <a:path w="7767320" h="55245">
                  <a:moveTo>
                    <a:pt x="7695095" y="0"/>
                  </a:moveTo>
                  <a:lnTo>
                    <a:pt x="7750200" y="55105"/>
                  </a:lnTo>
                </a:path>
                <a:path w="7767320" h="55245">
                  <a:moveTo>
                    <a:pt x="7726895" y="0"/>
                  </a:moveTo>
                  <a:lnTo>
                    <a:pt x="7767286" y="40400"/>
                  </a:lnTo>
                </a:path>
                <a:path w="7767320" h="55245">
                  <a:moveTo>
                    <a:pt x="7758683" y="0"/>
                  </a:moveTo>
                  <a:lnTo>
                    <a:pt x="7767286" y="8602"/>
                  </a:lnTo>
                </a:path>
              </a:pathLst>
            </a:custGeom>
            <a:ln w="11874">
              <a:solidFill>
                <a:srgbClr val="FFFFFF"/>
              </a:solidFill>
            </a:ln>
          </p:spPr>
          <p:txBody>
            <a:bodyPr wrap="square" lIns="0" tIns="0" rIns="0" bIns="0" rtlCol="0"/>
            <a:lstStyle/>
            <a:p>
              <a:endParaRPr/>
            </a:p>
          </p:txBody>
        </p:sp>
        <p:sp>
          <p:nvSpPr>
            <p:cNvPr id="6" name="object 6"/>
            <p:cNvSpPr/>
            <p:nvPr/>
          </p:nvSpPr>
          <p:spPr>
            <a:xfrm>
              <a:off x="7406639"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7" name="object 7"/>
          <p:cNvSpPr txBox="1"/>
          <p:nvPr/>
        </p:nvSpPr>
        <p:spPr>
          <a:xfrm>
            <a:off x="7447503" y="9674528"/>
            <a:ext cx="116205"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FFFFFF"/>
                </a:solidFill>
                <a:latin typeface="Gotham Book"/>
                <a:cs typeface="Gotham Book"/>
              </a:rPr>
              <a:t>9</a:t>
            </a:r>
            <a:endParaRPr sz="1100">
              <a:latin typeface="Gotham Book"/>
              <a:cs typeface="Gotham Book"/>
            </a:endParaRPr>
          </a:p>
        </p:txBody>
      </p:sp>
      <p:sp>
        <p:nvSpPr>
          <p:cNvPr id="8" name="object 8"/>
          <p:cNvSpPr txBox="1">
            <a:spLocks noGrp="1"/>
          </p:cNvSpPr>
          <p:nvPr>
            <p:ph type="title"/>
          </p:nvPr>
        </p:nvSpPr>
        <p:spPr>
          <a:xfrm>
            <a:off x="431622" y="558282"/>
            <a:ext cx="3248660" cy="443711"/>
          </a:xfrm>
          <a:prstGeom prst="rect">
            <a:avLst/>
          </a:prstGeom>
        </p:spPr>
        <p:txBody>
          <a:bodyPr vert="horz" wrap="square" lIns="0" tIns="12700" rIns="0" bIns="0" rtlCol="0">
            <a:spAutoFit/>
          </a:bodyPr>
          <a:lstStyle/>
          <a:p>
            <a:pPr marL="12700">
              <a:lnSpc>
                <a:spcPct val="100000"/>
              </a:lnSpc>
              <a:spcBef>
                <a:spcPts val="100"/>
              </a:spcBef>
            </a:pPr>
            <a:r>
              <a:rPr sz="2800" b="1" spc="-50" dirty="0"/>
              <a:t>ADDINGTON</a:t>
            </a:r>
            <a:r>
              <a:rPr sz="2800" b="1" spc="-90" dirty="0"/>
              <a:t> </a:t>
            </a:r>
            <a:r>
              <a:rPr sz="2800" b="1" spc="-40" dirty="0"/>
              <a:t>FARMS</a:t>
            </a:r>
          </a:p>
        </p:txBody>
      </p:sp>
      <p:sp>
        <p:nvSpPr>
          <p:cNvPr id="9" name="object 9"/>
          <p:cNvSpPr txBox="1"/>
          <p:nvPr/>
        </p:nvSpPr>
        <p:spPr>
          <a:xfrm>
            <a:off x="431622" y="1713221"/>
            <a:ext cx="3742690" cy="2219960"/>
          </a:xfrm>
          <a:prstGeom prst="rect">
            <a:avLst/>
          </a:prstGeom>
        </p:spPr>
        <p:txBody>
          <a:bodyPr vert="horz" wrap="square" lIns="0" tIns="12700" rIns="0" bIns="0" rtlCol="0">
            <a:spAutoFit/>
          </a:bodyPr>
          <a:lstStyle/>
          <a:p>
            <a:pPr marL="12700" marR="51435" algn="just">
              <a:lnSpc>
                <a:spcPct val="100000"/>
              </a:lnSpc>
              <a:spcBef>
                <a:spcPts val="100"/>
              </a:spcBef>
            </a:pP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Board</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20" dirty="0">
                <a:solidFill>
                  <a:srgbClr val="231F20"/>
                </a:solidFill>
                <a:latin typeface="Gotham Book"/>
                <a:cs typeface="Gotham Book"/>
              </a:rPr>
              <a:t> </a:t>
            </a:r>
            <a:r>
              <a:rPr sz="1200" b="0" spc="-10" dirty="0">
                <a:solidFill>
                  <a:srgbClr val="231F20"/>
                </a:solidFill>
                <a:latin typeface="Gotham Book"/>
                <a:cs typeface="Gotham Book"/>
              </a:rPr>
              <a:t>Trustees</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dirty="0">
                <a:solidFill>
                  <a:srgbClr val="231F20"/>
                </a:solidFill>
                <a:latin typeface="Gotham Book"/>
                <a:cs typeface="Gotham Book"/>
              </a:rPr>
              <a:t>University</a:t>
            </a:r>
            <a:r>
              <a:rPr sz="1200" b="0" spc="-20"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spc="-10" dirty="0">
                <a:solidFill>
                  <a:srgbClr val="231F20"/>
                </a:solidFill>
                <a:latin typeface="Gotham Book"/>
                <a:cs typeface="Gotham Book"/>
              </a:rPr>
              <a:t>Illinois </a:t>
            </a:r>
            <a:r>
              <a:rPr sz="1200" b="0" dirty="0">
                <a:solidFill>
                  <a:srgbClr val="231F20"/>
                </a:solidFill>
                <a:latin typeface="Gotham Book"/>
                <a:cs typeface="Gotham Book"/>
              </a:rPr>
              <a:t>gratefully</a:t>
            </a:r>
            <a:r>
              <a:rPr sz="1200" b="0" spc="-25" dirty="0">
                <a:solidFill>
                  <a:srgbClr val="231F20"/>
                </a:solidFill>
                <a:latin typeface="Gotham Book"/>
                <a:cs typeface="Gotham Book"/>
              </a:rPr>
              <a:t> </a:t>
            </a:r>
            <a:r>
              <a:rPr sz="1200" b="0" dirty="0">
                <a:solidFill>
                  <a:srgbClr val="231F20"/>
                </a:solidFill>
                <a:latin typeface="Gotham Book"/>
                <a:cs typeface="Gotham Book"/>
              </a:rPr>
              <a:t>accepted</a:t>
            </a:r>
            <a:r>
              <a:rPr sz="1200" b="0" spc="-25" dirty="0">
                <a:solidFill>
                  <a:srgbClr val="231F20"/>
                </a:solidFill>
                <a:latin typeface="Gotham Book"/>
                <a:cs typeface="Gotham Book"/>
              </a:rPr>
              <a:t> </a:t>
            </a:r>
            <a:r>
              <a:rPr sz="1200" b="0" dirty="0">
                <a:solidFill>
                  <a:srgbClr val="231F20"/>
                </a:solidFill>
                <a:latin typeface="Gotham Book"/>
                <a:cs typeface="Gotham Book"/>
              </a:rPr>
              <a:t>the</a:t>
            </a:r>
            <a:r>
              <a:rPr sz="1200" b="0" spc="-25" dirty="0">
                <a:solidFill>
                  <a:srgbClr val="231F20"/>
                </a:solidFill>
                <a:latin typeface="Gotham Book"/>
                <a:cs typeface="Gotham Book"/>
              </a:rPr>
              <a:t> </a:t>
            </a:r>
            <a:r>
              <a:rPr sz="1200" b="0" dirty="0">
                <a:solidFill>
                  <a:srgbClr val="231F20"/>
                </a:solidFill>
                <a:latin typeface="Gotham Book"/>
                <a:cs typeface="Gotham Book"/>
              </a:rPr>
              <a:t>gift</a:t>
            </a:r>
            <a:r>
              <a:rPr sz="1200" b="0" spc="-25" dirty="0">
                <a:solidFill>
                  <a:srgbClr val="231F20"/>
                </a:solidFill>
                <a:latin typeface="Gotham Book"/>
                <a:cs typeface="Gotham Book"/>
              </a:rPr>
              <a:t> </a:t>
            </a:r>
            <a:r>
              <a:rPr sz="1200" b="0" dirty="0">
                <a:solidFill>
                  <a:srgbClr val="231F20"/>
                </a:solidFill>
                <a:latin typeface="Gotham Book"/>
                <a:cs typeface="Gotham Book"/>
              </a:rPr>
              <a:t>of</a:t>
            </a:r>
            <a:r>
              <a:rPr sz="1200" b="0" spc="-25" dirty="0">
                <a:solidFill>
                  <a:srgbClr val="231F20"/>
                </a:solidFill>
                <a:latin typeface="Gotham Book"/>
                <a:cs typeface="Gotham Book"/>
              </a:rPr>
              <a:t> </a:t>
            </a:r>
            <a:r>
              <a:rPr sz="1200" b="0" dirty="0">
                <a:solidFill>
                  <a:srgbClr val="231F20"/>
                </a:solidFill>
                <a:latin typeface="Gotham Book"/>
                <a:cs typeface="Gotham Book"/>
              </a:rPr>
              <a:t>farmland</a:t>
            </a:r>
            <a:r>
              <a:rPr sz="1200" b="0" spc="-25" dirty="0">
                <a:solidFill>
                  <a:srgbClr val="231F20"/>
                </a:solidFill>
                <a:latin typeface="Gotham Book"/>
                <a:cs typeface="Gotham Book"/>
              </a:rPr>
              <a:t> </a:t>
            </a:r>
            <a:r>
              <a:rPr sz="1200" b="0" dirty="0">
                <a:solidFill>
                  <a:srgbClr val="231F20"/>
                </a:solidFill>
                <a:latin typeface="Gotham Book"/>
                <a:cs typeface="Gotham Book"/>
              </a:rPr>
              <a:t>from</a:t>
            </a:r>
            <a:r>
              <a:rPr sz="1200" b="0" spc="-20" dirty="0">
                <a:solidFill>
                  <a:srgbClr val="231F20"/>
                </a:solidFill>
                <a:latin typeface="Gotham Book"/>
                <a:cs typeface="Gotham Book"/>
              </a:rPr>
              <a:t> </a:t>
            </a:r>
            <a:r>
              <a:rPr sz="1200" b="0" spc="-25" dirty="0">
                <a:solidFill>
                  <a:srgbClr val="231F20"/>
                </a:solidFill>
                <a:latin typeface="Gotham Book"/>
                <a:cs typeface="Gotham Book"/>
              </a:rPr>
              <a:t>the </a:t>
            </a:r>
            <a:r>
              <a:rPr sz="1200" b="0" dirty="0">
                <a:solidFill>
                  <a:srgbClr val="231F20"/>
                </a:solidFill>
                <a:latin typeface="Gotham Book"/>
                <a:cs typeface="Gotham Book"/>
              </a:rPr>
              <a:t>Estate</a:t>
            </a:r>
            <a:r>
              <a:rPr sz="1200" b="0" spc="-40" dirty="0">
                <a:solidFill>
                  <a:srgbClr val="231F20"/>
                </a:solidFill>
                <a:latin typeface="Gotham Book"/>
                <a:cs typeface="Gotham Book"/>
              </a:rPr>
              <a:t> </a:t>
            </a:r>
            <a:r>
              <a:rPr sz="1200" b="0" dirty="0">
                <a:solidFill>
                  <a:srgbClr val="231F20"/>
                </a:solidFill>
                <a:latin typeface="Gotham Book"/>
                <a:cs typeface="Gotham Book"/>
              </a:rPr>
              <a:t>of</a:t>
            </a:r>
            <a:r>
              <a:rPr sz="1200" b="0" spc="-30" dirty="0">
                <a:solidFill>
                  <a:srgbClr val="231F20"/>
                </a:solidFill>
                <a:latin typeface="Gotham Book"/>
                <a:cs typeface="Gotham Book"/>
              </a:rPr>
              <a:t> </a:t>
            </a:r>
            <a:r>
              <a:rPr sz="1200" b="0" dirty="0">
                <a:solidFill>
                  <a:srgbClr val="231F20"/>
                </a:solidFill>
                <a:latin typeface="Gotham Book"/>
                <a:cs typeface="Gotham Book"/>
              </a:rPr>
              <a:t>Francois</a:t>
            </a:r>
            <a:r>
              <a:rPr sz="1200" b="0" spc="-30" dirty="0">
                <a:solidFill>
                  <a:srgbClr val="231F20"/>
                </a:solidFill>
                <a:latin typeface="Gotham Book"/>
                <a:cs typeface="Gotham Book"/>
              </a:rPr>
              <a:t> </a:t>
            </a:r>
            <a:r>
              <a:rPr sz="1200" b="0" dirty="0">
                <a:solidFill>
                  <a:srgbClr val="231F20"/>
                </a:solidFill>
                <a:latin typeface="Gotham Book"/>
                <a:cs typeface="Gotham Book"/>
              </a:rPr>
              <a:t>Williams</a:t>
            </a:r>
            <a:r>
              <a:rPr sz="1200" b="0" spc="-30" dirty="0">
                <a:solidFill>
                  <a:srgbClr val="231F20"/>
                </a:solidFill>
                <a:latin typeface="Gotham Book"/>
                <a:cs typeface="Gotham Book"/>
              </a:rPr>
              <a:t> </a:t>
            </a:r>
            <a:r>
              <a:rPr sz="1200" b="0" dirty="0">
                <a:solidFill>
                  <a:srgbClr val="231F20"/>
                </a:solidFill>
                <a:latin typeface="Gotham Book"/>
                <a:cs typeface="Gotham Book"/>
              </a:rPr>
              <a:t>Addington</a:t>
            </a:r>
            <a:r>
              <a:rPr sz="1200" b="0" spc="-30" dirty="0">
                <a:solidFill>
                  <a:srgbClr val="231F20"/>
                </a:solidFill>
                <a:latin typeface="Gotham Book"/>
                <a:cs typeface="Gotham Book"/>
              </a:rPr>
              <a:t> </a:t>
            </a:r>
            <a:r>
              <a:rPr sz="1200" b="0" dirty="0">
                <a:solidFill>
                  <a:srgbClr val="231F20"/>
                </a:solidFill>
                <a:latin typeface="Gotham Book"/>
                <a:cs typeface="Gotham Book"/>
              </a:rPr>
              <a:t>in</a:t>
            </a:r>
            <a:r>
              <a:rPr sz="1200" b="0" spc="-25" dirty="0">
                <a:solidFill>
                  <a:srgbClr val="231F20"/>
                </a:solidFill>
                <a:latin typeface="Gotham Book"/>
                <a:cs typeface="Gotham Book"/>
              </a:rPr>
              <a:t> </a:t>
            </a:r>
            <a:r>
              <a:rPr sz="1200" b="0" spc="-10" dirty="0">
                <a:solidFill>
                  <a:srgbClr val="231F20"/>
                </a:solidFill>
                <a:latin typeface="Gotham Book"/>
                <a:cs typeface="Gotham Book"/>
              </a:rPr>
              <a:t>1991.</a:t>
            </a:r>
            <a:endParaRPr sz="1200">
              <a:latin typeface="Gotham Book"/>
              <a:cs typeface="Gotham Book"/>
            </a:endParaRPr>
          </a:p>
          <a:p>
            <a:pPr marL="12700" marR="5080">
              <a:lnSpc>
                <a:spcPct val="100000"/>
              </a:lnSpc>
            </a:pP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dirty="0">
                <a:solidFill>
                  <a:srgbClr val="231F20"/>
                </a:solidFill>
                <a:latin typeface="Gotham Book"/>
                <a:cs typeface="Gotham Book"/>
              </a:rPr>
              <a:t>farmland</a:t>
            </a:r>
            <a:r>
              <a:rPr sz="1200" b="0" spc="-15" dirty="0">
                <a:solidFill>
                  <a:srgbClr val="231F20"/>
                </a:solidFill>
                <a:latin typeface="Gotham Book"/>
                <a:cs typeface="Gotham Book"/>
              </a:rPr>
              <a:t> </a:t>
            </a:r>
            <a:r>
              <a:rPr sz="1200" b="0" dirty="0">
                <a:solidFill>
                  <a:srgbClr val="231F20"/>
                </a:solidFill>
                <a:latin typeface="Gotham Book"/>
                <a:cs typeface="Gotham Book"/>
              </a:rPr>
              <a:t>is</a:t>
            </a:r>
            <a:r>
              <a:rPr sz="1200" b="0" spc="-10" dirty="0">
                <a:solidFill>
                  <a:srgbClr val="231F20"/>
                </a:solidFill>
                <a:latin typeface="Gotham Book"/>
                <a:cs typeface="Gotham Book"/>
              </a:rPr>
              <a:t> </a:t>
            </a:r>
            <a:r>
              <a:rPr sz="1200" b="0" dirty="0">
                <a:solidFill>
                  <a:srgbClr val="231F20"/>
                </a:solidFill>
                <a:latin typeface="Gotham Book"/>
                <a:cs typeface="Gotham Book"/>
              </a:rPr>
              <a:t>located</a:t>
            </a:r>
            <a:r>
              <a:rPr sz="1200" b="0" spc="-15" dirty="0">
                <a:solidFill>
                  <a:srgbClr val="231F20"/>
                </a:solidFill>
                <a:latin typeface="Gotham Book"/>
                <a:cs typeface="Gotham Book"/>
              </a:rPr>
              <a:t> </a:t>
            </a:r>
            <a:r>
              <a:rPr sz="1200" b="0" dirty="0">
                <a:solidFill>
                  <a:srgbClr val="231F20"/>
                </a:solidFill>
                <a:latin typeface="Gotham Book"/>
                <a:cs typeface="Gotham Book"/>
              </a:rPr>
              <a:t>in</a:t>
            </a:r>
            <a:r>
              <a:rPr sz="1200" b="0" spc="-15" dirty="0">
                <a:solidFill>
                  <a:srgbClr val="231F20"/>
                </a:solidFill>
                <a:latin typeface="Gotham Book"/>
                <a:cs typeface="Gotham Book"/>
              </a:rPr>
              <a:t> </a:t>
            </a:r>
            <a:r>
              <a:rPr sz="1200" b="0" dirty="0">
                <a:solidFill>
                  <a:srgbClr val="231F20"/>
                </a:solidFill>
                <a:latin typeface="Gotham Book"/>
                <a:cs typeface="Gotham Book"/>
              </a:rPr>
              <a:t>two</a:t>
            </a:r>
            <a:r>
              <a:rPr sz="1200" b="0" spc="-10" dirty="0">
                <a:solidFill>
                  <a:srgbClr val="231F20"/>
                </a:solidFill>
                <a:latin typeface="Gotham Book"/>
                <a:cs typeface="Gotham Book"/>
              </a:rPr>
              <a:t> </a:t>
            </a:r>
            <a:r>
              <a:rPr sz="1200" b="0" dirty="0">
                <a:solidFill>
                  <a:srgbClr val="231F20"/>
                </a:solidFill>
                <a:latin typeface="Gotham Book"/>
                <a:cs typeface="Gotham Book"/>
              </a:rPr>
              <a:t>Illinois</a:t>
            </a:r>
            <a:r>
              <a:rPr sz="1200" b="0" spc="-15" dirty="0">
                <a:solidFill>
                  <a:srgbClr val="231F20"/>
                </a:solidFill>
                <a:latin typeface="Gotham Book"/>
                <a:cs typeface="Gotham Book"/>
              </a:rPr>
              <a:t> </a:t>
            </a:r>
            <a:r>
              <a:rPr sz="1200" b="0" spc="-10" dirty="0">
                <a:solidFill>
                  <a:srgbClr val="231F20"/>
                </a:solidFill>
                <a:latin typeface="Gotham Book"/>
                <a:cs typeface="Gotham Book"/>
              </a:rPr>
              <a:t>counties: </a:t>
            </a:r>
            <a:r>
              <a:rPr sz="1200" b="0" dirty="0">
                <a:solidFill>
                  <a:srgbClr val="231F20"/>
                </a:solidFill>
                <a:latin typeface="Gotham Book"/>
                <a:cs typeface="Gotham Book"/>
              </a:rPr>
              <a:t>Iroquois</a:t>
            </a:r>
            <a:r>
              <a:rPr sz="1200" b="0" spc="-15" dirty="0">
                <a:solidFill>
                  <a:srgbClr val="231F20"/>
                </a:solidFill>
                <a:latin typeface="Gotham Book"/>
                <a:cs typeface="Gotham Book"/>
              </a:rPr>
              <a:t> </a:t>
            </a:r>
            <a:r>
              <a:rPr sz="1200" b="0" dirty="0">
                <a:solidFill>
                  <a:srgbClr val="231F20"/>
                </a:solidFill>
                <a:latin typeface="Gotham Book"/>
                <a:cs typeface="Gotham Book"/>
              </a:rPr>
              <a:t>and</a:t>
            </a:r>
            <a:r>
              <a:rPr sz="1200" b="0" spc="-10" dirty="0">
                <a:solidFill>
                  <a:srgbClr val="231F20"/>
                </a:solidFill>
                <a:latin typeface="Gotham Book"/>
                <a:cs typeface="Gotham Book"/>
              </a:rPr>
              <a:t> </a:t>
            </a:r>
            <a:r>
              <a:rPr sz="1200" b="0" dirty="0">
                <a:solidFill>
                  <a:srgbClr val="231F20"/>
                </a:solidFill>
                <a:latin typeface="Gotham Book"/>
                <a:cs typeface="Gotham Book"/>
              </a:rPr>
              <a:t>McLean.</a:t>
            </a:r>
            <a:r>
              <a:rPr sz="1200" b="0" spc="-10" dirty="0">
                <a:solidFill>
                  <a:srgbClr val="231F20"/>
                </a:solidFill>
                <a:latin typeface="Gotham Book"/>
                <a:cs typeface="Gotham Book"/>
              </a:rPr>
              <a:t> </a:t>
            </a:r>
            <a:r>
              <a:rPr sz="1200" b="0" dirty="0">
                <a:solidFill>
                  <a:srgbClr val="231F20"/>
                </a:solidFill>
                <a:latin typeface="Gotham Book"/>
                <a:cs typeface="Gotham Book"/>
              </a:rPr>
              <a:t>One</a:t>
            </a:r>
            <a:r>
              <a:rPr sz="1200" b="0" spc="-10" dirty="0">
                <a:solidFill>
                  <a:srgbClr val="231F20"/>
                </a:solidFill>
                <a:latin typeface="Gotham Book"/>
                <a:cs typeface="Gotham Book"/>
              </a:rPr>
              <a:t> </a:t>
            </a:r>
            <a:r>
              <a:rPr sz="1200" b="0" dirty="0">
                <a:solidFill>
                  <a:srgbClr val="231F20"/>
                </a:solidFill>
                <a:latin typeface="Gotham Book"/>
                <a:cs typeface="Gotham Book"/>
              </a:rPr>
              <a:t>farm</a:t>
            </a:r>
            <a:r>
              <a:rPr sz="1200" b="0" spc="-10" dirty="0">
                <a:solidFill>
                  <a:srgbClr val="231F20"/>
                </a:solidFill>
                <a:latin typeface="Gotham Book"/>
                <a:cs typeface="Gotham Book"/>
              </a:rPr>
              <a:t> </a:t>
            </a:r>
            <a:r>
              <a:rPr sz="1200" b="0" dirty="0">
                <a:solidFill>
                  <a:srgbClr val="231F20"/>
                </a:solidFill>
                <a:latin typeface="Gotham Book"/>
                <a:cs typeface="Gotham Book"/>
              </a:rPr>
              <a:t>includes</a:t>
            </a:r>
            <a:r>
              <a:rPr sz="1200" b="0" spc="-10" dirty="0">
                <a:solidFill>
                  <a:srgbClr val="231F20"/>
                </a:solidFill>
                <a:latin typeface="Gotham Book"/>
                <a:cs typeface="Gotham Book"/>
              </a:rPr>
              <a:t> research </a:t>
            </a:r>
            <a:r>
              <a:rPr sz="1200" b="0" dirty="0">
                <a:solidFill>
                  <a:srgbClr val="231F20"/>
                </a:solidFill>
                <a:latin typeface="Gotham Book"/>
                <a:cs typeface="Gotham Book"/>
              </a:rPr>
              <a:t>plots,</a:t>
            </a:r>
            <a:r>
              <a:rPr sz="1200" b="0" spc="-10" dirty="0">
                <a:solidFill>
                  <a:srgbClr val="231F20"/>
                </a:solidFill>
                <a:latin typeface="Gotham Book"/>
                <a:cs typeface="Gotham Book"/>
              </a:rPr>
              <a:t> </a:t>
            </a:r>
            <a:r>
              <a:rPr sz="1200" b="0" dirty="0">
                <a:solidFill>
                  <a:srgbClr val="231F20"/>
                </a:solidFill>
                <a:latin typeface="Gotham Book"/>
                <a:cs typeface="Gotham Book"/>
              </a:rPr>
              <a:t>seed</a:t>
            </a:r>
            <a:r>
              <a:rPr sz="1200" b="0" spc="-10" dirty="0">
                <a:solidFill>
                  <a:srgbClr val="231F20"/>
                </a:solidFill>
                <a:latin typeface="Gotham Book"/>
                <a:cs typeface="Gotham Book"/>
              </a:rPr>
              <a:t> </a:t>
            </a:r>
            <a:r>
              <a:rPr sz="1200" b="0" dirty="0">
                <a:solidFill>
                  <a:srgbClr val="231F20"/>
                </a:solidFill>
                <a:latin typeface="Gotham Book"/>
                <a:cs typeface="Gotham Book"/>
              </a:rPr>
              <a:t>corn</a:t>
            </a:r>
            <a:r>
              <a:rPr sz="1200" b="0" spc="-10" dirty="0">
                <a:solidFill>
                  <a:srgbClr val="231F20"/>
                </a:solidFill>
                <a:latin typeface="Gotham Book"/>
                <a:cs typeface="Gotham Book"/>
              </a:rPr>
              <a:t> </a:t>
            </a:r>
            <a:r>
              <a:rPr sz="1200" b="0" dirty="0">
                <a:solidFill>
                  <a:srgbClr val="231F20"/>
                </a:solidFill>
                <a:latin typeface="Gotham Book"/>
                <a:cs typeface="Gotham Book"/>
              </a:rPr>
              <a:t>production,</a:t>
            </a:r>
            <a:r>
              <a:rPr sz="1200" b="0" spc="-10" dirty="0">
                <a:solidFill>
                  <a:srgbClr val="231F20"/>
                </a:solidFill>
                <a:latin typeface="Gotham Book"/>
                <a:cs typeface="Gotham Book"/>
              </a:rPr>
              <a:t> </a:t>
            </a:r>
            <a:r>
              <a:rPr sz="1200" b="0" dirty="0">
                <a:solidFill>
                  <a:srgbClr val="231F20"/>
                </a:solidFill>
                <a:latin typeface="Gotham Book"/>
                <a:cs typeface="Gotham Book"/>
              </a:rPr>
              <a:t>and</a:t>
            </a:r>
            <a:r>
              <a:rPr sz="1200" b="0" spc="-10" dirty="0">
                <a:solidFill>
                  <a:srgbClr val="231F20"/>
                </a:solidFill>
                <a:latin typeface="Gotham Book"/>
                <a:cs typeface="Gotham Book"/>
              </a:rPr>
              <a:t> commercial </a:t>
            </a:r>
            <a:r>
              <a:rPr sz="1200" b="0" dirty="0">
                <a:solidFill>
                  <a:srgbClr val="231F20"/>
                </a:solidFill>
                <a:latin typeface="Gotham Book"/>
                <a:cs typeface="Gotham Book"/>
              </a:rPr>
              <a:t>production.</a:t>
            </a:r>
            <a:r>
              <a:rPr sz="1200" b="0" spc="-25"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other</a:t>
            </a:r>
            <a:r>
              <a:rPr sz="1200" b="0" spc="-20" dirty="0">
                <a:solidFill>
                  <a:srgbClr val="231F20"/>
                </a:solidFill>
                <a:latin typeface="Gotham Book"/>
                <a:cs typeface="Gotham Book"/>
              </a:rPr>
              <a:t> </a:t>
            </a:r>
            <a:r>
              <a:rPr sz="1200" b="0" dirty="0">
                <a:solidFill>
                  <a:srgbClr val="231F20"/>
                </a:solidFill>
                <a:latin typeface="Gotham Book"/>
                <a:cs typeface="Gotham Book"/>
              </a:rPr>
              <a:t>three</a:t>
            </a:r>
            <a:r>
              <a:rPr sz="1200" b="0" spc="-20" dirty="0">
                <a:solidFill>
                  <a:srgbClr val="231F20"/>
                </a:solidFill>
                <a:latin typeface="Gotham Book"/>
                <a:cs typeface="Gotham Book"/>
              </a:rPr>
              <a:t> </a:t>
            </a:r>
            <a:r>
              <a:rPr sz="1200" b="0" dirty="0">
                <a:solidFill>
                  <a:srgbClr val="231F20"/>
                </a:solidFill>
                <a:latin typeface="Gotham Book"/>
                <a:cs typeface="Gotham Book"/>
              </a:rPr>
              <a:t>farms</a:t>
            </a:r>
            <a:r>
              <a:rPr sz="1200" b="0" spc="-20" dirty="0">
                <a:solidFill>
                  <a:srgbClr val="231F20"/>
                </a:solidFill>
                <a:latin typeface="Gotham Book"/>
                <a:cs typeface="Gotham Book"/>
              </a:rPr>
              <a:t> </a:t>
            </a:r>
            <a:r>
              <a:rPr sz="1200" b="0" dirty="0">
                <a:solidFill>
                  <a:srgbClr val="231F20"/>
                </a:solidFill>
                <a:latin typeface="Gotham Book"/>
                <a:cs typeface="Gotham Book"/>
              </a:rPr>
              <a:t>are</a:t>
            </a:r>
            <a:r>
              <a:rPr sz="1200" b="0" spc="-20" dirty="0">
                <a:solidFill>
                  <a:srgbClr val="231F20"/>
                </a:solidFill>
                <a:latin typeface="Gotham Book"/>
                <a:cs typeface="Gotham Book"/>
              </a:rPr>
              <a:t> </a:t>
            </a:r>
            <a:r>
              <a:rPr sz="1200" b="0" spc="-10" dirty="0">
                <a:solidFill>
                  <a:srgbClr val="231F20"/>
                </a:solidFill>
                <a:latin typeface="Gotham Book"/>
                <a:cs typeface="Gotham Book"/>
              </a:rPr>
              <a:t>primarily</a:t>
            </a:r>
            <a:r>
              <a:rPr sz="1200" b="0" spc="500" dirty="0">
                <a:solidFill>
                  <a:srgbClr val="231F20"/>
                </a:solidFill>
                <a:latin typeface="Gotham Book"/>
                <a:cs typeface="Gotham Book"/>
              </a:rPr>
              <a:t> </a:t>
            </a:r>
            <a:r>
              <a:rPr sz="1200" b="0" dirty="0">
                <a:solidFill>
                  <a:srgbClr val="231F20"/>
                </a:solidFill>
                <a:latin typeface="Gotham Book"/>
                <a:cs typeface="Gotham Book"/>
              </a:rPr>
              <a:t>in</a:t>
            </a:r>
            <a:r>
              <a:rPr sz="1200" b="0" spc="-40" dirty="0">
                <a:solidFill>
                  <a:srgbClr val="231F20"/>
                </a:solidFill>
                <a:latin typeface="Gotham Book"/>
                <a:cs typeface="Gotham Book"/>
              </a:rPr>
              <a:t> </a:t>
            </a:r>
            <a:r>
              <a:rPr sz="1200" b="0" dirty="0">
                <a:solidFill>
                  <a:srgbClr val="231F20"/>
                </a:solidFill>
                <a:latin typeface="Gotham Book"/>
                <a:cs typeface="Gotham Book"/>
              </a:rPr>
              <a:t>row</a:t>
            </a:r>
            <a:r>
              <a:rPr sz="1200" b="0" spc="-25" dirty="0">
                <a:solidFill>
                  <a:srgbClr val="231F20"/>
                </a:solidFill>
                <a:latin typeface="Gotham Book"/>
                <a:cs typeface="Gotham Book"/>
              </a:rPr>
              <a:t> </a:t>
            </a:r>
            <a:r>
              <a:rPr sz="1200" b="0" dirty="0">
                <a:solidFill>
                  <a:srgbClr val="231F20"/>
                </a:solidFill>
                <a:latin typeface="Gotham Book"/>
                <a:cs typeface="Gotham Book"/>
              </a:rPr>
              <a:t>crop</a:t>
            </a:r>
            <a:r>
              <a:rPr sz="1200" b="0" spc="-25" dirty="0">
                <a:solidFill>
                  <a:srgbClr val="231F20"/>
                </a:solidFill>
                <a:latin typeface="Gotham Book"/>
                <a:cs typeface="Gotham Book"/>
              </a:rPr>
              <a:t> </a:t>
            </a:r>
            <a:r>
              <a:rPr sz="1200" b="0" dirty="0">
                <a:solidFill>
                  <a:srgbClr val="231F20"/>
                </a:solidFill>
                <a:latin typeface="Gotham Book"/>
                <a:cs typeface="Gotham Book"/>
              </a:rPr>
              <a:t>production.</a:t>
            </a:r>
            <a:r>
              <a:rPr sz="1200" b="0" spc="-30" dirty="0">
                <a:solidFill>
                  <a:srgbClr val="231F20"/>
                </a:solidFill>
                <a:latin typeface="Gotham Book"/>
                <a:cs typeface="Gotham Book"/>
              </a:rPr>
              <a:t> </a:t>
            </a:r>
            <a:r>
              <a:rPr sz="1200" b="0" dirty="0">
                <a:solidFill>
                  <a:srgbClr val="231F20"/>
                </a:solidFill>
                <a:latin typeface="Gotham Book"/>
                <a:cs typeface="Gotham Book"/>
              </a:rPr>
              <a:t>Four</a:t>
            </a:r>
            <a:r>
              <a:rPr sz="1200" b="0" spc="-25" dirty="0">
                <a:solidFill>
                  <a:srgbClr val="231F20"/>
                </a:solidFill>
                <a:latin typeface="Gotham Book"/>
                <a:cs typeface="Gotham Book"/>
              </a:rPr>
              <a:t> </a:t>
            </a:r>
            <a:r>
              <a:rPr sz="1200" b="0" dirty="0">
                <a:solidFill>
                  <a:srgbClr val="231F20"/>
                </a:solidFill>
                <a:latin typeface="Gotham Book"/>
                <a:cs typeface="Gotham Book"/>
              </a:rPr>
              <a:t>farm</a:t>
            </a:r>
            <a:r>
              <a:rPr sz="1200" b="0" spc="-25" dirty="0">
                <a:solidFill>
                  <a:srgbClr val="231F20"/>
                </a:solidFill>
                <a:latin typeface="Gotham Book"/>
                <a:cs typeface="Gotham Book"/>
              </a:rPr>
              <a:t> </a:t>
            </a:r>
            <a:r>
              <a:rPr sz="1200" b="0" spc="-10" dirty="0">
                <a:solidFill>
                  <a:srgbClr val="231F20"/>
                </a:solidFill>
                <a:latin typeface="Gotham Book"/>
                <a:cs typeface="Gotham Book"/>
              </a:rPr>
              <a:t>operators </a:t>
            </a:r>
            <a:r>
              <a:rPr sz="1200" b="0" dirty="0">
                <a:solidFill>
                  <a:srgbClr val="231F20"/>
                </a:solidFill>
                <a:latin typeface="Gotham Book"/>
                <a:cs typeface="Gotham Book"/>
              </a:rPr>
              <a:t>independently</a:t>
            </a:r>
            <a:r>
              <a:rPr sz="1200" b="0" spc="-20" dirty="0">
                <a:solidFill>
                  <a:srgbClr val="231F20"/>
                </a:solidFill>
                <a:latin typeface="Gotham Book"/>
                <a:cs typeface="Gotham Book"/>
              </a:rPr>
              <a:t> </a:t>
            </a:r>
            <a:r>
              <a:rPr sz="1200" b="0" dirty="0">
                <a:solidFill>
                  <a:srgbClr val="231F20"/>
                </a:solidFill>
                <a:latin typeface="Gotham Book"/>
                <a:cs typeface="Gotham Book"/>
              </a:rPr>
              <a:t>operate</a:t>
            </a:r>
            <a:r>
              <a:rPr sz="1200" b="0" spc="-15"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farmland</a:t>
            </a:r>
            <a:r>
              <a:rPr sz="1200" b="0" spc="-15" dirty="0">
                <a:solidFill>
                  <a:srgbClr val="231F20"/>
                </a:solidFill>
                <a:latin typeface="Gotham Book"/>
                <a:cs typeface="Gotham Book"/>
              </a:rPr>
              <a:t> </a:t>
            </a:r>
            <a:r>
              <a:rPr sz="1200" b="0" dirty="0">
                <a:solidFill>
                  <a:srgbClr val="231F20"/>
                </a:solidFill>
                <a:latin typeface="Gotham Book"/>
                <a:cs typeface="Gotham Book"/>
              </a:rPr>
              <a:t>as</a:t>
            </a:r>
            <a:r>
              <a:rPr sz="1200" b="0" spc="-15" dirty="0">
                <a:solidFill>
                  <a:srgbClr val="231F20"/>
                </a:solidFill>
                <a:latin typeface="Gotham Book"/>
                <a:cs typeface="Gotham Book"/>
              </a:rPr>
              <a:t> </a:t>
            </a:r>
            <a:r>
              <a:rPr sz="1200" b="0" spc="-20" dirty="0">
                <a:solidFill>
                  <a:srgbClr val="231F20"/>
                </a:solidFill>
                <a:latin typeface="Gotham Book"/>
                <a:cs typeface="Gotham Book"/>
              </a:rPr>
              <a:t>four </a:t>
            </a:r>
            <a:r>
              <a:rPr sz="1200" b="0" dirty="0">
                <a:solidFill>
                  <a:srgbClr val="231F20"/>
                </a:solidFill>
                <a:latin typeface="Gotham Book"/>
                <a:cs typeface="Gotham Book"/>
              </a:rPr>
              <a:t>individual</a:t>
            </a:r>
            <a:r>
              <a:rPr sz="1200" b="0" spc="-15" dirty="0">
                <a:solidFill>
                  <a:srgbClr val="231F20"/>
                </a:solidFill>
                <a:latin typeface="Gotham Book"/>
                <a:cs typeface="Gotham Book"/>
              </a:rPr>
              <a:t> </a:t>
            </a:r>
            <a:r>
              <a:rPr sz="1200" b="0" dirty="0">
                <a:solidFill>
                  <a:srgbClr val="231F20"/>
                </a:solidFill>
                <a:latin typeface="Gotham Book"/>
                <a:cs typeface="Gotham Book"/>
              </a:rPr>
              <a:t>farms.</a:t>
            </a:r>
            <a:r>
              <a:rPr sz="1200" b="0" spc="-10" dirty="0">
                <a:solidFill>
                  <a:srgbClr val="231F20"/>
                </a:solidFill>
                <a:latin typeface="Gotham Book"/>
                <a:cs typeface="Gotham Book"/>
              </a:rPr>
              <a:t> </a:t>
            </a:r>
            <a:r>
              <a:rPr sz="1200" b="0" dirty="0">
                <a:solidFill>
                  <a:srgbClr val="231F20"/>
                </a:solidFill>
                <a:latin typeface="Gotham Book"/>
                <a:cs typeface="Gotham Book"/>
              </a:rPr>
              <a:t>The</a:t>
            </a:r>
            <a:r>
              <a:rPr sz="1200" b="0" spc="-10" dirty="0">
                <a:solidFill>
                  <a:srgbClr val="231F20"/>
                </a:solidFill>
                <a:latin typeface="Gotham Book"/>
                <a:cs typeface="Gotham Book"/>
              </a:rPr>
              <a:t> </a:t>
            </a:r>
            <a:r>
              <a:rPr sz="1200" b="0" dirty="0">
                <a:solidFill>
                  <a:srgbClr val="231F20"/>
                </a:solidFill>
                <a:latin typeface="Gotham Book"/>
                <a:cs typeface="Gotham Book"/>
              </a:rPr>
              <a:t>net</a:t>
            </a:r>
            <a:r>
              <a:rPr sz="1200" b="0" spc="-10" dirty="0">
                <a:solidFill>
                  <a:srgbClr val="231F20"/>
                </a:solidFill>
                <a:latin typeface="Gotham Book"/>
                <a:cs typeface="Gotham Book"/>
              </a:rPr>
              <a:t> </a:t>
            </a:r>
            <a:r>
              <a:rPr sz="1200" b="0" dirty="0">
                <a:solidFill>
                  <a:srgbClr val="231F20"/>
                </a:solidFill>
                <a:latin typeface="Gotham Book"/>
                <a:cs typeface="Gotham Book"/>
              </a:rPr>
              <a:t>income</a:t>
            </a:r>
            <a:r>
              <a:rPr sz="1200" b="0" spc="-10" dirty="0">
                <a:solidFill>
                  <a:srgbClr val="231F20"/>
                </a:solidFill>
                <a:latin typeface="Gotham Book"/>
                <a:cs typeface="Gotham Book"/>
              </a:rPr>
              <a:t> distribution</a:t>
            </a:r>
            <a:endParaRPr sz="1200">
              <a:latin typeface="Gotham Book"/>
              <a:cs typeface="Gotham Book"/>
            </a:endParaRPr>
          </a:p>
          <a:p>
            <a:pPr marL="12700" marR="417195">
              <a:lnSpc>
                <a:spcPct val="100000"/>
              </a:lnSpc>
            </a:pPr>
            <a:r>
              <a:rPr sz="1200" b="0" dirty="0">
                <a:solidFill>
                  <a:srgbClr val="231F20"/>
                </a:solidFill>
                <a:latin typeface="Gotham Book"/>
                <a:cs typeface="Gotham Book"/>
              </a:rPr>
              <a:t>is</a:t>
            </a:r>
            <a:r>
              <a:rPr sz="1200" b="0" spc="-15" dirty="0">
                <a:solidFill>
                  <a:srgbClr val="231F20"/>
                </a:solidFill>
                <a:latin typeface="Gotham Book"/>
                <a:cs typeface="Gotham Book"/>
              </a:rPr>
              <a:t> </a:t>
            </a:r>
            <a:r>
              <a:rPr sz="1200" b="0" dirty="0">
                <a:solidFill>
                  <a:srgbClr val="231F20"/>
                </a:solidFill>
                <a:latin typeface="Gotham Book"/>
                <a:cs typeface="Gotham Book"/>
              </a:rPr>
              <a:t>made</a:t>
            </a:r>
            <a:r>
              <a:rPr sz="1200" b="0" spc="-15" dirty="0">
                <a:solidFill>
                  <a:srgbClr val="231F20"/>
                </a:solidFill>
                <a:latin typeface="Gotham Book"/>
                <a:cs typeface="Gotham Book"/>
              </a:rPr>
              <a:t> </a:t>
            </a:r>
            <a:r>
              <a:rPr sz="1200" b="0" dirty="0">
                <a:solidFill>
                  <a:srgbClr val="231F20"/>
                </a:solidFill>
                <a:latin typeface="Gotham Book"/>
                <a:cs typeface="Gotham Book"/>
              </a:rPr>
              <a:t>annually</a:t>
            </a:r>
            <a:r>
              <a:rPr sz="1200" b="0" spc="-15" dirty="0">
                <a:solidFill>
                  <a:srgbClr val="231F20"/>
                </a:solidFill>
                <a:latin typeface="Gotham Book"/>
                <a:cs typeface="Gotham Book"/>
              </a:rPr>
              <a:t> </a:t>
            </a:r>
            <a:r>
              <a:rPr sz="1200" b="0" dirty="0">
                <a:solidFill>
                  <a:srgbClr val="231F20"/>
                </a:solidFill>
                <a:latin typeface="Gotham Book"/>
                <a:cs typeface="Gotham Book"/>
              </a:rPr>
              <a:t>to</a:t>
            </a:r>
            <a:r>
              <a:rPr sz="1200" b="0" spc="-15" dirty="0">
                <a:solidFill>
                  <a:srgbClr val="231F20"/>
                </a:solidFill>
                <a:latin typeface="Gotham Book"/>
                <a:cs typeface="Gotham Book"/>
              </a:rPr>
              <a:t> </a:t>
            </a: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dirty="0">
                <a:solidFill>
                  <a:srgbClr val="231F20"/>
                </a:solidFill>
                <a:latin typeface="Gotham Book"/>
                <a:cs typeface="Gotham Book"/>
              </a:rPr>
              <a:t>College</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dirty="0">
                <a:solidFill>
                  <a:srgbClr val="231F20"/>
                </a:solidFill>
                <a:latin typeface="Gotham Book"/>
                <a:cs typeface="Gotham Book"/>
              </a:rPr>
              <a:t>ACES</a:t>
            </a:r>
            <a:r>
              <a:rPr sz="1200" b="0" spc="-15" dirty="0">
                <a:solidFill>
                  <a:srgbClr val="231F20"/>
                </a:solidFill>
                <a:latin typeface="Gotham Book"/>
                <a:cs typeface="Gotham Book"/>
              </a:rPr>
              <a:t> </a:t>
            </a:r>
            <a:r>
              <a:rPr sz="1200" b="0" spc="-25" dirty="0">
                <a:solidFill>
                  <a:srgbClr val="231F20"/>
                </a:solidFill>
                <a:latin typeface="Gotham Book"/>
                <a:cs typeface="Gotham Book"/>
              </a:rPr>
              <a:t>for </a:t>
            </a:r>
            <a:r>
              <a:rPr sz="1200" b="0" dirty="0">
                <a:solidFill>
                  <a:srgbClr val="231F20"/>
                </a:solidFill>
                <a:latin typeface="Gotham Book"/>
                <a:cs typeface="Gotham Book"/>
              </a:rPr>
              <a:t>agricultural</a:t>
            </a:r>
            <a:r>
              <a:rPr sz="1200" b="0" spc="-50" dirty="0">
                <a:solidFill>
                  <a:srgbClr val="231F20"/>
                </a:solidFill>
                <a:latin typeface="Gotham Book"/>
                <a:cs typeface="Gotham Book"/>
              </a:rPr>
              <a:t> </a:t>
            </a:r>
            <a:r>
              <a:rPr sz="1200" b="0" dirty="0">
                <a:solidFill>
                  <a:srgbClr val="231F20"/>
                </a:solidFill>
                <a:latin typeface="Gotham Book"/>
                <a:cs typeface="Gotham Book"/>
              </a:rPr>
              <a:t>research</a:t>
            </a:r>
            <a:r>
              <a:rPr sz="1200" b="0" spc="-45" dirty="0">
                <a:solidFill>
                  <a:srgbClr val="231F20"/>
                </a:solidFill>
                <a:latin typeface="Gotham Book"/>
                <a:cs typeface="Gotham Book"/>
              </a:rPr>
              <a:t> </a:t>
            </a:r>
            <a:r>
              <a:rPr sz="1200" b="0" spc="-10" dirty="0">
                <a:solidFill>
                  <a:srgbClr val="231F20"/>
                </a:solidFill>
                <a:latin typeface="Gotham Book"/>
                <a:cs typeface="Gotham Book"/>
              </a:rPr>
              <a:t>grants.</a:t>
            </a:r>
            <a:endParaRPr sz="1200">
              <a:latin typeface="Gotham Book"/>
              <a:cs typeface="Gotham Book"/>
            </a:endParaRPr>
          </a:p>
        </p:txBody>
      </p:sp>
      <p:sp>
        <p:nvSpPr>
          <p:cNvPr id="10" name="object 10"/>
          <p:cNvSpPr txBox="1"/>
          <p:nvPr/>
        </p:nvSpPr>
        <p:spPr>
          <a:xfrm>
            <a:off x="4475262" y="1663065"/>
            <a:ext cx="1811020" cy="525780"/>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000033"/>
                </a:solidFill>
                <a:latin typeface="Gotham Bold"/>
                <a:cs typeface="Gotham Bold"/>
              </a:rPr>
              <a:t>BY</a:t>
            </a:r>
            <a:r>
              <a:rPr sz="1500" b="1" spc="-85" dirty="0">
                <a:solidFill>
                  <a:srgbClr val="000033"/>
                </a:solidFill>
                <a:latin typeface="Gotham Bold"/>
                <a:cs typeface="Gotham Bold"/>
              </a:rPr>
              <a:t> </a:t>
            </a:r>
            <a:r>
              <a:rPr sz="1500" b="1" spc="-35" dirty="0">
                <a:solidFill>
                  <a:srgbClr val="000033"/>
                </a:solidFill>
                <a:latin typeface="Gotham Bold"/>
                <a:cs typeface="Gotham Bold"/>
              </a:rPr>
              <a:t>THE</a:t>
            </a:r>
            <a:r>
              <a:rPr sz="1500" b="1" spc="-80" dirty="0">
                <a:solidFill>
                  <a:srgbClr val="000033"/>
                </a:solidFill>
                <a:latin typeface="Gotham Bold"/>
                <a:cs typeface="Gotham Bold"/>
              </a:rPr>
              <a:t> </a:t>
            </a:r>
            <a:r>
              <a:rPr sz="1500" b="1" spc="-20" dirty="0">
                <a:solidFill>
                  <a:srgbClr val="000033"/>
                </a:solidFill>
                <a:latin typeface="Gotham Bold"/>
                <a:cs typeface="Gotham Bold"/>
              </a:rPr>
              <a:t>NUMBERS</a:t>
            </a:r>
            <a:endParaRPr sz="1500">
              <a:latin typeface="Gotham Bold"/>
              <a:cs typeface="Gotham Bold"/>
            </a:endParaRPr>
          </a:p>
          <a:p>
            <a:pPr marL="195580">
              <a:lnSpc>
                <a:spcPct val="100000"/>
              </a:lnSpc>
              <a:spcBef>
                <a:spcPts val="819"/>
              </a:spcBef>
            </a:pPr>
            <a:r>
              <a:rPr sz="1100" dirty="0">
                <a:solidFill>
                  <a:srgbClr val="000033"/>
                </a:solidFill>
                <a:latin typeface="Gotham Bold"/>
                <a:cs typeface="Gotham Bold"/>
              </a:rPr>
              <a:t>1,909.0</a:t>
            </a:r>
            <a:r>
              <a:rPr sz="1100" spc="175" dirty="0">
                <a:solidFill>
                  <a:srgbClr val="000033"/>
                </a:solidFill>
                <a:latin typeface="Gotham Bold"/>
                <a:cs typeface="Gotham Bold"/>
              </a:rPr>
              <a:t> </a:t>
            </a: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10" dirty="0">
                <a:solidFill>
                  <a:srgbClr val="006862"/>
                </a:solidFill>
                <a:latin typeface="Gotham Bold"/>
                <a:cs typeface="Gotham Bold"/>
              </a:rPr>
              <a:t>ACRES</a:t>
            </a:r>
            <a:endParaRPr sz="1100">
              <a:latin typeface="Gotham Bold"/>
              <a:cs typeface="Gotham Bold"/>
            </a:endParaRPr>
          </a:p>
        </p:txBody>
      </p:sp>
      <p:sp>
        <p:nvSpPr>
          <p:cNvPr id="11" name="object 11"/>
          <p:cNvSpPr txBox="1"/>
          <p:nvPr/>
        </p:nvSpPr>
        <p:spPr>
          <a:xfrm>
            <a:off x="4741946" y="2376906"/>
            <a:ext cx="2285365"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0033"/>
                </a:solidFill>
                <a:latin typeface="Gotham Bold"/>
                <a:cs typeface="Gotham Bold"/>
              </a:rPr>
              <a:t>1,815.1</a:t>
            </a:r>
            <a:r>
              <a:rPr sz="1100" spc="204" dirty="0">
                <a:solidFill>
                  <a:srgbClr val="000033"/>
                </a:solidFill>
                <a:latin typeface="Gotham Bold"/>
                <a:cs typeface="Gotham Bold"/>
              </a:rPr>
              <a:t> </a:t>
            </a:r>
            <a:r>
              <a:rPr sz="1100" dirty="0">
                <a:solidFill>
                  <a:srgbClr val="006862"/>
                </a:solidFill>
                <a:latin typeface="Gotham Bold"/>
                <a:cs typeface="Gotham Bold"/>
              </a:rPr>
              <a:t>ACRES</a:t>
            </a:r>
            <a:r>
              <a:rPr sz="1100" spc="-55" dirty="0">
                <a:solidFill>
                  <a:srgbClr val="006862"/>
                </a:solidFill>
                <a:latin typeface="Gotham Bold"/>
                <a:cs typeface="Gotham Bold"/>
              </a:rPr>
              <a:t> </a:t>
            </a:r>
            <a:r>
              <a:rPr sz="1100" dirty="0">
                <a:solidFill>
                  <a:srgbClr val="006862"/>
                </a:solidFill>
                <a:latin typeface="Gotham Bold"/>
                <a:cs typeface="Gotham Bold"/>
              </a:rPr>
              <a:t>IN</a:t>
            </a:r>
            <a:r>
              <a:rPr sz="1100" spc="220" dirty="0">
                <a:solidFill>
                  <a:srgbClr val="006862"/>
                </a:solidFill>
                <a:latin typeface="Gotham Bold"/>
                <a:cs typeface="Gotham Bold"/>
              </a:rPr>
              <a:t> </a:t>
            </a:r>
            <a:r>
              <a:rPr sz="1100" spc="-10" dirty="0">
                <a:solidFill>
                  <a:srgbClr val="006862"/>
                </a:solidFill>
                <a:latin typeface="Gotham Bold"/>
                <a:cs typeface="Gotham Bold"/>
              </a:rPr>
              <a:t>PRODUCTION</a:t>
            </a:r>
            <a:endParaRPr sz="1100">
              <a:latin typeface="Gotham Bold"/>
              <a:cs typeface="Gotham Bold"/>
            </a:endParaRPr>
          </a:p>
        </p:txBody>
      </p:sp>
      <p:graphicFrame>
        <p:nvGraphicFramePr>
          <p:cNvPr id="12" name="object 12"/>
          <p:cNvGraphicFramePr>
            <a:graphicFrameLocks noGrp="1"/>
          </p:cNvGraphicFramePr>
          <p:nvPr/>
        </p:nvGraphicFramePr>
        <p:xfrm>
          <a:off x="4345706" y="2795618"/>
          <a:ext cx="2972435" cy="2613659"/>
        </p:xfrm>
        <a:graphic>
          <a:graphicData uri="http://schemas.openxmlformats.org/drawingml/2006/table">
            <a:tbl>
              <a:tblPr firstRow="1" bandRow="1">
                <a:tableStyleId>{2D5ABB26-0587-4C30-8999-92F81FD0307C}</a:tableStyleId>
              </a:tblPr>
              <a:tblGrid>
                <a:gridCol w="869950">
                  <a:extLst>
                    <a:ext uri="{9D8B030D-6E8A-4147-A177-3AD203B41FA5}">
                      <a16:colId xmlns:a16="http://schemas.microsoft.com/office/drawing/2014/main" val="20000"/>
                    </a:ext>
                  </a:extLst>
                </a:gridCol>
                <a:gridCol w="2102485">
                  <a:extLst>
                    <a:ext uri="{9D8B030D-6E8A-4147-A177-3AD203B41FA5}">
                      <a16:colId xmlns:a16="http://schemas.microsoft.com/office/drawing/2014/main" val="20001"/>
                    </a:ext>
                  </a:extLst>
                </a:gridCol>
              </a:tblGrid>
              <a:tr h="260350">
                <a:tc>
                  <a:txBody>
                    <a:bodyPr/>
                    <a:lstStyle/>
                    <a:p>
                      <a:pPr marR="57785" algn="r">
                        <a:lnSpc>
                          <a:spcPts val="1125"/>
                        </a:lnSpc>
                      </a:pPr>
                      <a:r>
                        <a:rPr sz="1100" spc="-10" dirty="0">
                          <a:solidFill>
                            <a:srgbClr val="000033"/>
                          </a:solidFill>
                          <a:latin typeface="Gotham Bold"/>
                          <a:cs typeface="Gotham Bold"/>
                        </a:rPr>
                        <a:t>133.8</a:t>
                      </a:r>
                      <a:endParaRPr sz="1100">
                        <a:latin typeface="Gotham Bold"/>
                        <a:cs typeface="Gotham Bold"/>
                      </a:endParaRPr>
                    </a:p>
                  </a:txBody>
                  <a:tcPr marL="0" marR="0" marT="0" marB="0"/>
                </a:tc>
                <a:tc>
                  <a:txBody>
                    <a:bodyPr/>
                    <a:lstStyle/>
                    <a:p>
                      <a:pPr marL="17780">
                        <a:lnSpc>
                          <a:spcPts val="1120"/>
                        </a:lnSpc>
                      </a:pPr>
                      <a:r>
                        <a:rPr sz="1100" dirty="0">
                          <a:solidFill>
                            <a:srgbClr val="006862"/>
                          </a:solidFill>
                          <a:latin typeface="Gotham Bold"/>
                          <a:cs typeface="Gotham Bold"/>
                        </a:rPr>
                        <a:t>SOIL </a:t>
                      </a:r>
                      <a:r>
                        <a:rPr sz="1100" spc="-10" dirty="0">
                          <a:solidFill>
                            <a:srgbClr val="006862"/>
                          </a:solidFill>
                          <a:latin typeface="Gotham Bold"/>
                          <a:cs typeface="Gotham Bold"/>
                        </a:rPr>
                        <a:t>PRODUCTIVITY</a:t>
                      </a:r>
                      <a:r>
                        <a:rPr sz="1100" spc="5" dirty="0">
                          <a:solidFill>
                            <a:srgbClr val="006862"/>
                          </a:solidFill>
                          <a:latin typeface="Gotham Bold"/>
                          <a:cs typeface="Gotham Bold"/>
                        </a:rPr>
                        <a:t> </a:t>
                      </a:r>
                      <a:r>
                        <a:rPr sz="1100" spc="-10" dirty="0">
                          <a:solidFill>
                            <a:srgbClr val="006862"/>
                          </a:solidFill>
                          <a:latin typeface="Gotham Bold"/>
                          <a:cs typeface="Gotham Bold"/>
                        </a:rPr>
                        <a:t>INDEX</a:t>
                      </a:r>
                      <a:endParaRPr sz="1100">
                        <a:latin typeface="Gotham Bold"/>
                        <a:cs typeface="Gotham Bold"/>
                      </a:endParaRPr>
                    </a:p>
                  </a:txBody>
                  <a:tcPr marL="0" marR="0" marT="0" marB="0"/>
                </a:tc>
                <a:extLst>
                  <a:ext uri="{0D108BD9-81ED-4DB2-BD59-A6C34878D82A}">
                    <a16:rowId xmlns:a16="http://schemas.microsoft.com/office/drawing/2014/main" val="10000"/>
                  </a:ext>
                </a:extLst>
              </a:tr>
              <a:tr h="450850">
                <a:tc>
                  <a:txBody>
                    <a:bodyPr/>
                    <a:lstStyle/>
                    <a:p>
                      <a:pPr marR="50800" algn="r">
                        <a:lnSpc>
                          <a:spcPct val="100000"/>
                        </a:lnSpc>
                        <a:spcBef>
                          <a:spcPts val="750"/>
                        </a:spcBef>
                      </a:pPr>
                      <a:r>
                        <a:rPr sz="1100" spc="-10" dirty="0">
                          <a:solidFill>
                            <a:srgbClr val="000033"/>
                          </a:solidFill>
                          <a:latin typeface="Gotham Bold"/>
                          <a:cs typeface="Gotham Bold"/>
                        </a:rPr>
                        <a:t>$73,412</a:t>
                      </a:r>
                      <a:endParaRPr sz="1100">
                        <a:latin typeface="Gotham Bold"/>
                        <a:cs typeface="Gotham Bold"/>
                      </a:endParaRPr>
                    </a:p>
                  </a:txBody>
                  <a:tcPr marL="0" marR="0" marT="95250" marB="0"/>
                </a:tc>
                <a:tc>
                  <a:txBody>
                    <a:bodyPr/>
                    <a:lstStyle/>
                    <a:p>
                      <a:pPr marL="41910" marR="664210" indent="-17145">
                        <a:lnSpc>
                          <a:spcPct val="113700"/>
                        </a:lnSpc>
                        <a:spcBef>
                          <a:spcPts val="545"/>
                        </a:spcBef>
                      </a:pPr>
                      <a:r>
                        <a:rPr sz="1100" spc="-10" dirty="0">
                          <a:solidFill>
                            <a:srgbClr val="006862"/>
                          </a:solidFill>
                          <a:latin typeface="Gotham Bold"/>
                          <a:cs typeface="Gotham Bold"/>
                        </a:rPr>
                        <a:t>PAID</a:t>
                      </a:r>
                      <a:r>
                        <a:rPr sz="1100" spc="-30" dirty="0">
                          <a:solidFill>
                            <a:srgbClr val="006862"/>
                          </a:solidFill>
                          <a:latin typeface="Gotham Bold"/>
                          <a:cs typeface="Gotham Bold"/>
                        </a:rPr>
                        <a:t> </a:t>
                      </a:r>
                      <a:r>
                        <a:rPr sz="1100" dirty="0">
                          <a:solidFill>
                            <a:srgbClr val="006862"/>
                          </a:solidFill>
                          <a:latin typeface="Gotham Bold"/>
                          <a:cs typeface="Gotham Bold"/>
                        </a:rPr>
                        <a:t>LIEU</a:t>
                      </a:r>
                      <a:r>
                        <a:rPr sz="1100" spc="-30" dirty="0">
                          <a:solidFill>
                            <a:srgbClr val="006862"/>
                          </a:solidFill>
                          <a:latin typeface="Gotham Bold"/>
                          <a:cs typeface="Gotham Bold"/>
                        </a:rPr>
                        <a:t> </a:t>
                      </a:r>
                      <a:r>
                        <a:rPr sz="1100" dirty="0">
                          <a:solidFill>
                            <a:srgbClr val="006862"/>
                          </a:solidFill>
                          <a:latin typeface="Gotham Bold"/>
                          <a:cs typeface="Gotham Bold"/>
                        </a:rPr>
                        <a:t>OF</a:t>
                      </a:r>
                      <a:r>
                        <a:rPr sz="1100" spc="-30" dirty="0">
                          <a:solidFill>
                            <a:srgbClr val="006862"/>
                          </a:solidFill>
                          <a:latin typeface="Gotham Bold"/>
                          <a:cs typeface="Gotham Bold"/>
                        </a:rPr>
                        <a:t> </a:t>
                      </a:r>
                      <a:r>
                        <a:rPr sz="1100" spc="-20" dirty="0">
                          <a:solidFill>
                            <a:srgbClr val="006862"/>
                          </a:solidFill>
                          <a:latin typeface="Gotham Bold"/>
                          <a:cs typeface="Gotham Bold"/>
                        </a:rPr>
                        <a:t>REAL </a:t>
                      </a:r>
                      <a:r>
                        <a:rPr sz="1100" spc="-30" dirty="0">
                          <a:solidFill>
                            <a:srgbClr val="006862"/>
                          </a:solidFill>
                          <a:latin typeface="Gotham Bold"/>
                          <a:cs typeface="Gotham Bold"/>
                        </a:rPr>
                        <a:t>ESTATE</a:t>
                      </a:r>
                      <a:r>
                        <a:rPr sz="1100" spc="-40" dirty="0">
                          <a:solidFill>
                            <a:srgbClr val="006862"/>
                          </a:solidFill>
                          <a:latin typeface="Gotham Bold"/>
                          <a:cs typeface="Gotham Bold"/>
                        </a:rPr>
                        <a:t> </a:t>
                      </a:r>
                      <a:r>
                        <a:rPr sz="1100" spc="-25" dirty="0">
                          <a:solidFill>
                            <a:srgbClr val="006862"/>
                          </a:solidFill>
                          <a:latin typeface="Gotham Bold"/>
                          <a:cs typeface="Gotham Bold"/>
                        </a:rPr>
                        <a:t>TAX</a:t>
                      </a:r>
                      <a:endParaRPr sz="1100">
                        <a:latin typeface="Gotham Bold"/>
                        <a:cs typeface="Gotham Bold"/>
                      </a:endParaRPr>
                    </a:p>
                  </a:txBody>
                  <a:tcPr marL="0" marR="0" marT="69215" marB="0"/>
                </a:tc>
                <a:extLst>
                  <a:ext uri="{0D108BD9-81ED-4DB2-BD59-A6C34878D82A}">
                    <a16:rowId xmlns:a16="http://schemas.microsoft.com/office/drawing/2014/main" val="10001"/>
                  </a:ext>
                </a:extLst>
              </a:tr>
              <a:tr h="410209">
                <a:tc>
                  <a:txBody>
                    <a:bodyPr/>
                    <a:lstStyle/>
                    <a:p>
                      <a:pPr>
                        <a:lnSpc>
                          <a:spcPct val="100000"/>
                        </a:lnSpc>
                        <a:spcBef>
                          <a:spcPts val="30"/>
                        </a:spcBef>
                      </a:pPr>
                      <a:endParaRPr sz="1450">
                        <a:latin typeface="Times New Roman"/>
                        <a:cs typeface="Times New Roman"/>
                      </a:endParaRPr>
                    </a:p>
                    <a:p>
                      <a:pPr marR="31750" algn="r">
                        <a:lnSpc>
                          <a:spcPct val="100000"/>
                        </a:lnSpc>
                        <a:spcBef>
                          <a:spcPts val="5"/>
                        </a:spcBef>
                      </a:pPr>
                      <a:r>
                        <a:rPr sz="1100" spc="-10" dirty="0">
                          <a:solidFill>
                            <a:srgbClr val="000033"/>
                          </a:solidFill>
                          <a:latin typeface="Gotham Bold"/>
                          <a:cs typeface="Gotham Bold"/>
                        </a:rPr>
                        <a:t>$3,604,472</a:t>
                      </a:r>
                      <a:endParaRPr sz="1100">
                        <a:latin typeface="Gotham Bold"/>
                        <a:cs typeface="Gotham Bold"/>
                      </a:endParaRPr>
                    </a:p>
                  </a:txBody>
                  <a:tcPr marL="0" marR="0" marT="3810" marB="0"/>
                </a:tc>
                <a:tc>
                  <a:txBody>
                    <a:bodyPr/>
                    <a:lstStyle/>
                    <a:p>
                      <a:pPr>
                        <a:lnSpc>
                          <a:spcPct val="100000"/>
                        </a:lnSpc>
                        <a:spcBef>
                          <a:spcPts val="30"/>
                        </a:spcBef>
                      </a:pPr>
                      <a:endParaRPr sz="1450">
                        <a:latin typeface="Times New Roman"/>
                        <a:cs typeface="Times New Roman"/>
                      </a:endParaRPr>
                    </a:p>
                    <a:p>
                      <a:pPr marL="43815">
                        <a:lnSpc>
                          <a:spcPct val="100000"/>
                        </a:lnSpc>
                        <a:spcBef>
                          <a:spcPts val="5"/>
                        </a:spcBef>
                      </a:pPr>
                      <a:r>
                        <a:rPr sz="1100" dirty="0">
                          <a:solidFill>
                            <a:srgbClr val="006862"/>
                          </a:solidFill>
                          <a:latin typeface="Gotham Bold"/>
                          <a:cs typeface="Gotham Bold"/>
                        </a:rPr>
                        <a:t>ORIGINAL</a:t>
                      </a:r>
                      <a:r>
                        <a:rPr sz="1100" spc="-60" dirty="0">
                          <a:solidFill>
                            <a:srgbClr val="006862"/>
                          </a:solidFill>
                          <a:latin typeface="Gotham Bold"/>
                          <a:cs typeface="Gotham Bold"/>
                        </a:rPr>
                        <a:t> </a:t>
                      </a:r>
                      <a:r>
                        <a:rPr sz="1100" spc="-20" dirty="0">
                          <a:solidFill>
                            <a:srgbClr val="006862"/>
                          </a:solidFill>
                          <a:latin typeface="Gotham Bold"/>
                          <a:cs typeface="Gotham Bold"/>
                        </a:rPr>
                        <a:t>VALUE</a:t>
                      </a:r>
                      <a:endParaRPr sz="1100">
                        <a:latin typeface="Gotham Bold"/>
                        <a:cs typeface="Gotham Bold"/>
                      </a:endParaRPr>
                    </a:p>
                  </a:txBody>
                  <a:tcPr marL="0" marR="0" marT="3810" marB="0"/>
                </a:tc>
                <a:extLst>
                  <a:ext uri="{0D108BD9-81ED-4DB2-BD59-A6C34878D82A}">
                    <a16:rowId xmlns:a16="http://schemas.microsoft.com/office/drawing/2014/main" val="10002"/>
                  </a:ext>
                </a:extLst>
              </a:tr>
              <a:tr h="471805">
                <a:tc>
                  <a:txBody>
                    <a:bodyPr/>
                    <a:lstStyle/>
                    <a:p>
                      <a:pPr>
                        <a:lnSpc>
                          <a:spcPct val="100000"/>
                        </a:lnSpc>
                        <a:spcBef>
                          <a:spcPts val="30"/>
                        </a:spcBef>
                      </a:pPr>
                      <a:endParaRPr sz="1250">
                        <a:latin typeface="Times New Roman"/>
                        <a:cs typeface="Times New Roman"/>
                      </a:endParaRPr>
                    </a:p>
                    <a:p>
                      <a:pPr marR="10160" algn="r">
                        <a:lnSpc>
                          <a:spcPct val="100000"/>
                        </a:lnSpc>
                      </a:pPr>
                      <a:r>
                        <a:rPr sz="1100" spc="-10" dirty="0">
                          <a:solidFill>
                            <a:srgbClr val="000033"/>
                          </a:solidFill>
                          <a:latin typeface="Gotham Bold"/>
                          <a:cs typeface="Gotham Bold"/>
                        </a:rPr>
                        <a:t>$18,429,051</a:t>
                      </a:r>
                      <a:endParaRPr sz="1100">
                        <a:latin typeface="Gotham Bold"/>
                        <a:cs typeface="Gotham Bold"/>
                      </a:endParaRPr>
                    </a:p>
                  </a:txBody>
                  <a:tcPr marL="0" marR="0" marT="3810" marB="0"/>
                </a:tc>
                <a:tc>
                  <a:txBody>
                    <a:bodyPr/>
                    <a:lstStyle/>
                    <a:p>
                      <a:pPr>
                        <a:lnSpc>
                          <a:spcPct val="100000"/>
                        </a:lnSpc>
                        <a:spcBef>
                          <a:spcPts val="30"/>
                        </a:spcBef>
                      </a:pPr>
                      <a:endParaRPr sz="1250">
                        <a:latin typeface="Times New Roman"/>
                        <a:cs typeface="Times New Roman"/>
                      </a:endParaRPr>
                    </a:p>
                    <a:p>
                      <a:pPr marL="65405">
                        <a:lnSpc>
                          <a:spcPct val="100000"/>
                        </a:lnSpc>
                      </a:pPr>
                      <a:r>
                        <a:rPr sz="1100" spc="-20" dirty="0">
                          <a:solidFill>
                            <a:srgbClr val="006862"/>
                          </a:solidFill>
                          <a:latin typeface="Gotham Bold"/>
                          <a:cs typeface="Gotham Bold"/>
                        </a:rPr>
                        <a:t>VALUE</a:t>
                      </a:r>
                      <a:r>
                        <a:rPr sz="1100" spc="-45" dirty="0">
                          <a:solidFill>
                            <a:srgbClr val="006862"/>
                          </a:solidFill>
                          <a:latin typeface="Gotham Bold"/>
                          <a:cs typeface="Gotham Bold"/>
                        </a:rPr>
                        <a:t> </a:t>
                      </a:r>
                      <a:r>
                        <a:rPr sz="1100" dirty="0">
                          <a:solidFill>
                            <a:srgbClr val="006862"/>
                          </a:solidFill>
                          <a:latin typeface="Gotham Bold"/>
                          <a:cs typeface="Gotham Bold"/>
                        </a:rPr>
                        <a:t>JUNE</a:t>
                      </a:r>
                      <a:r>
                        <a:rPr sz="1100" spc="-40" dirty="0">
                          <a:solidFill>
                            <a:srgbClr val="006862"/>
                          </a:solidFill>
                          <a:latin typeface="Gotham Bold"/>
                          <a:cs typeface="Gotham Bold"/>
                        </a:rPr>
                        <a:t> </a:t>
                      </a:r>
                      <a:r>
                        <a:rPr sz="1100" dirty="0">
                          <a:solidFill>
                            <a:srgbClr val="006862"/>
                          </a:solidFill>
                          <a:latin typeface="Gotham Bold"/>
                          <a:cs typeface="Gotham Bold"/>
                        </a:rPr>
                        <a:t>30,</a:t>
                      </a:r>
                      <a:r>
                        <a:rPr sz="1100" spc="-4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3810" marB="0"/>
                </a:tc>
                <a:extLst>
                  <a:ext uri="{0D108BD9-81ED-4DB2-BD59-A6C34878D82A}">
                    <a16:rowId xmlns:a16="http://schemas.microsoft.com/office/drawing/2014/main" val="10003"/>
                  </a:ext>
                </a:extLst>
              </a:tr>
              <a:tr h="380365">
                <a:tc>
                  <a:txBody>
                    <a:bodyPr/>
                    <a:lstStyle/>
                    <a:p>
                      <a:pPr marR="26670" algn="r">
                        <a:lnSpc>
                          <a:spcPct val="100000"/>
                        </a:lnSpc>
                        <a:spcBef>
                          <a:spcPts val="750"/>
                        </a:spcBef>
                      </a:pPr>
                      <a:r>
                        <a:rPr sz="1100" spc="-10" dirty="0">
                          <a:solidFill>
                            <a:srgbClr val="000033"/>
                          </a:solidFill>
                          <a:latin typeface="Gotham Bold"/>
                          <a:cs typeface="Gotham Bold"/>
                        </a:rPr>
                        <a:t>$670,919</a:t>
                      </a:r>
                      <a:endParaRPr sz="1100">
                        <a:latin typeface="Gotham Bold"/>
                        <a:cs typeface="Gotham Bold"/>
                      </a:endParaRPr>
                    </a:p>
                  </a:txBody>
                  <a:tcPr marL="0" marR="0" marT="95250" marB="0"/>
                </a:tc>
                <a:tc>
                  <a:txBody>
                    <a:bodyPr/>
                    <a:lstStyle/>
                    <a:p>
                      <a:pPr marL="48895">
                        <a:lnSpc>
                          <a:spcPct val="100000"/>
                        </a:lnSpc>
                        <a:spcBef>
                          <a:spcPts val="750"/>
                        </a:spcBef>
                      </a:pPr>
                      <a:r>
                        <a:rPr sz="1100" dirty="0">
                          <a:solidFill>
                            <a:srgbClr val="006862"/>
                          </a:solidFill>
                          <a:latin typeface="Gotham Bold"/>
                          <a:cs typeface="Gotham Bold"/>
                        </a:rPr>
                        <a:t>NET</a:t>
                      </a:r>
                      <a:r>
                        <a:rPr sz="1100" spc="-30" dirty="0">
                          <a:solidFill>
                            <a:srgbClr val="006862"/>
                          </a:solidFill>
                          <a:latin typeface="Gotham Bold"/>
                          <a:cs typeface="Gotham Bold"/>
                        </a:rPr>
                        <a:t> </a:t>
                      </a:r>
                      <a:r>
                        <a:rPr sz="1100" dirty="0">
                          <a:solidFill>
                            <a:srgbClr val="006862"/>
                          </a:solidFill>
                          <a:latin typeface="Gotham Bold"/>
                          <a:cs typeface="Gotham Bold"/>
                        </a:rPr>
                        <a:t>INCOME</a:t>
                      </a:r>
                      <a:r>
                        <a:rPr sz="1100" spc="-25" dirty="0">
                          <a:solidFill>
                            <a:srgbClr val="006862"/>
                          </a:solidFill>
                          <a:latin typeface="Gotham Bold"/>
                          <a:cs typeface="Gotham Bold"/>
                        </a:rPr>
                        <a:t> </a:t>
                      </a:r>
                      <a:r>
                        <a:rPr sz="1100" dirty="0">
                          <a:solidFill>
                            <a:srgbClr val="006862"/>
                          </a:solidFill>
                          <a:latin typeface="Gotham Bold"/>
                          <a:cs typeface="Gotham Bold"/>
                        </a:rPr>
                        <a:t>CY</a:t>
                      </a:r>
                      <a:r>
                        <a:rPr sz="1100" spc="-3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4"/>
                  </a:ext>
                </a:extLst>
              </a:tr>
              <a:tr h="380365">
                <a:tc>
                  <a:txBody>
                    <a:bodyPr/>
                    <a:lstStyle/>
                    <a:p>
                      <a:pPr marR="27305" algn="r">
                        <a:lnSpc>
                          <a:spcPct val="100000"/>
                        </a:lnSpc>
                        <a:spcBef>
                          <a:spcPts val="750"/>
                        </a:spcBef>
                      </a:pPr>
                      <a:r>
                        <a:rPr sz="1100" spc="-10" dirty="0">
                          <a:solidFill>
                            <a:srgbClr val="000033"/>
                          </a:solidFill>
                          <a:latin typeface="Gotham Bold"/>
                          <a:cs typeface="Gotham Bold"/>
                        </a:rPr>
                        <a:t>15.2%</a:t>
                      </a:r>
                      <a:endParaRPr sz="1100">
                        <a:latin typeface="Gotham Bold"/>
                        <a:cs typeface="Gotham Bold"/>
                      </a:endParaRPr>
                    </a:p>
                  </a:txBody>
                  <a:tcPr marL="0" marR="0" marT="95250" marB="0"/>
                </a:tc>
                <a:tc>
                  <a:txBody>
                    <a:bodyPr/>
                    <a:lstStyle/>
                    <a:p>
                      <a:pPr marL="48260">
                        <a:lnSpc>
                          <a:spcPct val="100000"/>
                        </a:lnSpc>
                        <a:spcBef>
                          <a:spcPts val="750"/>
                        </a:spcBef>
                      </a:pP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10" dirty="0">
                          <a:solidFill>
                            <a:srgbClr val="006862"/>
                          </a:solidFill>
                          <a:latin typeface="Gotham Bold"/>
                          <a:cs typeface="Gotham Bold"/>
                        </a:rPr>
                        <a:t>RETURN</a:t>
                      </a:r>
                      <a:endParaRPr sz="1100">
                        <a:latin typeface="Gotham Bold"/>
                        <a:cs typeface="Gotham Bold"/>
                      </a:endParaRPr>
                    </a:p>
                  </a:txBody>
                  <a:tcPr marL="0" marR="0" marT="95250" marB="0"/>
                </a:tc>
                <a:extLst>
                  <a:ext uri="{0D108BD9-81ED-4DB2-BD59-A6C34878D82A}">
                    <a16:rowId xmlns:a16="http://schemas.microsoft.com/office/drawing/2014/main" val="10005"/>
                  </a:ext>
                </a:extLst>
              </a:tr>
              <a:tr h="259715">
                <a:tc>
                  <a:txBody>
                    <a:bodyPr/>
                    <a:lstStyle/>
                    <a:p>
                      <a:pPr marR="19685" algn="r">
                        <a:lnSpc>
                          <a:spcPts val="1200"/>
                        </a:lnSpc>
                        <a:spcBef>
                          <a:spcPts val="750"/>
                        </a:spcBef>
                      </a:pPr>
                      <a:r>
                        <a:rPr sz="1100" spc="-10" dirty="0">
                          <a:solidFill>
                            <a:srgbClr val="000033"/>
                          </a:solidFill>
                          <a:latin typeface="Gotham Bold"/>
                          <a:cs typeface="Gotham Bold"/>
                        </a:rPr>
                        <a:t>$670,409</a:t>
                      </a:r>
                      <a:endParaRPr sz="1100">
                        <a:latin typeface="Gotham Bold"/>
                        <a:cs typeface="Gotham Bold"/>
                      </a:endParaRPr>
                    </a:p>
                  </a:txBody>
                  <a:tcPr marL="0" marR="0" marT="95250" marB="0"/>
                </a:tc>
                <a:tc>
                  <a:txBody>
                    <a:bodyPr/>
                    <a:lstStyle/>
                    <a:p>
                      <a:pPr marL="55880">
                        <a:lnSpc>
                          <a:spcPts val="1200"/>
                        </a:lnSpc>
                        <a:spcBef>
                          <a:spcPts val="750"/>
                        </a:spcBef>
                      </a:pPr>
                      <a:r>
                        <a:rPr sz="1100" dirty="0">
                          <a:solidFill>
                            <a:srgbClr val="006862"/>
                          </a:solidFill>
                          <a:latin typeface="Gotham Bold"/>
                          <a:cs typeface="Gotham Bold"/>
                        </a:rPr>
                        <a:t>NET</a:t>
                      </a:r>
                      <a:r>
                        <a:rPr sz="1100" spc="-35" dirty="0">
                          <a:solidFill>
                            <a:srgbClr val="006862"/>
                          </a:solidFill>
                          <a:latin typeface="Gotham Bold"/>
                          <a:cs typeface="Gotham Bold"/>
                        </a:rPr>
                        <a:t> </a:t>
                      </a:r>
                      <a:r>
                        <a:rPr sz="1100" dirty="0">
                          <a:solidFill>
                            <a:srgbClr val="006862"/>
                          </a:solidFill>
                          <a:latin typeface="Gotham Bold"/>
                          <a:cs typeface="Gotham Bold"/>
                        </a:rPr>
                        <a:t>INCOME</a:t>
                      </a:r>
                      <a:r>
                        <a:rPr sz="1100" spc="-35" dirty="0">
                          <a:solidFill>
                            <a:srgbClr val="006862"/>
                          </a:solidFill>
                          <a:latin typeface="Gotham Bold"/>
                          <a:cs typeface="Gotham Bold"/>
                        </a:rPr>
                        <a:t> </a:t>
                      </a:r>
                      <a:r>
                        <a:rPr sz="1100" spc="-10" dirty="0">
                          <a:solidFill>
                            <a:srgbClr val="006862"/>
                          </a:solidFill>
                          <a:latin typeface="Gotham Bold"/>
                          <a:cs typeface="Gotham Bold"/>
                        </a:rPr>
                        <a:t>DISTRIBUTION</a:t>
                      </a:r>
                      <a:endParaRPr sz="1100">
                        <a:latin typeface="Gotham Bold"/>
                        <a:cs typeface="Gotham Bold"/>
                      </a:endParaRPr>
                    </a:p>
                  </a:txBody>
                  <a:tcPr marL="0" marR="0" marT="95250" marB="0"/>
                </a:tc>
                <a:extLst>
                  <a:ext uri="{0D108BD9-81ED-4DB2-BD59-A6C34878D82A}">
                    <a16:rowId xmlns:a16="http://schemas.microsoft.com/office/drawing/2014/main" val="10006"/>
                  </a:ext>
                </a:extLst>
              </a:tr>
            </a:tbl>
          </a:graphicData>
        </a:graphic>
      </p:graphicFrame>
      <p:sp>
        <p:nvSpPr>
          <p:cNvPr id="13" name="object 13"/>
          <p:cNvSpPr/>
          <p:nvPr/>
        </p:nvSpPr>
        <p:spPr>
          <a:xfrm>
            <a:off x="4359144" y="1739264"/>
            <a:ext cx="102870" cy="118745"/>
          </a:xfrm>
          <a:custGeom>
            <a:avLst/>
            <a:gdLst/>
            <a:ahLst/>
            <a:cxnLst/>
            <a:rect l="l" t="t" r="r" b="b"/>
            <a:pathLst>
              <a:path w="102870" h="118744">
                <a:moveTo>
                  <a:pt x="0" y="0"/>
                </a:moveTo>
                <a:lnTo>
                  <a:pt x="0" y="118719"/>
                </a:lnTo>
                <a:lnTo>
                  <a:pt x="102806" y="59359"/>
                </a:lnTo>
                <a:lnTo>
                  <a:pt x="0" y="0"/>
                </a:lnTo>
                <a:close/>
              </a:path>
            </a:pathLst>
          </a:custGeom>
          <a:solidFill>
            <a:srgbClr val="006862"/>
          </a:solidFill>
        </p:spPr>
        <p:txBody>
          <a:bodyPr wrap="square" lIns="0" tIns="0" rIns="0" bIns="0" rtlCol="0"/>
          <a:lstStyle/>
          <a:p>
            <a:endParaRPr/>
          </a:p>
        </p:txBody>
      </p:sp>
      <p:grpSp>
        <p:nvGrpSpPr>
          <p:cNvPr id="14" name="object 14"/>
          <p:cNvGrpSpPr/>
          <p:nvPr/>
        </p:nvGrpSpPr>
        <p:grpSpPr>
          <a:xfrm>
            <a:off x="3771900" y="1714500"/>
            <a:ext cx="3321685" cy="7419975"/>
            <a:chOff x="3771900" y="1714500"/>
            <a:chExt cx="3321685" cy="7419975"/>
          </a:xfrm>
        </p:grpSpPr>
        <p:sp>
          <p:nvSpPr>
            <p:cNvPr id="15" name="object 15"/>
            <p:cNvSpPr/>
            <p:nvPr/>
          </p:nvSpPr>
          <p:spPr>
            <a:xfrm>
              <a:off x="4232146" y="1778190"/>
              <a:ext cx="0" cy="4003040"/>
            </a:xfrm>
            <a:custGeom>
              <a:avLst/>
              <a:gdLst/>
              <a:ahLst/>
              <a:cxnLst/>
              <a:rect l="l" t="t" r="r" b="b"/>
              <a:pathLst>
                <a:path h="4003040">
                  <a:moveTo>
                    <a:pt x="0" y="0"/>
                  </a:moveTo>
                  <a:lnTo>
                    <a:pt x="0" y="4002747"/>
                  </a:lnTo>
                </a:path>
              </a:pathLst>
            </a:custGeom>
            <a:ln w="25400">
              <a:solidFill>
                <a:srgbClr val="000033"/>
              </a:solidFill>
              <a:prstDash val="dot"/>
            </a:ln>
          </p:spPr>
          <p:txBody>
            <a:bodyPr wrap="square" lIns="0" tIns="0" rIns="0" bIns="0" rtlCol="0"/>
            <a:lstStyle/>
            <a:p>
              <a:endParaRPr/>
            </a:p>
          </p:txBody>
        </p:sp>
        <p:sp>
          <p:nvSpPr>
            <p:cNvPr id="16" name="object 16"/>
            <p:cNvSpPr/>
            <p:nvPr/>
          </p:nvSpPr>
          <p:spPr>
            <a:xfrm>
              <a:off x="4219435" y="1714499"/>
              <a:ext cx="25400" cy="4104640"/>
            </a:xfrm>
            <a:custGeom>
              <a:avLst/>
              <a:gdLst/>
              <a:ahLst/>
              <a:cxnLst/>
              <a:rect l="l" t="t" r="r" b="b"/>
              <a:pathLst>
                <a:path w="25400" h="4104640">
                  <a:moveTo>
                    <a:pt x="25400" y="4091940"/>
                  </a:moveTo>
                  <a:lnTo>
                    <a:pt x="21691" y="4082961"/>
                  </a:lnTo>
                  <a:lnTo>
                    <a:pt x="12700" y="4079240"/>
                  </a:lnTo>
                  <a:lnTo>
                    <a:pt x="3721" y="4082961"/>
                  </a:lnTo>
                  <a:lnTo>
                    <a:pt x="0" y="4091940"/>
                  </a:lnTo>
                  <a:lnTo>
                    <a:pt x="3721" y="4100931"/>
                  </a:lnTo>
                  <a:lnTo>
                    <a:pt x="12700" y="4104640"/>
                  </a:lnTo>
                  <a:lnTo>
                    <a:pt x="21691" y="4100931"/>
                  </a:lnTo>
                  <a:lnTo>
                    <a:pt x="25400" y="4091940"/>
                  </a:lnTo>
                  <a:close/>
                </a:path>
                <a:path w="25400" h="4104640">
                  <a:moveTo>
                    <a:pt x="25400" y="12700"/>
                  </a:moveTo>
                  <a:lnTo>
                    <a:pt x="21691" y="3721"/>
                  </a:lnTo>
                  <a:lnTo>
                    <a:pt x="12700" y="0"/>
                  </a:lnTo>
                  <a:lnTo>
                    <a:pt x="3721" y="3721"/>
                  </a:lnTo>
                  <a:lnTo>
                    <a:pt x="0" y="12700"/>
                  </a:lnTo>
                  <a:lnTo>
                    <a:pt x="3721" y="21691"/>
                  </a:lnTo>
                  <a:lnTo>
                    <a:pt x="12700" y="25400"/>
                  </a:lnTo>
                  <a:lnTo>
                    <a:pt x="21691" y="21691"/>
                  </a:lnTo>
                  <a:lnTo>
                    <a:pt x="25400" y="12700"/>
                  </a:lnTo>
                  <a:close/>
                </a:path>
              </a:pathLst>
            </a:custGeom>
            <a:solidFill>
              <a:srgbClr val="000033"/>
            </a:solidFill>
          </p:spPr>
          <p:txBody>
            <a:bodyPr wrap="square" lIns="0" tIns="0" rIns="0" bIns="0" rtlCol="0"/>
            <a:lstStyle/>
            <a:p>
              <a:endParaRPr/>
            </a:p>
          </p:txBody>
        </p:sp>
        <p:pic>
          <p:nvPicPr>
            <p:cNvPr id="17" name="object 17"/>
            <p:cNvPicPr/>
            <p:nvPr/>
          </p:nvPicPr>
          <p:blipFill>
            <a:blip r:embed="rId3" cstate="print"/>
            <a:stretch>
              <a:fillRect/>
            </a:stretch>
          </p:blipFill>
          <p:spPr>
            <a:xfrm>
              <a:off x="3771900" y="5812535"/>
              <a:ext cx="3321442" cy="3321442"/>
            </a:xfrm>
            <a:prstGeom prst="rect">
              <a:avLst/>
            </a:prstGeom>
          </p:spPr>
        </p:pic>
      </p:grpSp>
      <p:pic>
        <p:nvPicPr>
          <p:cNvPr id="18" name="object 18"/>
          <p:cNvPicPr/>
          <p:nvPr/>
        </p:nvPicPr>
        <p:blipFill>
          <a:blip r:embed="rId4" cstate="print"/>
          <a:stretch>
            <a:fillRect/>
          </a:stretch>
        </p:blipFill>
        <p:spPr>
          <a:xfrm>
            <a:off x="457199" y="4345940"/>
            <a:ext cx="2397760" cy="2397760"/>
          </a:xfrm>
          <a:prstGeom prst="rect">
            <a:avLst/>
          </a:prstGeom>
        </p:spPr>
      </p:pic>
      <p:pic>
        <p:nvPicPr>
          <p:cNvPr id="19" name="object 19"/>
          <p:cNvPicPr/>
          <p:nvPr/>
        </p:nvPicPr>
        <p:blipFill>
          <a:blip r:embed="rId5" cstate="print"/>
          <a:stretch>
            <a:fillRect/>
          </a:stretch>
        </p:blipFill>
        <p:spPr>
          <a:xfrm>
            <a:off x="1408175" y="7086600"/>
            <a:ext cx="1989886" cy="198988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8221" y="346075"/>
            <a:ext cx="1862455"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 ANNUAL </a:t>
            </a:r>
            <a:r>
              <a:rPr sz="1100" b="0" spc="-10" dirty="0">
                <a:solidFill>
                  <a:srgbClr val="5E6669"/>
                </a:solidFill>
                <a:latin typeface="Gotham Book"/>
                <a:cs typeface="Gotham Book"/>
              </a:rPr>
              <a:t>REPORT</a:t>
            </a:r>
            <a:endParaRPr sz="1100">
              <a:latin typeface="Gotham Book"/>
              <a:cs typeface="Gotham Book"/>
            </a:endParaRPr>
          </a:p>
        </p:txBody>
      </p:sp>
      <p:grpSp>
        <p:nvGrpSpPr>
          <p:cNvPr id="3" name="object 3"/>
          <p:cNvGrpSpPr/>
          <p:nvPr/>
        </p:nvGrpSpPr>
        <p:grpSpPr>
          <a:xfrm>
            <a:off x="-5937" y="9474200"/>
            <a:ext cx="7780655" cy="584200"/>
            <a:chOff x="-5937" y="9474200"/>
            <a:chExt cx="7780655" cy="584200"/>
          </a:xfrm>
        </p:grpSpPr>
        <p:pic>
          <p:nvPicPr>
            <p:cNvPr id="4" name="object 4"/>
            <p:cNvPicPr/>
            <p:nvPr/>
          </p:nvPicPr>
          <p:blipFill>
            <a:blip r:embed="rId2" cstate="print"/>
            <a:stretch>
              <a:fillRect/>
            </a:stretch>
          </p:blipFill>
          <p:spPr>
            <a:xfrm>
              <a:off x="0" y="9474200"/>
              <a:ext cx="7772400" cy="584200"/>
            </a:xfrm>
            <a:prstGeom prst="rect">
              <a:avLst/>
            </a:prstGeom>
          </p:spPr>
        </p:pic>
        <p:sp>
          <p:nvSpPr>
            <p:cNvPr id="5" name="object 5"/>
            <p:cNvSpPr/>
            <p:nvPr/>
          </p:nvSpPr>
          <p:spPr>
            <a:xfrm>
              <a:off x="0" y="9757798"/>
              <a:ext cx="7768590" cy="55244"/>
            </a:xfrm>
            <a:custGeom>
              <a:avLst/>
              <a:gdLst/>
              <a:ahLst/>
              <a:cxnLst/>
              <a:rect l="l" t="t" r="r" b="b"/>
              <a:pathLst>
                <a:path w="7768590" h="55245">
                  <a:moveTo>
                    <a:pt x="8602" y="0"/>
                  </a:moveTo>
                  <a:lnTo>
                    <a:pt x="0" y="8602"/>
                  </a:lnTo>
                </a:path>
                <a:path w="7768590" h="55245">
                  <a:moveTo>
                    <a:pt x="40403" y="0"/>
                  </a:moveTo>
                  <a:lnTo>
                    <a:pt x="0" y="40403"/>
                  </a:lnTo>
                </a:path>
                <a:path w="7768590" h="55245">
                  <a:moveTo>
                    <a:pt x="72204" y="0"/>
                  </a:moveTo>
                  <a:lnTo>
                    <a:pt x="17099" y="55105"/>
                  </a:lnTo>
                </a:path>
                <a:path w="7768590" h="55245">
                  <a:moveTo>
                    <a:pt x="104005" y="0"/>
                  </a:moveTo>
                  <a:lnTo>
                    <a:pt x="48900" y="55105"/>
                  </a:lnTo>
                </a:path>
                <a:path w="7768590" h="55245">
                  <a:moveTo>
                    <a:pt x="135806" y="0"/>
                  </a:moveTo>
                  <a:lnTo>
                    <a:pt x="80713" y="55105"/>
                  </a:lnTo>
                </a:path>
                <a:path w="7768590" h="55245">
                  <a:moveTo>
                    <a:pt x="167606" y="0"/>
                  </a:moveTo>
                  <a:lnTo>
                    <a:pt x="112514" y="55105"/>
                  </a:lnTo>
                </a:path>
                <a:path w="7768590" h="55245">
                  <a:moveTo>
                    <a:pt x="199420" y="0"/>
                  </a:moveTo>
                  <a:lnTo>
                    <a:pt x="144315" y="55105"/>
                  </a:lnTo>
                </a:path>
                <a:path w="7768590" h="55245">
                  <a:moveTo>
                    <a:pt x="231221" y="0"/>
                  </a:moveTo>
                  <a:lnTo>
                    <a:pt x="176115" y="55105"/>
                  </a:lnTo>
                </a:path>
                <a:path w="7768590" h="55245">
                  <a:moveTo>
                    <a:pt x="390225" y="0"/>
                  </a:moveTo>
                  <a:lnTo>
                    <a:pt x="335119" y="55105"/>
                  </a:lnTo>
                </a:path>
                <a:path w="7768590" h="55245">
                  <a:moveTo>
                    <a:pt x="422026" y="0"/>
                  </a:moveTo>
                  <a:lnTo>
                    <a:pt x="366920" y="55105"/>
                  </a:lnTo>
                </a:path>
                <a:path w="7768590" h="55245">
                  <a:moveTo>
                    <a:pt x="453826" y="0"/>
                  </a:moveTo>
                  <a:lnTo>
                    <a:pt x="398721" y="55105"/>
                  </a:lnTo>
                </a:path>
                <a:path w="7768590" h="55245">
                  <a:moveTo>
                    <a:pt x="485627" y="0"/>
                  </a:moveTo>
                  <a:lnTo>
                    <a:pt x="430522" y="55105"/>
                  </a:lnTo>
                </a:path>
                <a:path w="7768590" h="55245">
                  <a:moveTo>
                    <a:pt x="517428" y="0"/>
                  </a:moveTo>
                  <a:lnTo>
                    <a:pt x="462323" y="55105"/>
                  </a:lnTo>
                </a:path>
                <a:path w="7768590" h="55245">
                  <a:moveTo>
                    <a:pt x="549229" y="0"/>
                  </a:moveTo>
                  <a:lnTo>
                    <a:pt x="494123" y="55105"/>
                  </a:lnTo>
                </a:path>
                <a:path w="7768590" h="55245">
                  <a:moveTo>
                    <a:pt x="581030" y="0"/>
                  </a:moveTo>
                  <a:lnTo>
                    <a:pt x="525924" y="55105"/>
                  </a:lnTo>
                </a:path>
                <a:path w="7768590" h="55245">
                  <a:moveTo>
                    <a:pt x="612830" y="0"/>
                  </a:moveTo>
                  <a:lnTo>
                    <a:pt x="557738" y="55105"/>
                  </a:lnTo>
                </a:path>
                <a:path w="7768590" h="55245">
                  <a:moveTo>
                    <a:pt x="644631" y="0"/>
                  </a:moveTo>
                  <a:lnTo>
                    <a:pt x="589539" y="55105"/>
                  </a:lnTo>
                </a:path>
                <a:path w="7768590" h="55245">
                  <a:moveTo>
                    <a:pt x="676432" y="0"/>
                  </a:moveTo>
                  <a:lnTo>
                    <a:pt x="621339" y="55105"/>
                  </a:lnTo>
                </a:path>
                <a:path w="7768590" h="55245">
                  <a:moveTo>
                    <a:pt x="708245" y="0"/>
                  </a:moveTo>
                  <a:lnTo>
                    <a:pt x="653140" y="55105"/>
                  </a:lnTo>
                </a:path>
                <a:path w="7768590" h="55245">
                  <a:moveTo>
                    <a:pt x="740046" y="0"/>
                  </a:moveTo>
                  <a:lnTo>
                    <a:pt x="684941" y="55105"/>
                  </a:lnTo>
                </a:path>
                <a:path w="7768590" h="55245">
                  <a:moveTo>
                    <a:pt x="771847" y="0"/>
                  </a:moveTo>
                  <a:lnTo>
                    <a:pt x="716742" y="55105"/>
                  </a:lnTo>
                </a:path>
                <a:path w="7768590" h="55245">
                  <a:moveTo>
                    <a:pt x="803648" y="0"/>
                  </a:moveTo>
                  <a:lnTo>
                    <a:pt x="748543" y="55105"/>
                  </a:lnTo>
                </a:path>
                <a:path w="7768590" h="55245">
                  <a:moveTo>
                    <a:pt x="835449" y="0"/>
                  </a:moveTo>
                  <a:lnTo>
                    <a:pt x="780343" y="55105"/>
                  </a:lnTo>
                </a:path>
                <a:path w="7768590" h="55245">
                  <a:moveTo>
                    <a:pt x="867249" y="0"/>
                  </a:moveTo>
                  <a:lnTo>
                    <a:pt x="812144" y="55105"/>
                  </a:lnTo>
                </a:path>
                <a:path w="7768590" h="55245">
                  <a:moveTo>
                    <a:pt x="899050" y="0"/>
                  </a:moveTo>
                  <a:lnTo>
                    <a:pt x="843945" y="55105"/>
                  </a:lnTo>
                </a:path>
                <a:path w="7768590" h="55245">
                  <a:moveTo>
                    <a:pt x="930851" y="0"/>
                  </a:moveTo>
                  <a:lnTo>
                    <a:pt x="875746" y="55105"/>
                  </a:lnTo>
                </a:path>
                <a:path w="7768590" h="55245">
                  <a:moveTo>
                    <a:pt x="962652" y="0"/>
                  </a:moveTo>
                  <a:lnTo>
                    <a:pt x="907547" y="55105"/>
                  </a:lnTo>
                </a:path>
                <a:path w="7768590" h="55245">
                  <a:moveTo>
                    <a:pt x="994453" y="0"/>
                  </a:moveTo>
                  <a:lnTo>
                    <a:pt x="939347" y="55105"/>
                  </a:lnTo>
                </a:path>
                <a:path w="7768590" h="55245">
                  <a:moveTo>
                    <a:pt x="1026253" y="0"/>
                  </a:moveTo>
                  <a:lnTo>
                    <a:pt x="971148" y="55105"/>
                  </a:lnTo>
                </a:path>
                <a:path w="7768590" h="55245">
                  <a:moveTo>
                    <a:pt x="1058054" y="0"/>
                  </a:moveTo>
                  <a:lnTo>
                    <a:pt x="1002949" y="55105"/>
                  </a:lnTo>
                </a:path>
                <a:path w="7768590" h="55245">
                  <a:moveTo>
                    <a:pt x="1089855" y="0"/>
                  </a:moveTo>
                  <a:lnTo>
                    <a:pt x="1034750" y="55105"/>
                  </a:lnTo>
                </a:path>
                <a:path w="7768590" h="55245">
                  <a:moveTo>
                    <a:pt x="1121656" y="0"/>
                  </a:moveTo>
                  <a:lnTo>
                    <a:pt x="1066563" y="55105"/>
                  </a:lnTo>
                </a:path>
                <a:path w="7768590" h="55245">
                  <a:moveTo>
                    <a:pt x="1153457" y="0"/>
                  </a:moveTo>
                  <a:lnTo>
                    <a:pt x="1098364" y="55105"/>
                  </a:lnTo>
                </a:path>
                <a:path w="7768590" h="55245">
                  <a:moveTo>
                    <a:pt x="1185270" y="0"/>
                  </a:moveTo>
                  <a:lnTo>
                    <a:pt x="1130165" y="55105"/>
                  </a:lnTo>
                </a:path>
                <a:path w="7768590" h="55245">
                  <a:moveTo>
                    <a:pt x="1217071" y="0"/>
                  </a:moveTo>
                  <a:lnTo>
                    <a:pt x="1161966" y="55105"/>
                  </a:lnTo>
                </a:path>
                <a:path w="7768590" h="55245">
                  <a:moveTo>
                    <a:pt x="1248872" y="0"/>
                  </a:moveTo>
                  <a:lnTo>
                    <a:pt x="1193766" y="55105"/>
                  </a:lnTo>
                </a:path>
                <a:path w="7768590" h="55245">
                  <a:moveTo>
                    <a:pt x="1280673" y="0"/>
                  </a:moveTo>
                  <a:lnTo>
                    <a:pt x="1225567" y="55105"/>
                  </a:lnTo>
                </a:path>
                <a:path w="7768590" h="55245">
                  <a:moveTo>
                    <a:pt x="1312473" y="0"/>
                  </a:moveTo>
                  <a:lnTo>
                    <a:pt x="1257368" y="55105"/>
                  </a:lnTo>
                </a:path>
                <a:path w="7768590" h="55245">
                  <a:moveTo>
                    <a:pt x="1344274" y="0"/>
                  </a:moveTo>
                  <a:lnTo>
                    <a:pt x="1289169" y="55105"/>
                  </a:lnTo>
                </a:path>
                <a:path w="7768590" h="55245">
                  <a:moveTo>
                    <a:pt x="1376075" y="0"/>
                  </a:moveTo>
                  <a:lnTo>
                    <a:pt x="1320970" y="55105"/>
                  </a:lnTo>
                </a:path>
                <a:path w="7768590" h="55245">
                  <a:moveTo>
                    <a:pt x="1407876" y="0"/>
                  </a:moveTo>
                  <a:lnTo>
                    <a:pt x="1352770" y="55105"/>
                  </a:lnTo>
                </a:path>
                <a:path w="7768590" h="55245">
                  <a:moveTo>
                    <a:pt x="1439677" y="0"/>
                  </a:moveTo>
                  <a:lnTo>
                    <a:pt x="1384571" y="55105"/>
                  </a:lnTo>
                </a:path>
                <a:path w="7768590" h="55245">
                  <a:moveTo>
                    <a:pt x="1471477" y="0"/>
                  </a:moveTo>
                  <a:lnTo>
                    <a:pt x="1416372" y="55105"/>
                  </a:lnTo>
                </a:path>
                <a:path w="7768590" h="55245">
                  <a:moveTo>
                    <a:pt x="1503278" y="0"/>
                  </a:moveTo>
                  <a:lnTo>
                    <a:pt x="1448173" y="55105"/>
                  </a:lnTo>
                </a:path>
                <a:path w="7768590" h="55245">
                  <a:moveTo>
                    <a:pt x="1535079" y="0"/>
                  </a:moveTo>
                  <a:lnTo>
                    <a:pt x="1479974" y="55105"/>
                  </a:lnTo>
                </a:path>
                <a:path w="7768590" h="55245">
                  <a:moveTo>
                    <a:pt x="1566880" y="0"/>
                  </a:moveTo>
                  <a:lnTo>
                    <a:pt x="1511774" y="55105"/>
                  </a:lnTo>
                </a:path>
                <a:path w="7768590" h="55245">
                  <a:moveTo>
                    <a:pt x="1598681" y="0"/>
                  </a:moveTo>
                  <a:lnTo>
                    <a:pt x="1543588" y="55105"/>
                  </a:lnTo>
                </a:path>
                <a:path w="7768590" h="55245">
                  <a:moveTo>
                    <a:pt x="1630481" y="0"/>
                  </a:moveTo>
                  <a:lnTo>
                    <a:pt x="1575389" y="55105"/>
                  </a:lnTo>
                </a:path>
                <a:path w="7768590" h="55245">
                  <a:moveTo>
                    <a:pt x="1662282" y="0"/>
                  </a:moveTo>
                  <a:lnTo>
                    <a:pt x="1607190" y="55105"/>
                  </a:lnTo>
                </a:path>
                <a:path w="7768590" h="55245">
                  <a:moveTo>
                    <a:pt x="1694096" y="0"/>
                  </a:moveTo>
                  <a:lnTo>
                    <a:pt x="1638990" y="55105"/>
                  </a:lnTo>
                </a:path>
                <a:path w="7768590" h="55245">
                  <a:moveTo>
                    <a:pt x="1725896" y="0"/>
                  </a:moveTo>
                  <a:lnTo>
                    <a:pt x="1670791" y="55105"/>
                  </a:lnTo>
                </a:path>
                <a:path w="7768590" h="55245">
                  <a:moveTo>
                    <a:pt x="1757697" y="0"/>
                  </a:moveTo>
                  <a:lnTo>
                    <a:pt x="1702592" y="55105"/>
                  </a:lnTo>
                </a:path>
                <a:path w="7768590" h="55245">
                  <a:moveTo>
                    <a:pt x="1789498" y="0"/>
                  </a:moveTo>
                  <a:lnTo>
                    <a:pt x="1734393" y="55105"/>
                  </a:lnTo>
                </a:path>
                <a:path w="7768590" h="55245">
                  <a:moveTo>
                    <a:pt x="1821299" y="0"/>
                  </a:moveTo>
                  <a:lnTo>
                    <a:pt x="1766194" y="55105"/>
                  </a:lnTo>
                </a:path>
                <a:path w="7768590" h="55245">
                  <a:moveTo>
                    <a:pt x="1853100" y="0"/>
                  </a:moveTo>
                  <a:lnTo>
                    <a:pt x="1797994" y="55105"/>
                  </a:lnTo>
                </a:path>
                <a:path w="7768590" h="55245">
                  <a:moveTo>
                    <a:pt x="1884900" y="0"/>
                  </a:moveTo>
                  <a:lnTo>
                    <a:pt x="1829795" y="55105"/>
                  </a:lnTo>
                </a:path>
                <a:path w="7768590" h="55245">
                  <a:moveTo>
                    <a:pt x="1916701" y="0"/>
                  </a:moveTo>
                  <a:lnTo>
                    <a:pt x="1861596" y="55105"/>
                  </a:lnTo>
                </a:path>
                <a:path w="7768590" h="55245">
                  <a:moveTo>
                    <a:pt x="1948502" y="0"/>
                  </a:moveTo>
                  <a:lnTo>
                    <a:pt x="1893397" y="55105"/>
                  </a:lnTo>
                </a:path>
                <a:path w="7768590" h="55245">
                  <a:moveTo>
                    <a:pt x="1980303" y="0"/>
                  </a:moveTo>
                  <a:lnTo>
                    <a:pt x="1925198" y="55105"/>
                  </a:lnTo>
                </a:path>
                <a:path w="7768590" h="55245">
                  <a:moveTo>
                    <a:pt x="2012104" y="0"/>
                  </a:moveTo>
                  <a:lnTo>
                    <a:pt x="1956998" y="55105"/>
                  </a:lnTo>
                </a:path>
                <a:path w="7768590" h="55245">
                  <a:moveTo>
                    <a:pt x="2043904" y="0"/>
                  </a:moveTo>
                  <a:lnTo>
                    <a:pt x="1988799" y="55105"/>
                  </a:lnTo>
                </a:path>
                <a:path w="7768590" h="55245">
                  <a:moveTo>
                    <a:pt x="2075705" y="0"/>
                  </a:moveTo>
                  <a:lnTo>
                    <a:pt x="2020600" y="55105"/>
                  </a:lnTo>
                </a:path>
                <a:path w="7768590" h="55245">
                  <a:moveTo>
                    <a:pt x="2107506" y="0"/>
                  </a:moveTo>
                  <a:lnTo>
                    <a:pt x="2052413" y="55105"/>
                  </a:lnTo>
                </a:path>
                <a:path w="7768590" h="55245">
                  <a:moveTo>
                    <a:pt x="2139307" y="0"/>
                  </a:moveTo>
                  <a:lnTo>
                    <a:pt x="2084214" y="55105"/>
                  </a:lnTo>
                </a:path>
                <a:path w="7768590" h="55245">
                  <a:moveTo>
                    <a:pt x="2171120" y="0"/>
                  </a:moveTo>
                  <a:lnTo>
                    <a:pt x="2116015" y="55105"/>
                  </a:lnTo>
                </a:path>
                <a:path w="7768590" h="55245">
                  <a:moveTo>
                    <a:pt x="2202921" y="0"/>
                  </a:moveTo>
                  <a:lnTo>
                    <a:pt x="2147816" y="55105"/>
                  </a:lnTo>
                </a:path>
                <a:path w="7768590" h="55245">
                  <a:moveTo>
                    <a:pt x="2234722" y="0"/>
                  </a:moveTo>
                  <a:lnTo>
                    <a:pt x="2179617" y="55105"/>
                  </a:lnTo>
                </a:path>
                <a:path w="7768590" h="55245">
                  <a:moveTo>
                    <a:pt x="2266523" y="0"/>
                  </a:moveTo>
                  <a:lnTo>
                    <a:pt x="2211417" y="55105"/>
                  </a:lnTo>
                </a:path>
                <a:path w="7768590" h="55245">
                  <a:moveTo>
                    <a:pt x="2298324" y="0"/>
                  </a:moveTo>
                  <a:lnTo>
                    <a:pt x="2243218" y="55105"/>
                  </a:lnTo>
                </a:path>
                <a:path w="7768590" h="55245">
                  <a:moveTo>
                    <a:pt x="2330124" y="0"/>
                  </a:moveTo>
                  <a:lnTo>
                    <a:pt x="2275019" y="55105"/>
                  </a:lnTo>
                </a:path>
                <a:path w="7768590" h="55245">
                  <a:moveTo>
                    <a:pt x="2361925" y="0"/>
                  </a:moveTo>
                  <a:lnTo>
                    <a:pt x="2306820" y="55105"/>
                  </a:lnTo>
                </a:path>
                <a:path w="7768590" h="55245">
                  <a:moveTo>
                    <a:pt x="2393726" y="0"/>
                  </a:moveTo>
                  <a:lnTo>
                    <a:pt x="2338621" y="55105"/>
                  </a:lnTo>
                </a:path>
                <a:path w="7768590" h="55245">
                  <a:moveTo>
                    <a:pt x="2425527" y="0"/>
                  </a:moveTo>
                  <a:lnTo>
                    <a:pt x="2370421" y="55105"/>
                  </a:lnTo>
                </a:path>
                <a:path w="7768590" h="55245">
                  <a:moveTo>
                    <a:pt x="2457328" y="0"/>
                  </a:moveTo>
                  <a:lnTo>
                    <a:pt x="2402222" y="55105"/>
                  </a:lnTo>
                </a:path>
                <a:path w="7768590" h="55245">
                  <a:moveTo>
                    <a:pt x="2489128" y="0"/>
                  </a:moveTo>
                  <a:lnTo>
                    <a:pt x="2434023" y="55105"/>
                  </a:lnTo>
                </a:path>
                <a:path w="7768590" h="55245">
                  <a:moveTo>
                    <a:pt x="2520929" y="0"/>
                  </a:moveTo>
                  <a:lnTo>
                    <a:pt x="2465824" y="55105"/>
                  </a:lnTo>
                </a:path>
                <a:path w="7768590" h="55245">
                  <a:moveTo>
                    <a:pt x="2552730" y="0"/>
                  </a:moveTo>
                  <a:lnTo>
                    <a:pt x="2497625" y="55105"/>
                  </a:lnTo>
                </a:path>
                <a:path w="7768590" h="55245">
                  <a:moveTo>
                    <a:pt x="2584531" y="0"/>
                  </a:moveTo>
                  <a:lnTo>
                    <a:pt x="2529438" y="55105"/>
                  </a:lnTo>
                </a:path>
                <a:path w="7768590" h="55245">
                  <a:moveTo>
                    <a:pt x="2616332" y="0"/>
                  </a:moveTo>
                  <a:lnTo>
                    <a:pt x="2561239" y="55105"/>
                  </a:lnTo>
                </a:path>
                <a:path w="7768590" h="55245">
                  <a:moveTo>
                    <a:pt x="2648145" y="0"/>
                  </a:moveTo>
                  <a:lnTo>
                    <a:pt x="2593040" y="55105"/>
                  </a:lnTo>
                </a:path>
                <a:path w="7768590" h="55245">
                  <a:moveTo>
                    <a:pt x="2679946" y="0"/>
                  </a:moveTo>
                  <a:lnTo>
                    <a:pt x="2624841" y="55105"/>
                  </a:lnTo>
                </a:path>
                <a:path w="7768590" h="55245">
                  <a:moveTo>
                    <a:pt x="2711747" y="0"/>
                  </a:moveTo>
                  <a:lnTo>
                    <a:pt x="2656641" y="55105"/>
                  </a:lnTo>
                </a:path>
                <a:path w="7768590" h="55245">
                  <a:moveTo>
                    <a:pt x="2743547" y="0"/>
                  </a:moveTo>
                  <a:lnTo>
                    <a:pt x="2688442" y="55105"/>
                  </a:lnTo>
                </a:path>
                <a:path w="7768590" h="55245">
                  <a:moveTo>
                    <a:pt x="2775348" y="0"/>
                  </a:moveTo>
                  <a:lnTo>
                    <a:pt x="2720243" y="55105"/>
                  </a:lnTo>
                </a:path>
                <a:path w="7768590" h="55245">
                  <a:moveTo>
                    <a:pt x="2807149" y="0"/>
                  </a:moveTo>
                  <a:lnTo>
                    <a:pt x="2752044" y="55105"/>
                  </a:lnTo>
                </a:path>
                <a:path w="7768590" h="55245">
                  <a:moveTo>
                    <a:pt x="2838950" y="0"/>
                  </a:moveTo>
                  <a:lnTo>
                    <a:pt x="2783845" y="55105"/>
                  </a:lnTo>
                </a:path>
                <a:path w="7768590" h="55245">
                  <a:moveTo>
                    <a:pt x="2870751" y="0"/>
                  </a:moveTo>
                  <a:lnTo>
                    <a:pt x="2815645" y="55105"/>
                  </a:lnTo>
                </a:path>
                <a:path w="7768590" h="55245">
                  <a:moveTo>
                    <a:pt x="2902551" y="0"/>
                  </a:moveTo>
                  <a:lnTo>
                    <a:pt x="2847446" y="55105"/>
                  </a:lnTo>
                </a:path>
                <a:path w="7768590" h="55245">
                  <a:moveTo>
                    <a:pt x="2934352" y="0"/>
                  </a:moveTo>
                  <a:lnTo>
                    <a:pt x="2879247" y="55105"/>
                  </a:lnTo>
                </a:path>
                <a:path w="7768590" h="55245">
                  <a:moveTo>
                    <a:pt x="2966153" y="0"/>
                  </a:moveTo>
                  <a:lnTo>
                    <a:pt x="2911048" y="55105"/>
                  </a:lnTo>
                </a:path>
                <a:path w="7768590" h="55245">
                  <a:moveTo>
                    <a:pt x="2997954" y="0"/>
                  </a:moveTo>
                  <a:lnTo>
                    <a:pt x="2942849" y="55105"/>
                  </a:lnTo>
                </a:path>
                <a:path w="7768590" h="55245">
                  <a:moveTo>
                    <a:pt x="3029755" y="0"/>
                  </a:moveTo>
                  <a:lnTo>
                    <a:pt x="2974649" y="55105"/>
                  </a:lnTo>
                </a:path>
                <a:path w="7768590" h="55245">
                  <a:moveTo>
                    <a:pt x="3061555" y="0"/>
                  </a:moveTo>
                  <a:lnTo>
                    <a:pt x="3006463" y="55105"/>
                  </a:lnTo>
                </a:path>
                <a:path w="7768590" h="55245">
                  <a:moveTo>
                    <a:pt x="3093356" y="0"/>
                  </a:moveTo>
                  <a:lnTo>
                    <a:pt x="3038264" y="55105"/>
                  </a:lnTo>
                </a:path>
                <a:path w="7768590" h="55245">
                  <a:moveTo>
                    <a:pt x="3125170" y="0"/>
                  </a:moveTo>
                  <a:lnTo>
                    <a:pt x="3070064" y="55105"/>
                  </a:lnTo>
                </a:path>
                <a:path w="7768590" h="55245">
                  <a:moveTo>
                    <a:pt x="3156971" y="0"/>
                  </a:moveTo>
                  <a:lnTo>
                    <a:pt x="3101865" y="55105"/>
                  </a:lnTo>
                </a:path>
                <a:path w="7768590" h="55245">
                  <a:moveTo>
                    <a:pt x="3188771" y="0"/>
                  </a:moveTo>
                  <a:lnTo>
                    <a:pt x="3133666" y="55105"/>
                  </a:lnTo>
                </a:path>
                <a:path w="7768590" h="55245">
                  <a:moveTo>
                    <a:pt x="3220572" y="0"/>
                  </a:moveTo>
                  <a:lnTo>
                    <a:pt x="3165467" y="55105"/>
                  </a:lnTo>
                </a:path>
                <a:path w="7768590" h="55245">
                  <a:moveTo>
                    <a:pt x="3252373" y="0"/>
                  </a:moveTo>
                  <a:lnTo>
                    <a:pt x="3197268" y="55105"/>
                  </a:lnTo>
                </a:path>
                <a:path w="7768590" h="55245">
                  <a:moveTo>
                    <a:pt x="3284174" y="0"/>
                  </a:moveTo>
                  <a:lnTo>
                    <a:pt x="3229068" y="55105"/>
                  </a:lnTo>
                </a:path>
                <a:path w="7768590" h="55245">
                  <a:moveTo>
                    <a:pt x="3315975" y="0"/>
                  </a:moveTo>
                  <a:lnTo>
                    <a:pt x="3260869" y="55105"/>
                  </a:lnTo>
                </a:path>
                <a:path w="7768590" h="55245">
                  <a:moveTo>
                    <a:pt x="3347775" y="0"/>
                  </a:moveTo>
                  <a:lnTo>
                    <a:pt x="3292670" y="55105"/>
                  </a:lnTo>
                </a:path>
                <a:path w="7768590" h="55245">
                  <a:moveTo>
                    <a:pt x="3379576" y="0"/>
                  </a:moveTo>
                  <a:lnTo>
                    <a:pt x="3324471" y="55105"/>
                  </a:lnTo>
                </a:path>
                <a:path w="7768590" h="55245">
                  <a:moveTo>
                    <a:pt x="3411377" y="0"/>
                  </a:moveTo>
                  <a:lnTo>
                    <a:pt x="3356272" y="55105"/>
                  </a:lnTo>
                </a:path>
                <a:path w="7768590" h="55245">
                  <a:moveTo>
                    <a:pt x="3443178" y="0"/>
                  </a:moveTo>
                  <a:lnTo>
                    <a:pt x="3388072" y="55105"/>
                  </a:lnTo>
                </a:path>
                <a:path w="7768590" h="55245">
                  <a:moveTo>
                    <a:pt x="3474979" y="0"/>
                  </a:moveTo>
                  <a:lnTo>
                    <a:pt x="3419873" y="55105"/>
                  </a:lnTo>
                </a:path>
                <a:path w="7768590" h="55245">
                  <a:moveTo>
                    <a:pt x="3506779" y="0"/>
                  </a:moveTo>
                  <a:lnTo>
                    <a:pt x="3451674" y="55105"/>
                  </a:lnTo>
                </a:path>
                <a:path w="7768590" h="55245">
                  <a:moveTo>
                    <a:pt x="3538580" y="0"/>
                  </a:moveTo>
                  <a:lnTo>
                    <a:pt x="3483475" y="55105"/>
                  </a:lnTo>
                </a:path>
                <a:path w="7768590" h="55245">
                  <a:moveTo>
                    <a:pt x="3570381" y="0"/>
                  </a:moveTo>
                  <a:lnTo>
                    <a:pt x="3515288" y="55105"/>
                  </a:lnTo>
                </a:path>
                <a:path w="7768590" h="55245">
                  <a:moveTo>
                    <a:pt x="3602182" y="0"/>
                  </a:moveTo>
                  <a:lnTo>
                    <a:pt x="3547089" y="55105"/>
                  </a:lnTo>
                </a:path>
                <a:path w="7768590" h="55245">
                  <a:moveTo>
                    <a:pt x="3633995" y="0"/>
                  </a:moveTo>
                  <a:lnTo>
                    <a:pt x="3578890" y="55105"/>
                  </a:lnTo>
                </a:path>
                <a:path w="7768590" h="55245">
                  <a:moveTo>
                    <a:pt x="3665796" y="0"/>
                  </a:moveTo>
                  <a:lnTo>
                    <a:pt x="3610691" y="55105"/>
                  </a:lnTo>
                </a:path>
                <a:path w="7768590" h="55245">
                  <a:moveTo>
                    <a:pt x="3697597" y="0"/>
                  </a:moveTo>
                  <a:lnTo>
                    <a:pt x="3642492" y="55105"/>
                  </a:lnTo>
                </a:path>
                <a:path w="7768590" h="55245">
                  <a:moveTo>
                    <a:pt x="3729398" y="0"/>
                  </a:moveTo>
                  <a:lnTo>
                    <a:pt x="3674292" y="55105"/>
                  </a:lnTo>
                </a:path>
                <a:path w="7768590" h="55245">
                  <a:moveTo>
                    <a:pt x="3761198" y="0"/>
                  </a:moveTo>
                  <a:lnTo>
                    <a:pt x="3706093" y="55105"/>
                  </a:lnTo>
                </a:path>
                <a:path w="7768590" h="55245">
                  <a:moveTo>
                    <a:pt x="3792999" y="0"/>
                  </a:moveTo>
                  <a:lnTo>
                    <a:pt x="3737894" y="55105"/>
                  </a:lnTo>
                </a:path>
                <a:path w="7768590" h="55245">
                  <a:moveTo>
                    <a:pt x="3824800" y="0"/>
                  </a:moveTo>
                  <a:lnTo>
                    <a:pt x="3769695" y="55105"/>
                  </a:lnTo>
                </a:path>
                <a:path w="7768590" h="55245">
                  <a:moveTo>
                    <a:pt x="3856601" y="0"/>
                  </a:moveTo>
                  <a:lnTo>
                    <a:pt x="3801496" y="55105"/>
                  </a:lnTo>
                </a:path>
                <a:path w="7768590" h="55245">
                  <a:moveTo>
                    <a:pt x="3888402" y="0"/>
                  </a:moveTo>
                  <a:lnTo>
                    <a:pt x="3833296" y="55105"/>
                  </a:lnTo>
                </a:path>
                <a:path w="7768590" h="55245">
                  <a:moveTo>
                    <a:pt x="3920202" y="0"/>
                  </a:moveTo>
                  <a:lnTo>
                    <a:pt x="3865097" y="55105"/>
                  </a:lnTo>
                </a:path>
                <a:path w="7768590" h="55245">
                  <a:moveTo>
                    <a:pt x="3952003" y="0"/>
                  </a:moveTo>
                  <a:lnTo>
                    <a:pt x="3896898" y="55105"/>
                  </a:lnTo>
                </a:path>
                <a:path w="7768590" h="55245">
                  <a:moveTo>
                    <a:pt x="3983804" y="0"/>
                  </a:moveTo>
                  <a:lnTo>
                    <a:pt x="3928699" y="55105"/>
                  </a:lnTo>
                </a:path>
                <a:path w="7768590" h="55245">
                  <a:moveTo>
                    <a:pt x="4015605" y="0"/>
                  </a:moveTo>
                  <a:lnTo>
                    <a:pt x="3960500" y="55105"/>
                  </a:lnTo>
                </a:path>
                <a:path w="7768590" h="55245">
                  <a:moveTo>
                    <a:pt x="4047406" y="0"/>
                  </a:moveTo>
                  <a:lnTo>
                    <a:pt x="3992313" y="55105"/>
                  </a:lnTo>
                </a:path>
                <a:path w="7768590" h="55245">
                  <a:moveTo>
                    <a:pt x="4079206" y="0"/>
                  </a:moveTo>
                  <a:lnTo>
                    <a:pt x="4024114" y="55105"/>
                  </a:lnTo>
                </a:path>
                <a:path w="7768590" h="55245">
                  <a:moveTo>
                    <a:pt x="4111020" y="0"/>
                  </a:moveTo>
                  <a:lnTo>
                    <a:pt x="4055915" y="55105"/>
                  </a:lnTo>
                </a:path>
                <a:path w="7768590" h="55245">
                  <a:moveTo>
                    <a:pt x="4142821" y="0"/>
                  </a:moveTo>
                  <a:lnTo>
                    <a:pt x="4087715" y="55105"/>
                  </a:lnTo>
                </a:path>
                <a:path w="7768590" h="55245">
                  <a:moveTo>
                    <a:pt x="4174622" y="0"/>
                  </a:moveTo>
                  <a:lnTo>
                    <a:pt x="4119516" y="55105"/>
                  </a:lnTo>
                </a:path>
                <a:path w="7768590" h="55245">
                  <a:moveTo>
                    <a:pt x="4206422" y="0"/>
                  </a:moveTo>
                  <a:lnTo>
                    <a:pt x="4151317" y="55105"/>
                  </a:lnTo>
                </a:path>
                <a:path w="7768590" h="55245">
                  <a:moveTo>
                    <a:pt x="4238223" y="0"/>
                  </a:moveTo>
                  <a:lnTo>
                    <a:pt x="4183118" y="55105"/>
                  </a:lnTo>
                </a:path>
                <a:path w="7768590" h="55245">
                  <a:moveTo>
                    <a:pt x="4270024" y="0"/>
                  </a:moveTo>
                  <a:lnTo>
                    <a:pt x="4214919" y="55105"/>
                  </a:lnTo>
                </a:path>
                <a:path w="7768590" h="55245">
                  <a:moveTo>
                    <a:pt x="4301825" y="0"/>
                  </a:moveTo>
                  <a:lnTo>
                    <a:pt x="4246719" y="55105"/>
                  </a:lnTo>
                </a:path>
                <a:path w="7768590" h="55245">
                  <a:moveTo>
                    <a:pt x="4333626" y="0"/>
                  </a:moveTo>
                  <a:lnTo>
                    <a:pt x="4278520" y="55105"/>
                  </a:lnTo>
                </a:path>
                <a:path w="7768590" h="55245">
                  <a:moveTo>
                    <a:pt x="4365426" y="0"/>
                  </a:moveTo>
                  <a:lnTo>
                    <a:pt x="4310321" y="55105"/>
                  </a:lnTo>
                </a:path>
                <a:path w="7768590" h="55245">
                  <a:moveTo>
                    <a:pt x="4397227" y="0"/>
                  </a:moveTo>
                  <a:lnTo>
                    <a:pt x="4342122" y="55105"/>
                  </a:lnTo>
                </a:path>
                <a:path w="7768590" h="55245">
                  <a:moveTo>
                    <a:pt x="4429028" y="0"/>
                  </a:moveTo>
                  <a:lnTo>
                    <a:pt x="4373923" y="55105"/>
                  </a:lnTo>
                </a:path>
                <a:path w="7768590" h="55245">
                  <a:moveTo>
                    <a:pt x="4460829" y="0"/>
                  </a:moveTo>
                  <a:lnTo>
                    <a:pt x="4405723" y="55105"/>
                  </a:lnTo>
                </a:path>
                <a:path w="7768590" h="55245">
                  <a:moveTo>
                    <a:pt x="4492630" y="0"/>
                  </a:moveTo>
                  <a:lnTo>
                    <a:pt x="4437524" y="55105"/>
                  </a:lnTo>
                </a:path>
                <a:path w="7768590" h="55245">
                  <a:moveTo>
                    <a:pt x="4524430" y="0"/>
                  </a:moveTo>
                  <a:lnTo>
                    <a:pt x="4469338" y="55105"/>
                  </a:lnTo>
                </a:path>
                <a:path w="7768590" h="55245">
                  <a:moveTo>
                    <a:pt x="4556231" y="0"/>
                  </a:moveTo>
                  <a:lnTo>
                    <a:pt x="4501139" y="55105"/>
                  </a:lnTo>
                </a:path>
                <a:path w="7768590" h="55245">
                  <a:moveTo>
                    <a:pt x="4588045" y="0"/>
                  </a:moveTo>
                  <a:lnTo>
                    <a:pt x="4532939" y="55105"/>
                  </a:lnTo>
                </a:path>
                <a:path w="7768590" h="55245">
                  <a:moveTo>
                    <a:pt x="4619845" y="0"/>
                  </a:moveTo>
                  <a:lnTo>
                    <a:pt x="4564740" y="55105"/>
                  </a:lnTo>
                </a:path>
                <a:path w="7768590" h="55245">
                  <a:moveTo>
                    <a:pt x="4651646" y="0"/>
                  </a:moveTo>
                  <a:lnTo>
                    <a:pt x="4596541" y="55105"/>
                  </a:lnTo>
                </a:path>
                <a:path w="7768590" h="55245">
                  <a:moveTo>
                    <a:pt x="4683447" y="0"/>
                  </a:moveTo>
                  <a:lnTo>
                    <a:pt x="4628342" y="55105"/>
                  </a:lnTo>
                </a:path>
                <a:path w="7768590" h="55245">
                  <a:moveTo>
                    <a:pt x="4715248" y="0"/>
                  </a:moveTo>
                  <a:lnTo>
                    <a:pt x="4660143" y="55105"/>
                  </a:lnTo>
                </a:path>
                <a:path w="7768590" h="55245">
                  <a:moveTo>
                    <a:pt x="4747049" y="0"/>
                  </a:moveTo>
                  <a:lnTo>
                    <a:pt x="4691943" y="55105"/>
                  </a:lnTo>
                </a:path>
                <a:path w="7768590" h="55245">
                  <a:moveTo>
                    <a:pt x="4778849" y="0"/>
                  </a:moveTo>
                  <a:lnTo>
                    <a:pt x="4723744" y="55105"/>
                  </a:lnTo>
                </a:path>
                <a:path w="7768590" h="55245">
                  <a:moveTo>
                    <a:pt x="4810650" y="0"/>
                  </a:moveTo>
                  <a:lnTo>
                    <a:pt x="4755545" y="55105"/>
                  </a:lnTo>
                </a:path>
                <a:path w="7768590" h="55245">
                  <a:moveTo>
                    <a:pt x="4842451" y="0"/>
                  </a:moveTo>
                  <a:lnTo>
                    <a:pt x="4787346" y="55105"/>
                  </a:lnTo>
                </a:path>
                <a:path w="7768590" h="55245">
                  <a:moveTo>
                    <a:pt x="4874252" y="0"/>
                  </a:moveTo>
                  <a:lnTo>
                    <a:pt x="4819147" y="55105"/>
                  </a:lnTo>
                </a:path>
                <a:path w="7768590" h="55245">
                  <a:moveTo>
                    <a:pt x="4906053" y="0"/>
                  </a:moveTo>
                  <a:lnTo>
                    <a:pt x="4850947" y="55105"/>
                  </a:lnTo>
                </a:path>
                <a:path w="7768590" h="55245">
                  <a:moveTo>
                    <a:pt x="4937853" y="0"/>
                  </a:moveTo>
                  <a:lnTo>
                    <a:pt x="4882748" y="55105"/>
                  </a:lnTo>
                </a:path>
                <a:path w="7768590" h="55245">
                  <a:moveTo>
                    <a:pt x="4969654" y="0"/>
                  </a:moveTo>
                  <a:lnTo>
                    <a:pt x="4914549" y="55105"/>
                  </a:lnTo>
                </a:path>
                <a:path w="7768590" h="55245">
                  <a:moveTo>
                    <a:pt x="5001455" y="0"/>
                  </a:moveTo>
                  <a:lnTo>
                    <a:pt x="4946350" y="55105"/>
                  </a:lnTo>
                </a:path>
                <a:path w="7768590" h="55245">
                  <a:moveTo>
                    <a:pt x="5033256" y="0"/>
                  </a:moveTo>
                  <a:lnTo>
                    <a:pt x="4978163" y="55105"/>
                  </a:lnTo>
                </a:path>
                <a:path w="7768590" h="55245">
                  <a:moveTo>
                    <a:pt x="5065057" y="0"/>
                  </a:moveTo>
                  <a:lnTo>
                    <a:pt x="5009964" y="55105"/>
                  </a:lnTo>
                </a:path>
                <a:path w="7768590" h="55245">
                  <a:moveTo>
                    <a:pt x="5096870" y="0"/>
                  </a:moveTo>
                  <a:lnTo>
                    <a:pt x="5041765" y="55105"/>
                  </a:lnTo>
                </a:path>
                <a:path w="7768590" h="55245">
                  <a:moveTo>
                    <a:pt x="5128671" y="0"/>
                  </a:moveTo>
                  <a:lnTo>
                    <a:pt x="5073566" y="55105"/>
                  </a:lnTo>
                </a:path>
                <a:path w="7768590" h="55245">
                  <a:moveTo>
                    <a:pt x="5160472" y="0"/>
                  </a:moveTo>
                  <a:lnTo>
                    <a:pt x="5105366" y="55105"/>
                  </a:lnTo>
                </a:path>
                <a:path w="7768590" h="55245">
                  <a:moveTo>
                    <a:pt x="5192273" y="0"/>
                  </a:moveTo>
                  <a:lnTo>
                    <a:pt x="5137167" y="55105"/>
                  </a:lnTo>
                </a:path>
                <a:path w="7768590" h="55245">
                  <a:moveTo>
                    <a:pt x="5224073" y="0"/>
                  </a:moveTo>
                  <a:lnTo>
                    <a:pt x="5168968" y="55105"/>
                  </a:lnTo>
                </a:path>
                <a:path w="7768590" h="55245">
                  <a:moveTo>
                    <a:pt x="5255874" y="0"/>
                  </a:moveTo>
                  <a:lnTo>
                    <a:pt x="5200769" y="55105"/>
                  </a:lnTo>
                </a:path>
                <a:path w="7768590" h="55245">
                  <a:moveTo>
                    <a:pt x="5287675" y="0"/>
                  </a:moveTo>
                  <a:lnTo>
                    <a:pt x="5232570" y="55105"/>
                  </a:lnTo>
                </a:path>
                <a:path w="7768590" h="55245">
                  <a:moveTo>
                    <a:pt x="5319476" y="0"/>
                  </a:moveTo>
                  <a:lnTo>
                    <a:pt x="5264370" y="55105"/>
                  </a:lnTo>
                </a:path>
                <a:path w="7768590" h="55245">
                  <a:moveTo>
                    <a:pt x="5351277" y="0"/>
                  </a:moveTo>
                  <a:lnTo>
                    <a:pt x="5296171" y="55105"/>
                  </a:lnTo>
                </a:path>
                <a:path w="7768590" h="55245">
                  <a:moveTo>
                    <a:pt x="5383077" y="0"/>
                  </a:moveTo>
                  <a:lnTo>
                    <a:pt x="5327972" y="55105"/>
                  </a:lnTo>
                </a:path>
                <a:path w="7768590" h="55245">
                  <a:moveTo>
                    <a:pt x="5414878" y="0"/>
                  </a:moveTo>
                  <a:lnTo>
                    <a:pt x="5359773" y="55105"/>
                  </a:lnTo>
                </a:path>
                <a:path w="7768590" h="55245">
                  <a:moveTo>
                    <a:pt x="5446679" y="0"/>
                  </a:moveTo>
                  <a:lnTo>
                    <a:pt x="5391574" y="55105"/>
                  </a:lnTo>
                </a:path>
                <a:path w="7768590" h="55245">
                  <a:moveTo>
                    <a:pt x="5478480" y="0"/>
                  </a:moveTo>
                  <a:lnTo>
                    <a:pt x="5423374" y="55105"/>
                  </a:lnTo>
                </a:path>
                <a:path w="7768590" h="55245">
                  <a:moveTo>
                    <a:pt x="5510281" y="0"/>
                  </a:moveTo>
                  <a:lnTo>
                    <a:pt x="5455175" y="55105"/>
                  </a:lnTo>
                </a:path>
                <a:path w="7768590" h="55245">
                  <a:moveTo>
                    <a:pt x="5542081" y="0"/>
                  </a:moveTo>
                  <a:lnTo>
                    <a:pt x="5486989" y="55105"/>
                  </a:lnTo>
                </a:path>
                <a:path w="7768590" h="55245">
                  <a:moveTo>
                    <a:pt x="5573882" y="0"/>
                  </a:moveTo>
                  <a:lnTo>
                    <a:pt x="5518790" y="55105"/>
                  </a:lnTo>
                </a:path>
                <a:path w="7768590" h="55245">
                  <a:moveTo>
                    <a:pt x="5605696" y="0"/>
                  </a:moveTo>
                  <a:lnTo>
                    <a:pt x="5550590" y="55105"/>
                  </a:lnTo>
                </a:path>
                <a:path w="7768590" h="55245">
                  <a:moveTo>
                    <a:pt x="5637496" y="0"/>
                  </a:moveTo>
                  <a:lnTo>
                    <a:pt x="5582391" y="55105"/>
                  </a:lnTo>
                </a:path>
                <a:path w="7768590" h="55245">
                  <a:moveTo>
                    <a:pt x="5669297" y="0"/>
                  </a:moveTo>
                  <a:lnTo>
                    <a:pt x="5614192" y="55105"/>
                  </a:lnTo>
                </a:path>
                <a:path w="7768590" h="55245">
                  <a:moveTo>
                    <a:pt x="5701098" y="0"/>
                  </a:moveTo>
                  <a:lnTo>
                    <a:pt x="5645993" y="55105"/>
                  </a:lnTo>
                </a:path>
                <a:path w="7768590" h="55245">
                  <a:moveTo>
                    <a:pt x="5732899" y="0"/>
                  </a:moveTo>
                  <a:lnTo>
                    <a:pt x="5677794" y="55105"/>
                  </a:lnTo>
                </a:path>
                <a:path w="7768590" h="55245">
                  <a:moveTo>
                    <a:pt x="5764700" y="0"/>
                  </a:moveTo>
                  <a:lnTo>
                    <a:pt x="5709594" y="55105"/>
                  </a:lnTo>
                </a:path>
                <a:path w="7768590" h="55245">
                  <a:moveTo>
                    <a:pt x="5796500" y="0"/>
                  </a:moveTo>
                  <a:lnTo>
                    <a:pt x="5741395" y="55105"/>
                  </a:lnTo>
                </a:path>
                <a:path w="7768590" h="55245">
                  <a:moveTo>
                    <a:pt x="5828301" y="0"/>
                  </a:moveTo>
                  <a:lnTo>
                    <a:pt x="5773196" y="55105"/>
                  </a:lnTo>
                </a:path>
                <a:path w="7768590" h="55245">
                  <a:moveTo>
                    <a:pt x="5860102" y="0"/>
                  </a:moveTo>
                  <a:lnTo>
                    <a:pt x="5804997" y="55105"/>
                  </a:lnTo>
                </a:path>
                <a:path w="7768590" h="55245">
                  <a:moveTo>
                    <a:pt x="5891903" y="0"/>
                  </a:moveTo>
                  <a:lnTo>
                    <a:pt x="5836798" y="55105"/>
                  </a:lnTo>
                </a:path>
                <a:path w="7768590" h="55245">
                  <a:moveTo>
                    <a:pt x="5923704" y="0"/>
                  </a:moveTo>
                  <a:lnTo>
                    <a:pt x="5868598" y="55105"/>
                  </a:lnTo>
                </a:path>
                <a:path w="7768590" h="55245">
                  <a:moveTo>
                    <a:pt x="5955504" y="0"/>
                  </a:moveTo>
                  <a:lnTo>
                    <a:pt x="5900399" y="55105"/>
                  </a:lnTo>
                </a:path>
                <a:path w="7768590" h="55245">
                  <a:moveTo>
                    <a:pt x="5987305" y="0"/>
                  </a:moveTo>
                  <a:lnTo>
                    <a:pt x="5932200" y="55105"/>
                  </a:lnTo>
                </a:path>
                <a:path w="7768590" h="55245">
                  <a:moveTo>
                    <a:pt x="6019106" y="0"/>
                  </a:moveTo>
                  <a:lnTo>
                    <a:pt x="5964013" y="55105"/>
                  </a:lnTo>
                </a:path>
                <a:path w="7768590" h="55245">
                  <a:moveTo>
                    <a:pt x="6050907" y="0"/>
                  </a:moveTo>
                  <a:lnTo>
                    <a:pt x="5995814" y="55105"/>
                  </a:lnTo>
                </a:path>
                <a:path w="7768590" h="55245">
                  <a:moveTo>
                    <a:pt x="6082720" y="0"/>
                  </a:moveTo>
                  <a:lnTo>
                    <a:pt x="6027615" y="55105"/>
                  </a:lnTo>
                </a:path>
                <a:path w="7768590" h="55245">
                  <a:moveTo>
                    <a:pt x="6114521" y="0"/>
                  </a:moveTo>
                  <a:lnTo>
                    <a:pt x="6059416" y="55105"/>
                  </a:lnTo>
                </a:path>
                <a:path w="7768590" h="55245">
                  <a:moveTo>
                    <a:pt x="6146322" y="0"/>
                  </a:moveTo>
                  <a:lnTo>
                    <a:pt x="6091217" y="55105"/>
                  </a:lnTo>
                </a:path>
                <a:path w="7768590" h="55245">
                  <a:moveTo>
                    <a:pt x="6178123" y="0"/>
                  </a:moveTo>
                  <a:lnTo>
                    <a:pt x="6123017" y="55105"/>
                  </a:lnTo>
                </a:path>
                <a:path w="7768590" h="55245">
                  <a:moveTo>
                    <a:pt x="6209924" y="0"/>
                  </a:moveTo>
                  <a:lnTo>
                    <a:pt x="6154818" y="55105"/>
                  </a:lnTo>
                </a:path>
                <a:path w="7768590" h="55245">
                  <a:moveTo>
                    <a:pt x="6241724" y="0"/>
                  </a:moveTo>
                  <a:lnTo>
                    <a:pt x="6186619" y="55105"/>
                  </a:lnTo>
                </a:path>
                <a:path w="7768590" h="55245">
                  <a:moveTo>
                    <a:pt x="6273525" y="0"/>
                  </a:moveTo>
                  <a:lnTo>
                    <a:pt x="6218420" y="55105"/>
                  </a:lnTo>
                </a:path>
                <a:path w="7768590" h="55245">
                  <a:moveTo>
                    <a:pt x="6305326" y="0"/>
                  </a:moveTo>
                  <a:lnTo>
                    <a:pt x="6250221" y="55105"/>
                  </a:lnTo>
                </a:path>
                <a:path w="7768590" h="55245">
                  <a:moveTo>
                    <a:pt x="6337127" y="0"/>
                  </a:moveTo>
                  <a:lnTo>
                    <a:pt x="6282021" y="55105"/>
                  </a:lnTo>
                </a:path>
                <a:path w="7768590" h="55245">
                  <a:moveTo>
                    <a:pt x="6368928" y="0"/>
                  </a:moveTo>
                  <a:lnTo>
                    <a:pt x="6313822" y="55105"/>
                  </a:lnTo>
                </a:path>
                <a:path w="7768590" h="55245">
                  <a:moveTo>
                    <a:pt x="6400728" y="0"/>
                  </a:moveTo>
                  <a:lnTo>
                    <a:pt x="6345623" y="55105"/>
                  </a:lnTo>
                </a:path>
                <a:path w="7768590" h="55245">
                  <a:moveTo>
                    <a:pt x="6432529" y="0"/>
                  </a:moveTo>
                  <a:lnTo>
                    <a:pt x="6377424" y="55105"/>
                  </a:lnTo>
                </a:path>
                <a:path w="7768590" h="55245">
                  <a:moveTo>
                    <a:pt x="6464330" y="0"/>
                  </a:moveTo>
                  <a:lnTo>
                    <a:pt x="6409225" y="55105"/>
                  </a:lnTo>
                </a:path>
                <a:path w="7768590" h="55245">
                  <a:moveTo>
                    <a:pt x="6496131" y="0"/>
                  </a:moveTo>
                  <a:lnTo>
                    <a:pt x="6441038" y="55105"/>
                  </a:lnTo>
                </a:path>
                <a:path w="7768590" h="55245">
                  <a:moveTo>
                    <a:pt x="6527932" y="0"/>
                  </a:moveTo>
                  <a:lnTo>
                    <a:pt x="6472839" y="55105"/>
                  </a:lnTo>
                </a:path>
                <a:path w="7768590" h="55245">
                  <a:moveTo>
                    <a:pt x="6559745" y="0"/>
                  </a:moveTo>
                  <a:lnTo>
                    <a:pt x="6504640" y="55105"/>
                  </a:lnTo>
                </a:path>
                <a:path w="7768590" h="55245">
                  <a:moveTo>
                    <a:pt x="6591546" y="0"/>
                  </a:moveTo>
                  <a:lnTo>
                    <a:pt x="6536441" y="55105"/>
                  </a:lnTo>
                </a:path>
                <a:path w="7768590" h="55245">
                  <a:moveTo>
                    <a:pt x="6623347" y="0"/>
                  </a:moveTo>
                  <a:lnTo>
                    <a:pt x="6568241" y="55105"/>
                  </a:lnTo>
                </a:path>
                <a:path w="7768590" h="55245">
                  <a:moveTo>
                    <a:pt x="6655147" y="0"/>
                  </a:moveTo>
                  <a:lnTo>
                    <a:pt x="6600042" y="55105"/>
                  </a:lnTo>
                </a:path>
                <a:path w="7768590" h="55245">
                  <a:moveTo>
                    <a:pt x="6686948" y="0"/>
                  </a:moveTo>
                  <a:lnTo>
                    <a:pt x="6631843" y="55105"/>
                  </a:lnTo>
                </a:path>
                <a:path w="7768590" h="55245">
                  <a:moveTo>
                    <a:pt x="6718749" y="0"/>
                  </a:moveTo>
                  <a:lnTo>
                    <a:pt x="6663644" y="55105"/>
                  </a:lnTo>
                </a:path>
                <a:path w="7768590" h="55245">
                  <a:moveTo>
                    <a:pt x="6750550" y="0"/>
                  </a:moveTo>
                  <a:lnTo>
                    <a:pt x="6695445" y="55105"/>
                  </a:lnTo>
                </a:path>
                <a:path w="7768590" h="55245">
                  <a:moveTo>
                    <a:pt x="6782351" y="0"/>
                  </a:moveTo>
                  <a:lnTo>
                    <a:pt x="6727245" y="55105"/>
                  </a:lnTo>
                </a:path>
                <a:path w="7768590" h="55245">
                  <a:moveTo>
                    <a:pt x="6814151" y="0"/>
                  </a:moveTo>
                  <a:lnTo>
                    <a:pt x="6759046" y="55105"/>
                  </a:lnTo>
                </a:path>
                <a:path w="7768590" h="55245">
                  <a:moveTo>
                    <a:pt x="6845952" y="0"/>
                  </a:moveTo>
                  <a:lnTo>
                    <a:pt x="6790847" y="55105"/>
                  </a:lnTo>
                </a:path>
                <a:path w="7768590" h="55245">
                  <a:moveTo>
                    <a:pt x="6877753" y="0"/>
                  </a:moveTo>
                  <a:lnTo>
                    <a:pt x="6822648" y="55105"/>
                  </a:lnTo>
                </a:path>
                <a:path w="7768590" h="55245">
                  <a:moveTo>
                    <a:pt x="6909554" y="0"/>
                  </a:moveTo>
                  <a:lnTo>
                    <a:pt x="6854449" y="55105"/>
                  </a:lnTo>
                </a:path>
                <a:path w="7768590" h="55245">
                  <a:moveTo>
                    <a:pt x="6941355" y="0"/>
                  </a:moveTo>
                  <a:lnTo>
                    <a:pt x="6886249" y="55105"/>
                  </a:lnTo>
                </a:path>
                <a:path w="7768590" h="55245">
                  <a:moveTo>
                    <a:pt x="6973155" y="0"/>
                  </a:moveTo>
                  <a:lnTo>
                    <a:pt x="6918063" y="55105"/>
                  </a:lnTo>
                </a:path>
                <a:path w="7768590" h="55245">
                  <a:moveTo>
                    <a:pt x="7004956" y="0"/>
                  </a:moveTo>
                  <a:lnTo>
                    <a:pt x="6949864" y="55105"/>
                  </a:lnTo>
                </a:path>
                <a:path w="7768590" h="55245">
                  <a:moveTo>
                    <a:pt x="7036757" y="0"/>
                  </a:moveTo>
                  <a:lnTo>
                    <a:pt x="6981664" y="55105"/>
                  </a:lnTo>
                </a:path>
                <a:path w="7768590" h="55245">
                  <a:moveTo>
                    <a:pt x="7068571" y="0"/>
                  </a:moveTo>
                  <a:lnTo>
                    <a:pt x="7013465" y="55105"/>
                  </a:lnTo>
                </a:path>
                <a:path w="7768590" h="55245">
                  <a:moveTo>
                    <a:pt x="7100371" y="0"/>
                  </a:moveTo>
                  <a:lnTo>
                    <a:pt x="7045266" y="55105"/>
                  </a:lnTo>
                </a:path>
                <a:path w="7768590" h="55245">
                  <a:moveTo>
                    <a:pt x="7132172" y="0"/>
                  </a:moveTo>
                  <a:lnTo>
                    <a:pt x="7077067" y="55105"/>
                  </a:lnTo>
                </a:path>
                <a:path w="7768590" h="55245">
                  <a:moveTo>
                    <a:pt x="7163973" y="0"/>
                  </a:moveTo>
                  <a:lnTo>
                    <a:pt x="7108868" y="55105"/>
                  </a:lnTo>
                </a:path>
                <a:path w="7768590" h="55245">
                  <a:moveTo>
                    <a:pt x="7195774" y="0"/>
                  </a:moveTo>
                  <a:lnTo>
                    <a:pt x="7140668" y="55105"/>
                  </a:lnTo>
                </a:path>
                <a:path w="7768590" h="55245">
                  <a:moveTo>
                    <a:pt x="7227575" y="0"/>
                  </a:moveTo>
                  <a:lnTo>
                    <a:pt x="7172469" y="55105"/>
                  </a:lnTo>
                </a:path>
                <a:path w="7768590" h="55245">
                  <a:moveTo>
                    <a:pt x="7259375" y="0"/>
                  </a:moveTo>
                  <a:lnTo>
                    <a:pt x="7204270" y="55105"/>
                  </a:lnTo>
                </a:path>
                <a:path w="7768590" h="55245">
                  <a:moveTo>
                    <a:pt x="7291176" y="0"/>
                  </a:moveTo>
                  <a:lnTo>
                    <a:pt x="7236071" y="55105"/>
                  </a:lnTo>
                </a:path>
                <a:path w="7768590" h="55245">
                  <a:moveTo>
                    <a:pt x="7322977" y="0"/>
                  </a:moveTo>
                  <a:lnTo>
                    <a:pt x="7267872" y="55105"/>
                  </a:lnTo>
                </a:path>
                <a:path w="7768590" h="55245">
                  <a:moveTo>
                    <a:pt x="7354778" y="0"/>
                  </a:moveTo>
                  <a:lnTo>
                    <a:pt x="7299672" y="55105"/>
                  </a:lnTo>
                </a:path>
                <a:path w="7768590" h="55245">
                  <a:moveTo>
                    <a:pt x="7386579" y="0"/>
                  </a:moveTo>
                  <a:lnTo>
                    <a:pt x="7331473" y="55105"/>
                  </a:lnTo>
                </a:path>
                <a:path w="7768590" h="55245">
                  <a:moveTo>
                    <a:pt x="7418379" y="0"/>
                  </a:moveTo>
                  <a:lnTo>
                    <a:pt x="7363274" y="55105"/>
                  </a:lnTo>
                </a:path>
                <a:path w="7768590" h="55245">
                  <a:moveTo>
                    <a:pt x="7450180" y="0"/>
                  </a:moveTo>
                  <a:lnTo>
                    <a:pt x="7395075" y="55105"/>
                  </a:lnTo>
                </a:path>
                <a:path w="7768590" h="55245">
                  <a:moveTo>
                    <a:pt x="7481981" y="0"/>
                  </a:moveTo>
                  <a:lnTo>
                    <a:pt x="7426888" y="55105"/>
                  </a:lnTo>
                </a:path>
                <a:path w="7768590" h="55245">
                  <a:moveTo>
                    <a:pt x="7513782" y="0"/>
                  </a:moveTo>
                  <a:lnTo>
                    <a:pt x="7458689" y="55105"/>
                  </a:lnTo>
                </a:path>
                <a:path w="7768590" h="55245">
                  <a:moveTo>
                    <a:pt x="7545583" y="0"/>
                  </a:moveTo>
                  <a:lnTo>
                    <a:pt x="7490490" y="55105"/>
                  </a:lnTo>
                </a:path>
                <a:path w="7768590" h="55245">
                  <a:moveTo>
                    <a:pt x="7577396" y="0"/>
                  </a:moveTo>
                  <a:lnTo>
                    <a:pt x="7522291" y="55105"/>
                  </a:lnTo>
                </a:path>
                <a:path w="7768590" h="55245">
                  <a:moveTo>
                    <a:pt x="7609197" y="0"/>
                  </a:moveTo>
                  <a:lnTo>
                    <a:pt x="7554092" y="55105"/>
                  </a:lnTo>
                </a:path>
                <a:path w="7768590" h="55245">
                  <a:moveTo>
                    <a:pt x="7640998" y="0"/>
                  </a:moveTo>
                  <a:lnTo>
                    <a:pt x="7585892" y="55105"/>
                  </a:lnTo>
                </a:path>
                <a:path w="7768590" h="55245">
                  <a:moveTo>
                    <a:pt x="7672798" y="0"/>
                  </a:moveTo>
                  <a:lnTo>
                    <a:pt x="7617693" y="55105"/>
                  </a:lnTo>
                </a:path>
                <a:path w="7768590" h="55245">
                  <a:moveTo>
                    <a:pt x="7704599" y="0"/>
                  </a:moveTo>
                  <a:lnTo>
                    <a:pt x="7649494" y="55105"/>
                  </a:lnTo>
                </a:path>
                <a:path w="7768590" h="55245">
                  <a:moveTo>
                    <a:pt x="7736400" y="0"/>
                  </a:moveTo>
                  <a:lnTo>
                    <a:pt x="7681295" y="55105"/>
                  </a:lnTo>
                </a:path>
                <a:path w="7768590" h="55245">
                  <a:moveTo>
                    <a:pt x="7768201" y="0"/>
                  </a:moveTo>
                  <a:lnTo>
                    <a:pt x="7713096" y="55105"/>
                  </a:lnTo>
                </a:path>
              </a:pathLst>
            </a:custGeom>
            <a:ln w="11874">
              <a:solidFill>
                <a:srgbClr val="FFFFFF"/>
              </a:solidFill>
            </a:ln>
          </p:spPr>
          <p:txBody>
            <a:bodyPr wrap="square" lIns="0" tIns="0" rIns="0" bIns="0" rtlCol="0"/>
            <a:lstStyle/>
            <a:p>
              <a:endParaRPr/>
            </a:p>
          </p:txBody>
        </p:sp>
        <p:sp>
          <p:nvSpPr>
            <p:cNvPr id="6" name="object 6"/>
            <p:cNvSpPr/>
            <p:nvPr/>
          </p:nvSpPr>
          <p:spPr>
            <a:xfrm>
              <a:off x="175564"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7" name="object 7"/>
          <p:cNvSpPr txBox="1"/>
          <p:nvPr/>
        </p:nvSpPr>
        <p:spPr>
          <a:xfrm>
            <a:off x="186672" y="9674528"/>
            <a:ext cx="175895" cy="193040"/>
          </a:xfrm>
          <a:prstGeom prst="rect">
            <a:avLst/>
          </a:prstGeom>
        </p:spPr>
        <p:txBody>
          <a:bodyPr vert="horz" wrap="square" lIns="0" tIns="12700" rIns="0" bIns="0" rtlCol="0">
            <a:spAutoFit/>
          </a:bodyPr>
          <a:lstStyle/>
          <a:p>
            <a:pPr marL="12700">
              <a:lnSpc>
                <a:spcPct val="100000"/>
              </a:lnSpc>
              <a:spcBef>
                <a:spcPts val="100"/>
              </a:spcBef>
            </a:pPr>
            <a:r>
              <a:rPr sz="1100" b="0" spc="-25" dirty="0">
                <a:solidFill>
                  <a:srgbClr val="FFFFFF"/>
                </a:solidFill>
                <a:latin typeface="Gotham Book"/>
                <a:cs typeface="Gotham Book"/>
              </a:rPr>
              <a:t>10</a:t>
            </a:r>
            <a:endParaRPr sz="1100">
              <a:latin typeface="Gotham Book"/>
              <a:cs typeface="Gotham Book"/>
            </a:endParaRPr>
          </a:p>
        </p:txBody>
      </p:sp>
      <p:sp>
        <p:nvSpPr>
          <p:cNvPr id="8" name="object 8"/>
          <p:cNvSpPr txBox="1">
            <a:spLocks noGrp="1"/>
          </p:cNvSpPr>
          <p:nvPr>
            <p:ph type="title"/>
          </p:nvPr>
        </p:nvSpPr>
        <p:spPr>
          <a:xfrm>
            <a:off x="455676" y="546595"/>
            <a:ext cx="2980690" cy="443711"/>
          </a:xfrm>
          <a:prstGeom prst="rect">
            <a:avLst/>
          </a:prstGeom>
        </p:spPr>
        <p:txBody>
          <a:bodyPr vert="horz" wrap="square" lIns="0" tIns="12700" rIns="0" bIns="0" rtlCol="0">
            <a:spAutoFit/>
          </a:bodyPr>
          <a:lstStyle/>
          <a:p>
            <a:pPr marL="12700">
              <a:lnSpc>
                <a:spcPct val="100000"/>
              </a:lnSpc>
              <a:spcBef>
                <a:spcPts val="100"/>
              </a:spcBef>
            </a:pPr>
            <a:r>
              <a:rPr sz="2800" b="1" spc="-60" dirty="0"/>
              <a:t>ALLERTON</a:t>
            </a:r>
            <a:r>
              <a:rPr sz="2800" b="1" spc="-110" dirty="0"/>
              <a:t> </a:t>
            </a:r>
            <a:r>
              <a:rPr sz="2800" b="1" spc="-45" dirty="0"/>
              <a:t>FARMS</a:t>
            </a:r>
          </a:p>
        </p:txBody>
      </p:sp>
      <p:sp>
        <p:nvSpPr>
          <p:cNvPr id="9" name="object 9"/>
          <p:cNvSpPr txBox="1"/>
          <p:nvPr/>
        </p:nvSpPr>
        <p:spPr>
          <a:xfrm>
            <a:off x="455676" y="1688834"/>
            <a:ext cx="3693795" cy="1668780"/>
          </a:xfrm>
          <a:prstGeom prst="rect">
            <a:avLst/>
          </a:prstGeom>
        </p:spPr>
        <p:txBody>
          <a:bodyPr vert="horz" wrap="square" lIns="0" tIns="12700" rIns="0" bIns="0" rtlCol="0">
            <a:spAutoFit/>
          </a:bodyPr>
          <a:lstStyle/>
          <a:p>
            <a:pPr marL="12700" marR="152400">
              <a:lnSpc>
                <a:spcPct val="100000"/>
              </a:lnSpc>
              <a:spcBef>
                <a:spcPts val="100"/>
              </a:spcBef>
            </a:pPr>
            <a:r>
              <a:rPr sz="1200" b="0" dirty="0">
                <a:solidFill>
                  <a:srgbClr val="231F20"/>
                </a:solidFill>
                <a:latin typeface="Gotham Book"/>
                <a:cs typeface="Gotham Book"/>
              </a:rPr>
              <a:t>In</a:t>
            </a:r>
            <a:r>
              <a:rPr sz="1200" b="0" spc="-15" dirty="0">
                <a:solidFill>
                  <a:srgbClr val="231F20"/>
                </a:solidFill>
                <a:latin typeface="Gotham Book"/>
                <a:cs typeface="Gotham Book"/>
              </a:rPr>
              <a:t> </a:t>
            </a:r>
            <a:r>
              <a:rPr sz="1200" b="0" dirty="0">
                <a:solidFill>
                  <a:srgbClr val="231F20"/>
                </a:solidFill>
                <a:latin typeface="Gotham Book"/>
                <a:cs typeface="Gotham Book"/>
              </a:rPr>
              <a:t>1946,</a:t>
            </a:r>
            <a:r>
              <a:rPr sz="1200" b="0" spc="-15" dirty="0">
                <a:solidFill>
                  <a:srgbClr val="231F20"/>
                </a:solidFill>
                <a:latin typeface="Gotham Book"/>
                <a:cs typeface="Gotham Book"/>
              </a:rPr>
              <a:t> </a:t>
            </a:r>
            <a:r>
              <a:rPr sz="1200" b="0" dirty="0">
                <a:solidFill>
                  <a:srgbClr val="231F20"/>
                </a:solidFill>
                <a:latin typeface="Gotham Book"/>
                <a:cs typeface="Gotham Book"/>
              </a:rPr>
              <a:t>Robert</a:t>
            </a:r>
            <a:r>
              <a:rPr sz="1200" b="0" spc="-10" dirty="0">
                <a:solidFill>
                  <a:srgbClr val="231F20"/>
                </a:solidFill>
                <a:latin typeface="Gotham Book"/>
                <a:cs typeface="Gotham Book"/>
              </a:rPr>
              <a:t> </a:t>
            </a:r>
            <a:r>
              <a:rPr sz="1200" b="0" dirty="0">
                <a:solidFill>
                  <a:srgbClr val="231F20"/>
                </a:solidFill>
                <a:latin typeface="Gotham Book"/>
                <a:cs typeface="Gotham Book"/>
              </a:rPr>
              <a:t>Allerton</a:t>
            </a:r>
            <a:r>
              <a:rPr sz="1200" b="0" spc="-15" dirty="0">
                <a:solidFill>
                  <a:srgbClr val="231F20"/>
                </a:solidFill>
                <a:latin typeface="Gotham Book"/>
                <a:cs typeface="Gotham Book"/>
              </a:rPr>
              <a:t> </a:t>
            </a:r>
            <a:r>
              <a:rPr sz="1200" b="0" dirty="0">
                <a:solidFill>
                  <a:srgbClr val="231F20"/>
                </a:solidFill>
                <a:latin typeface="Gotham Book"/>
                <a:cs typeface="Gotham Book"/>
              </a:rPr>
              <a:t>generously</a:t>
            </a:r>
            <a:r>
              <a:rPr sz="1200" b="0" spc="-10" dirty="0">
                <a:solidFill>
                  <a:srgbClr val="231F20"/>
                </a:solidFill>
                <a:latin typeface="Gotham Book"/>
                <a:cs typeface="Gotham Book"/>
              </a:rPr>
              <a:t> donated </a:t>
            </a:r>
            <a:r>
              <a:rPr sz="1200" b="0" dirty="0">
                <a:solidFill>
                  <a:srgbClr val="231F20"/>
                </a:solidFill>
                <a:latin typeface="Gotham Book"/>
                <a:cs typeface="Gotham Book"/>
              </a:rPr>
              <a:t>farmland,</a:t>
            </a:r>
            <a:r>
              <a:rPr sz="1200" b="0" spc="-15" dirty="0">
                <a:solidFill>
                  <a:srgbClr val="231F20"/>
                </a:solidFill>
                <a:latin typeface="Gotham Book"/>
                <a:cs typeface="Gotham Book"/>
              </a:rPr>
              <a:t> </a:t>
            </a:r>
            <a:r>
              <a:rPr sz="1200" b="0" dirty="0">
                <a:solidFill>
                  <a:srgbClr val="231F20"/>
                </a:solidFill>
                <a:latin typeface="Gotham Book"/>
                <a:cs typeface="Gotham Book"/>
              </a:rPr>
              <a:t>woods</a:t>
            </a:r>
            <a:r>
              <a:rPr sz="1200" b="0" spc="-15" dirty="0">
                <a:solidFill>
                  <a:srgbClr val="231F20"/>
                </a:solidFill>
                <a:latin typeface="Gotham Book"/>
                <a:cs typeface="Gotham Book"/>
              </a:rPr>
              <a:t> </a:t>
            </a:r>
            <a:r>
              <a:rPr sz="1200" b="0" dirty="0">
                <a:solidFill>
                  <a:srgbClr val="231F20"/>
                </a:solidFill>
                <a:latin typeface="Gotham Book"/>
                <a:cs typeface="Gotham Book"/>
              </a:rPr>
              <a:t>and</a:t>
            </a:r>
            <a:r>
              <a:rPr sz="1200" b="0" spc="-15" dirty="0">
                <a:solidFill>
                  <a:srgbClr val="231F20"/>
                </a:solidFill>
                <a:latin typeface="Gotham Book"/>
                <a:cs typeface="Gotham Book"/>
              </a:rPr>
              <a:t> </a:t>
            </a:r>
            <a:r>
              <a:rPr sz="1200" b="0" dirty="0">
                <a:solidFill>
                  <a:srgbClr val="231F20"/>
                </a:solidFill>
                <a:latin typeface="Gotham Book"/>
                <a:cs typeface="Gotham Book"/>
              </a:rPr>
              <a:t>his</a:t>
            </a:r>
            <a:r>
              <a:rPr sz="1200" b="0" spc="-15" dirty="0">
                <a:solidFill>
                  <a:srgbClr val="231F20"/>
                </a:solidFill>
                <a:latin typeface="Gotham Book"/>
                <a:cs typeface="Gotham Book"/>
              </a:rPr>
              <a:t> </a:t>
            </a:r>
            <a:r>
              <a:rPr sz="1200" b="0" dirty="0">
                <a:solidFill>
                  <a:srgbClr val="231F20"/>
                </a:solidFill>
                <a:latin typeface="Gotham Book"/>
                <a:cs typeface="Gotham Book"/>
              </a:rPr>
              <a:t>Piatt</a:t>
            </a:r>
            <a:r>
              <a:rPr sz="1200" b="0" spc="-15" dirty="0">
                <a:solidFill>
                  <a:srgbClr val="231F20"/>
                </a:solidFill>
                <a:latin typeface="Gotham Book"/>
                <a:cs typeface="Gotham Book"/>
              </a:rPr>
              <a:t> </a:t>
            </a:r>
            <a:r>
              <a:rPr sz="1200" b="0" dirty="0">
                <a:solidFill>
                  <a:srgbClr val="231F20"/>
                </a:solidFill>
                <a:latin typeface="Gotham Book"/>
                <a:cs typeface="Gotham Book"/>
              </a:rPr>
              <a:t>County</a:t>
            </a:r>
            <a:r>
              <a:rPr sz="1200" b="0" spc="-15" dirty="0">
                <a:solidFill>
                  <a:srgbClr val="231F20"/>
                </a:solidFill>
                <a:latin typeface="Gotham Book"/>
                <a:cs typeface="Gotham Book"/>
              </a:rPr>
              <a:t> </a:t>
            </a:r>
            <a:r>
              <a:rPr sz="1200" b="0" spc="-10" dirty="0">
                <a:solidFill>
                  <a:srgbClr val="231F20"/>
                </a:solidFill>
                <a:latin typeface="Gotham Book"/>
                <a:cs typeface="Gotham Book"/>
              </a:rPr>
              <a:t>Estate </a:t>
            </a:r>
            <a:r>
              <a:rPr sz="1200" b="0" dirty="0">
                <a:solidFill>
                  <a:srgbClr val="231F20"/>
                </a:solidFill>
                <a:latin typeface="Gotham Book"/>
                <a:cs typeface="Gotham Book"/>
              </a:rPr>
              <a:t>to</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Board</a:t>
            </a:r>
            <a:r>
              <a:rPr sz="1200" b="0" spc="-20" dirty="0">
                <a:solidFill>
                  <a:srgbClr val="231F20"/>
                </a:solidFill>
                <a:latin typeface="Gotham Book"/>
                <a:cs typeface="Gotham Book"/>
              </a:rPr>
              <a:t> </a:t>
            </a:r>
            <a:r>
              <a:rPr sz="1200" b="0" dirty="0">
                <a:solidFill>
                  <a:srgbClr val="231F20"/>
                </a:solidFill>
                <a:latin typeface="Gotham Book"/>
                <a:cs typeface="Gotham Book"/>
              </a:rPr>
              <a:t>of</a:t>
            </a:r>
            <a:r>
              <a:rPr sz="1200" b="0" spc="-45" dirty="0">
                <a:solidFill>
                  <a:srgbClr val="231F20"/>
                </a:solidFill>
                <a:latin typeface="Gotham Book"/>
                <a:cs typeface="Gotham Book"/>
              </a:rPr>
              <a:t> </a:t>
            </a:r>
            <a:r>
              <a:rPr sz="1200" b="0" spc="-10" dirty="0">
                <a:solidFill>
                  <a:srgbClr val="231F20"/>
                </a:solidFill>
                <a:latin typeface="Gotham Book"/>
                <a:cs typeface="Gotham Book"/>
              </a:rPr>
              <a:t>Trustees</a:t>
            </a:r>
            <a:r>
              <a:rPr sz="1200" b="0" spc="-20" dirty="0">
                <a:solidFill>
                  <a:srgbClr val="231F20"/>
                </a:solidFill>
                <a:latin typeface="Gotham Book"/>
                <a:cs typeface="Gotham Book"/>
              </a:rPr>
              <a:t> </a:t>
            </a:r>
            <a:r>
              <a:rPr sz="1200" b="0" dirty="0">
                <a:solidFill>
                  <a:srgbClr val="231F20"/>
                </a:solidFill>
                <a:latin typeface="Gotham Book"/>
                <a:cs typeface="Gotham Book"/>
              </a:rPr>
              <a:t>of</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dirty="0">
                <a:solidFill>
                  <a:srgbClr val="231F20"/>
                </a:solidFill>
                <a:latin typeface="Gotham Book"/>
                <a:cs typeface="Gotham Book"/>
              </a:rPr>
              <a:t>University</a:t>
            </a:r>
            <a:r>
              <a:rPr sz="1200" b="0" spc="-20" dirty="0">
                <a:solidFill>
                  <a:srgbClr val="231F20"/>
                </a:solidFill>
                <a:latin typeface="Gotham Book"/>
                <a:cs typeface="Gotham Book"/>
              </a:rPr>
              <a:t> </a:t>
            </a:r>
            <a:r>
              <a:rPr sz="1200" b="0" spc="-25" dirty="0">
                <a:solidFill>
                  <a:srgbClr val="231F20"/>
                </a:solidFill>
                <a:latin typeface="Gotham Book"/>
                <a:cs typeface="Gotham Book"/>
              </a:rPr>
              <a:t>of </a:t>
            </a:r>
            <a:r>
              <a:rPr sz="1200" b="0" dirty="0">
                <a:solidFill>
                  <a:srgbClr val="231F20"/>
                </a:solidFill>
                <a:latin typeface="Gotham Book"/>
                <a:cs typeface="Gotham Book"/>
              </a:rPr>
              <a:t>Illinois.</a:t>
            </a:r>
            <a:r>
              <a:rPr sz="1200" b="0" spc="-15" dirty="0">
                <a:solidFill>
                  <a:srgbClr val="231F20"/>
                </a:solidFill>
                <a:latin typeface="Gotham Book"/>
                <a:cs typeface="Gotham Book"/>
              </a:rPr>
              <a:t> </a:t>
            </a:r>
            <a:r>
              <a:rPr sz="1200" b="0" dirty="0">
                <a:solidFill>
                  <a:srgbClr val="231F20"/>
                </a:solidFill>
                <a:latin typeface="Gotham Book"/>
                <a:cs typeface="Gotham Book"/>
              </a:rPr>
              <a:t>The</a:t>
            </a:r>
            <a:r>
              <a:rPr sz="1200" b="0" spc="-10" dirty="0">
                <a:solidFill>
                  <a:srgbClr val="231F20"/>
                </a:solidFill>
                <a:latin typeface="Gotham Book"/>
                <a:cs typeface="Gotham Book"/>
              </a:rPr>
              <a:t> </a:t>
            </a:r>
            <a:r>
              <a:rPr sz="1200" b="0" dirty="0">
                <a:solidFill>
                  <a:srgbClr val="231F20"/>
                </a:solidFill>
                <a:latin typeface="Gotham Book"/>
                <a:cs typeface="Gotham Book"/>
              </a:rPr>
              <a:t>farmland</a:t>
            </a:r>
            <a:r>
              <a:rPr sz="1200" b="0" spc="-10" dirty="0">
                <a:solidFill>
                  <a:srgbClr val="231F20"/>
                </a:solidFill>
                <a:latin typeface="Gotham Book"/>
                <a:cs typeface="Gotham Book"/>
              </a:rPr>
              <a:t> </a:t>
            </a:r>
            <a:r>
              <a:rPr sz="1200" b="0" dirty="0">
                <a:solidFill>
                  <a:srgbClr val="231F20"/>
                </a:solidFill>
                <a:latin typeface="Gotham Book"/>
                <a:cs typeface="Gotham Book"/>
              </a:rPr>
              <a:t>is</a:t>
            </a:r>
            <a:r>
              <a:rPr sz="1200" b="0" spc="-10" dirty="0">
                <a:solidFill>
                  <a:srgbClr val="231F20"/>
                </a:solidFill>
                <a:latin typeface="Gotham Book"/>
                <a:cs typeface="Gotham Book"/>
              </a:rPr>
              <a:t> </a:t>
            </a:r>
            <a:r>
              <a:rPr sz="1200" b="0" dirty="0">
                <a:solidFill>
                  <a:srgbClr val="231F20"/>
                </a:solidFill>
                <a:latin typeface="Gotham Book"/>
                <a:cs typeface="Gotham Book"/>
              </a:rPr>
              <a:t>located</a:t>
            </a:r>
            <a:r>
              <a:rPr sz="1200" b="0" spc="-10" dirty="0">
                <a:solidFill>
                  <a:srgbClr val="231F20"/>
                </a:solidFill>
                <a:latin typeface="Gotham Book"/>
                <a:cs typeface="Gotham Book"/>
              </a:rPr>
              <a:t> </a:t>
            </a:r>
            <a:r>
              <a:rPr sz="1200" b="0" dirty="0">
                <a:solidFill>
                  <a:srgbClr val="231F20"/>
                </a:solidFill>
                <a:latin typeface="Gotham Book"/>
                <a:cs typeface="Gotham Book"/>
              </a:rPr>
              <a:t>in</a:t>
            </a:r>
            <a:r>
              <a:rPr sz="1200" b="0" spc="-10" dirty="0">
                <a:solidFill>
                  <a:srgbClr val="231F20"/>
                </a:solidFill>
                <a:latin typeface="Gotham Book"/>
                <a:cs typeface="Gotham Book"/>
              </a:rPr>
              <a:t> </a:t>
            </a:r>
            <a:r>
              <a:rPr sz="1200" b="0" dirty="0">
                <a:solidFill>
                  <a:srgbClr val="231F20"/>
                </a:solidFill>
                <a:latin typeface="Gotham Book"/>
                <a:cs typeface="Gotham Book"/>
              </a:rPr>
              <a:t>Piatt</a:t>
            </a:r>
            <a:r>
              <a:rPr sz="1200" b="0" spc="-10" dirty="0">
                <a:solidFill>
                  <a:srgbClr val="231F20"/>
                </a:solidFill>
                <a:latin typeface="Gotham Book"/>
                <a:cs typeface="Gotham Book"/>
              </a:rPr>
              <a:t> </a:t>
            </a:r>
            <a:r>
              <a:rPr sz="1200" b="0" spc="-30" dirty="0">
                <a:solidFill>
                  <a:srgbClr val="231F20"/>
                </a:solidFill>
                <a:latin typeface="Gotham Book"/>
                <a:cs typeface="Gotham Book"/>
              </a:rPr>
              <a:t>County.</a:t>
            </a:r>
            <a:endParaRPr sz="1200">
              <a:latin typeface="Gotham Book"/>
              <a:cs typeface="Gotham Book"/>
            </a:endParaRPr>
          </a:p>
          <a:p>
            <a:pPr marL="12700" marR="5080">
              <a:lnSpc>
                <a:spcPts val="1440"/>
              </a:lnSpc>
              <a:spcBef>
                <a:spcPts val="45"/>
              </a:spcBef>
            </a:pPr>
            <a:r>
              <a:rPr sz="1200" b="0" dirty="0">
                <a:solidFill>
                  <a:srgbClr val="231F20"/>
                </a:solidFill>
                <a:latin typeface="Gotham Book"/>
                <a:cs typeface="Gotham Book"/>
              </a:rPr>
              <a:t>Three</a:t>
            </a:r>
            <a:r>
              <a:rPr sz="1200" b="0" spc="-40" dirty="0">
                <a:solidFill>
                  <a:srgbClr val="231F20"/>
                </a:solidFill>
                <a:latin typeface="Gotham Book"/>
                <a:cs typeface="Gotham Book"/>
              </a:rPr>
              <a:t> </a:t>
            </a:r>
            <a:r>
              <a:rPr sz="1200" b="0" dirty="0">
                <a:solidFill>
                  <a:srgbClr val="231F20"/>
                </a:solidFill>
                <a:latin typeface="Gotham Book"/>
                <a:cs typeface="Gotham Book"/>
              </a:rPr>
              <a:t>farm</a:t>
            </a:r>
            <a:r>
              <a:rPr sz="1200" b="0" spc="-40" dirty="0">
                <a:solidFill>
                  <a:srgbClr val="231F20"/>
                </a:solidFill>
                <a:latin typeface="Gotham Book"/>
                <a:cs typeface="Gotham Book"/>
              </a:rPr>
              <a:t> </a:t>
            </a:r>
            <a:r>
              <a:rPr sz="1200" b="0" dirty="0">
                <a:solidFill>
                  <a:srgbClr val="231F20"/>
                </a:solidFill>
                <a:latin typeface="Gotham Book"/>
                <a:cs typeface="Gotham Book"/>
              </a:rPr>
              <a:t>operators</a:t>
            </a:r>
            <a:r>
              <a:rPr sz="1200" b="0" spc="-40" dirty="0">
                <a:solidFill>
                  <a:srgbClr val="231F20"/>
                </a:solidFill>
                <a:latin typeface="Gotham Book"/>
                <a:cs typeface="Gotham Book"/>
              </a:rPr>
              <a:t> </a:t>
            </a:r>
            <a:r>
              <a:rPr sz="1200" b="0" dirty="0">
                <a:solidFill>
                  <a:srgbClr val="231F20"/>
                </a:solidFill>
                <a:latin typeface="Gotham Book"/>
                <a:cs typeface="Gotham Book"/>
              </a:rPr>
              <a:t>independently</a:t>
            </a:r>
            <a:r>
              <a:rPr sz="1200" b="0" spc="-35" dirty="0">
                <a:solidFill>
                  <a:srgbClr val="231F20"/>
                </a:solidFill>
                <a:latin typeface="Gotham Book"/>
                <a:cs typeface="Gotham Book"/>
              </a:rPr>
              <a:t> </a:t>
            </a:r>
            <a:r>
              <a:rPr sz="1200" b="0" dirty="0">
                <a:solidFill>
                  <a:srgbClr val="231F20"/>
                </a:solidFill>
                <a:latin typeface="Gotham Book"/>
                <a:cs typeface="Gotham Book"/>
              </a:rPr>
              <a:t>operate</a:t>
            </a:r>
            <a:r>
              <a:rPr sz="1200" b="0" spc="-40" dirty="0">
                <a:solidFill>
                  <a:srgbClr val="231F20"/>
                </a:solidFill>
                <a:latin typeface="Gotham Book"/>
                <a:cs typeface="Gotham Book"/>
              </a:rPr>
              <a:t> </a:t>
            </a:r>
            <a:r>
              <a:rPr sz="1200" b="0" spc="-25" dirty="0">
                <a:solidFill>
                  <a:srgbClr val="231F20"/>
                </a:solidFill>
                <a:latin typeface="Gotham Book"/>
                <a:cs typeface="Gotham Book"/>
              </a:rPr>
              <a:t>the </a:t>
            </a:r>
            <a:r>
              <a:rPr sz="1200" b="0" dirty="0">
                <a:solidFill>
                  <a:srgbClr val="231F20"/>
                </a:solidFill>
                <a:latin typeface="Gotham Book"/>
                <a:cs typeface="Gotham Book"/>
              </a:rPr>
              <a:t>farmland</a:t>
            </a:r>
            <a:r>
              <a:rPr sz="1200" b="0" spc="-15" dirty="0">
                <a:solidFill>
                  <a:srgbClr val="231F20"/>
                </a:solidFill>
                <a:latin typeface="Gotham Book"/>
                <a:cs typeface="Gotham Book"/>
              </a:rPr>
              <a:t> </a:t>
            </a:r>
            <a:r>
              <a:rPr sz="1200" b="0" dirty="0">
                <a:solidFill>
                  <a:srgbClr val="231F20"/>
                </a:solidFill>
                <a:latin typeface="Gotham Book"/>
                <a:cs typeface="Gotham Book"/>
              </a:rPr>
              <a:t>as</a:t>
            </a:r>
            <a:r>
              <a:rPr sz="1200" b="0" spc="-10" dirty="0">
                <a:solidFill>
                  <a:srgbClr val="231F20"/>
                </a:solidFill>
                <a:latin typeface="Gotham Book"/>
                <a:cs typeface="Gotham Book"/>
              </a:rPr>
              <a:t> </a:t>
            </a:r>
            <a:r>
              <a:rPr sz="1200" b="0" dirty="0">
                <a:solidFill>
                  <a:srgbClr val="231F20"/>
                </a:solidFill>
                <a:latin typeface="Gotham Book"/>
                <a:cs typeface="Gotham Book"/>
              </a:rPr>
              <a:t>four</a:t>
            </a:r>
            <a:r>
              <a:rPr sz="1200" b="0" spc="-15" dirty="0">
                <a:solidFill>
                  <a:srgbClr val="231F20"/>
                </a:solidFill>
                <a:latin typeface="Gotham Book"/>
                <a:cs typeface="Gotham Book"/>
              </a:rPr>
              <a:t> </a:t>
            </a:r>
            <a:r>
              <a:rPr sz="1200" b="0" dirty="0">
                <a:solidFill>
                  <a:srgbClr val="231F20"/>
                </a:solidFill>
                <a:latin typeface="Gotham Book"/>
                <a:cs typeface="Gotham Book"/>
              </a:rPr>
              <a:t>individual</a:t>
            </a:r>
            <a:r>
              <a:rPr sz="1200" b="0" spc="-10" dirty="0">
                <a:solidFill>
                  <a:srgbClr val="231F20"/>
                </a:solidFill>
                <a:latin typeface="Gotham Book"/>
                <a:cs typeface="Gotham Book"/>
              </a:rPr>
              <a:t> </a:t>
            </a:r>
            <a:r>
              <a:rPr sz="1200" b="0" dirty="0">
                <a:solidFill>
                  <a:srgbClr val="231F20"/>
                </a:solidFill>
                <a:latin typeface="Gotham Book"/>
                <a:cs typeface="Gotham Book"/>
              </a:rPr>
              <a:t>farms.</a:t>
            </a:r>
            <a:r>
              <a:rPr sz="1200" b="0" spc="-10" dirty="0">
                <a:solidFill>
                  <a:srgbClr val="231F20"/>
                </a:solidFill>
                <a:latin typeface="Gotham Book"/>
                <a:cs typeface="Gotham Book"/>
              </a:rPr>
              <a:t> </a:t>
            </a: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dirty="0">
                <a:solidFill>
                  <a:srgbClr val="231F20"/>
                </a:solidFill>
                <a:latin typeface="Gotham Book"/>
                <a:cs typeface="Gotham Book"/>
              </a:rPr>
              <a:t>four</a:t>
            </a:r>
            <a:r>
              <a:rPr sz="1200" b="0" spc="-10" dirty="0">
                <a:solidFill>
                  <a:srgbClr val="231F20"/>
                </a:solidFill>
                <a:latin typeface="Gotham Book"/>
                <a:cs typeface="Gotham Book"/>
              </a:rPr>
              <a:t> farms </a:t>
            </a:r>
            <a:r>
              <a:rPr sz="1200" b="0" dirty="0">
                <a:solidFill>
                  <a:srgbClr val="231F20"/>
                </a:solidFill>
                <a:latin typeface="Gotham Book"/>
                <a:cs typeface="Gotham Book"/>
              </a:rPr>
              <a:t>are primarily in row crop production. Annual </a:t>
            </a:r>
            <a:r>
              <a:rPr sz="1200" b="0" spc="-25" dirty="0">
                <a:solidFill>
                  <a:srgbClr val="231F20"/>
                </a:solidFill>
                <a:latin typeface="Gotham Book"/>
                <a:cs typeface="Gotham Book"/>
              </a:rPr>
              <a:t>net </a:t>
            </a:r>
            <a:r>
              <a:rPr sz="1200" b="0" dirty="0">
                <a:solidFill>
                  <a:srgbClr val="231F20"/>
                </a:solidFill>
                <a:latin typeface="Gotham Book"/>
                <a:cs typeface="Gotham Book"/>
              </a:rPr>
              <a:t>income disbursement is </a:t>
            </a:r>
            <a:r>
              <a:rPr sz="1100" b="0" dirty="0">
                <a:solidFill>
                  <a:srgbClr val="231F20"/>
                </a:solidFill>
                <a:latin typeface="Gotham Book"/>
                <a:cs typeface="Gotham Book"/>
              </a:rPr>
              <a:t>used to help maintain </a:t>
            </a:r>
            <a:r>
              <a:rPr sz="1100" b="0" spc="-25" dirty="0">
                <a:solidFill>
                  <a:srgbClr val="231F20"/>
                </a:solidFill>
                <a:latin typeface="Gotham Book"/>
                <a:cs typeface="Gotham Book"/>
              </a:rPr>
              <a:t>the </a:t>
            </a:r>
            <a:r>
              <a:rPr sz="1100" b="0" dirty="0">
                <a:solidFill>
                  <a:srgbClr val="231F20"/>
                </a:solidFill>
                <a:latin typeface="Gotham Book"/>
                <a:cs typeface="Gotham Book"/>
              </a:rPr>
              <a:t>Allerton Park and Conference </a:t>
            </a:r>
            <a:r>
              <a:rPr sz="1100" b="0" spc="-10" dirty="0">
                <a:solidFill>
                  <a:srgbClr val="231F20"/>
                </a:solidFill>
                <a:latin typeface="Gotham Book"/>
                <a:cs typeface="Gotham Book"/>
              </a:rPr>
              <a:t>Center.</a:t>
            </a:r>
            <a:endParaRPr sz="1100">
              <a:latin typeface="Gotham Book"/>
              <a:cs typeface="Gotham Book"/>
            </a:endParaRPr>
          </a:p>
        </p:txBody>
      </p:sp>
      <p:sp>
        <p:nvSpPr>
          <p:cNvPr id="10" name="object 10"/>
          <p:cNvSpPr txBox="1"/>
          <p:nvPr/>
        </p:nvSpPr>
        <p:spPr>
          <a:xfrm>
            <a:off x="4499316" y="1638681"/>
            <a:ext cx="2766060" cy="1288415"/>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000033"/>
                </a:solidFill>
                <a:latin typeface="Gotham Bold"/>
                <a:cs typeface="Gotham Bold"/>
              </a:rPr>
              <a:t>BY</a:t>
            </a:r>
            <a:r>
              <a:rPr sz="1500" b="1" spc="-85" dirty="0">
                <a:solidFill>
                  <a:srgbClr val="000033"/>
                </a:solidFill>
                <a:latin typeface="Gotham Bold"/>
                <a:cs typeface="Gotham Bold"/>
              </a:rPr>
              <a:t> </a:t>
            </a:r>
            <a:r>
              <a:rPr sz="1500" b="1" spc="-35" dirty="0">
                <a:solidFill>
                  <a:srgbClr val="000033"/>
                </a:solidFill>
                <a:latin typeface="Gotham Bold"/>
                <a:cs typeface="Gotham Bold"/>
              </a:rPr>
              <a:t>THE</a:t>
            </a:r>
            <a:r>
              <a:rPr sz="1500" b="1" spc="-80" dirty="0">
                <a:solidFill>
                  <a:srgbClr val="000033"/>
                </a:solidFill>
                <a:latin typeface="Gotham Bold"/>
                <a:cs typeface="Gotham Bold"/>
              </a:rPr>
              <a:t> </a:t>
            </a:r>
            <a:r>
              <a:rPr sz="1500" b="1" spc="-10" dirty="0">
                <a:solidFill>
                  <a:srgbClr val="000033"/>
                </a:solidFill>
                <a:latin typeface="Gotham Bold"/>
                <a:cs typeface="Gotham Bold"/>
              </a:rPr>
              <a:t>NUMBERS</a:t>
            </a:r>
            <a:endParaRPr sz="1500">
              <a:latin typeface="Gotham Bold"/>
              <a:cs typeface="Gotham Bold"/>
            </a:endParaRPr>
          </a:p>
          <a:p>
            <a:pPr marL="153670">
              <a:lnSpc>
                <a:spcPct val="100000"/>
              </a:lnSpc>
              <a:spcBef>
                <a:spcPts val="820"/>
              </a:spcBef>
            </a:pPr>
            <a:r>
              <a:rPr sz="1100" dirty="0">
                <a:solidFill>
                  <a:srgbClr val="000033"/>
                </a:solidFill>
                <a:latin typeface="Gotham Bold"/>
                <a:cs typeface="Gotham Bold"/>
              </a:rPr>
              <a:t>3,632.0</a:t>
            </a:r>
            <a:r>
              <a:rPr sz="1100" spc="225" dirty="0">
                <a:solidFill>
                  <a:srgbClr val="000033"/>
                </a:solidFill>
                <a:latin typeface="Gotham Bold"/>
                <a:cs typeface="Gotham Bold"/>
              </a:rPr>
              <a:t> </a:t>
            </a:r>
            <a:r>
              <a:rPr sz="1100" spc="-30" dirty="0">
                <a:solidFill>
                  <a:srgbClr val="006862"/>
                </a:solidFill>
                <a:latin typeface="Gotham Bold"/>
                <a:cs typeface="Gotham Bold"/>
              </a:rPr>
              <a:t>TOTAL</a:t>
            </a:r>
            <a:r>
              <a:rPr sz="1100" spc="-55" dirty="0">
                <a:solidFill>
                  <a:srgbClr val="006862"/>
                </a:solidFill>
                <a:latin typeface="Gotham Bold"/>
                <a:cs typeface="Gotham Bold"/>
              </a:rPr>
              <a:t> </a:t>
            </a:r>
            <a:r>
              <a:rPr sz="1100" spc="-20" dirty="0">
                <a:solidFill>
                  <a:srgbClr val="006862"/>
                </a:solidFill>
                <a:latin typeface="Gotham Bold"/>
                <a:cs typeface="Gotham Bold"/>
              </a:rPr>
              <a:t>ACRES</a:t>
            </a:r>
            <a:endParaRPr sz="1100">
              <a:latin typeface="Gotham Bold"/>
              <a:cs typeface="Gotham Bold"/>
            </a:endParaRPr>
          </a:p>
          <a:p>
            <a:pPr>
              <a:lnSpc>
                <a:spcPct val="100000"/>
              </a:lnSpc>
            </a:pPr>
            <a:endParaRPr sz="1400">
              <a:latin typeface="Gotham Bold"/>
              <a:cs typeface="Gotham Bold"/>
            </a:endParaRPr>
          </a:p>
          <a:p>
            <a:pPr marL="111125">
              <a:lnSpc>
                <a:spcPct val="100000"/>
              </a:lnSpc>
            </a:pPr>
            <a:r>
              <a:rPr sz="1100" dirty="0">
                <a:solidFill>
                  <a:srgbClr val="000033"/>
                </a:solidFill>
                <a:latin typeface="Gotham Bold"/>
                <a:cs typeface="Gotham Bold"/>
              </a:rPr>
              <a:t>3,379.5</a:t>
            </a:r>
            <a:r>
              <a:rPr sz="1100" spc="110" dirty="0">
                <a:solidFill>
                  <a:srgbClr val="000033"/>
                </a:solidFill>
                <a:latin typeface="Gotham Bold"/>
                <a:cs typeface="Gotham Bold"/>
              </a:rPr>
              <a:t>  </a:t>
            </a:r>
            <a:r>
              <a:rPr sz="1100" dirty="0">
                <a:solidFill>
                  <a:srgbClr val="006862"/>
                </a:solidFill>
                <a:latin typeface="Gotham Bold"/>
                <a:cs typeface="Gotham Bold"/>
              </a:rPr>
              <a:t>ACRES</a:t>
            </a:r>
            <a:r>
              <a:rPr sz="1100" spc="-40" dirty="0">
                <a:solidFill>
                  <a:srgbClr val="006862"/>
                </a:solidFill>
                <a:latin typeface="Gotham Bold"/>
                <a:cs typeface="Gotham Bold"/>
              </a:rPr>
              <a:t> </a:t>
            </a:r>
            <a:r>
              <a:rPr sz="1100" dirty="0">
                <a:solidFill>
                  <a:srgbClr val="006862"/>
                </a:solidFill>
                <a:latin typeface="Gotham Bold"/>
                <a:cs typeface="Gotham Bold"/>
              </a:rPr>
              <a:t>IN</a:t>
            </a:r>
            <a:r>
              <a:rPr sz="1100" spc="260" dirty="0">
                <a:solidFill>
                  <a:srgbClr val="006862"/>
                </a:solidFill>
                <a:latin typeface="Gotham Bold"/>
                <a:cs typeface="Gotham Bold"/>
              </a:rPr>
              <a:t> </a:t>
            </a:r>
            <a:r>
              <a:rPr sz="1100" spc="-10" dirty="0">
                <a:solidFill>
                  <a:srgbClr val="006862"/>
                </a:solidFill>
                <a:latin typeface="Gotham Bold"/>
                <a:cs typeface="Gotham Bold"/>
              </a:rPr>
              <a:t>PRODUCTION</a:t>
            </a:r>
            <a:endParaRPr sz="1100">
              <a:latin typeface="Gotham Bold"/>
              <a:cs typeface="Gotham Bold"/>
            </a:endParaRPr>
          </a:p>
          <a:p>
            <a:pPr>
              <a:lnSpc>
                <a:spcPct val="100000"/>
              </a:lnSpc>
            </a:pPr>
            <a:endParaRPr sz="1400">
              <a:latin typeface="Gotham Bold"/>
              <a:cs typeface="Gotham Bold"/>
            </a:endParaRPr>
          </a:p>
          <a:p>
            <a:pPr marL="320675">
              <a:lnSpc>
                <a:spcPct val="100000"/>
              </a:lnSpc>
            </a:pPr>
            <a:r>
              <a:rPr sz="1100" dirty="0">
                <a:solidFill>
                  <a:srgbClr val="000033"/>
                </a:solidFill>
                <a:latin typeface="Gotham Bold"/>
                <a:cs typeface="Gotham Bold"/>
              </a:rPr>
              <a:t>139.6</a:t>
            </a:r>
            <a:r>
              <a:rPr sz="1100" spc="280" dirty="0">
                <a:solidFill>
                  <a:srgbClr val="000033"/>
                </a:solidFill>
                <a:latin typeface="Gotham Bold"/>
                <a:cs typeface="Gotham Bold"/>
              </a:rPr>
              <a:t> </a:t>
            </a:r>
            <a:r>
              <a:rPr sz="1100" dirty="0">
                <a:solidFill>
                  <a:srgbClr val="006862"/>
                </a:solidFill>
                <a:latin typeface="Gotham Bold"/>
                <a:cs typeface="Gotham Bold"/>
              </a:rPr>
              <a:t>SOIL</a:t>
            </a:r>
            <a:r>
              <a:rPr sz="1100" spc="-20" dirty="0">
                <a:solidFill>
                  <a:srgbClr val="006862"/>
                </a:solidFill>
                <a:latin typeface="Gotham Bold"/>
                <a:cs typeface="Gotham Bold"/>
              </a:rPr>
              <a:t> </a:t>
            </a:r>
            <a:r>
              <a:rPr sz="1100" spc="-10" dirty="0">
                <a:solidFill>
                  <a:srgbClr val="006862"/>
                </a:solidFill>
                <a:latin typeface="Gotham Bold"/>
                <a:cs typeface="Gotham Bold"/>
              </a:rPr>
              <a:t>PRODUCTIVITY</a:t>
            </a:r>
            <a:r>
              <a:rPr sz="1100" spc="-25" dirty="0">
                <a:solidFill>
                  <a:srgbClr val="006862"/>
                </a:solidFill>
                <a:latin typeface="Gotham Bold"/>
                <a:cs typeface="Gotham Bold"/>
              </a:rPr>
              <a:t> </a:t>
            </a:r>
            <a:r>
              <a:rPr sz="1100" spc="-10" dirty="0">
                <a:solidFill>
                  <a:srgbClr val="006862"/>
                </a:solidFill>
                <a:latin typeface="Gotham Bold"/>
                <a:cs typeface="Gotham Bold"/>
              </a:rPr>
              <a:t>INDEX</a:t>
            </a:r>
            <a:endParaRPr sz="1100">
              <a:latin typeface="Gotham Bold"/>
              <a:cs typeface="Gotham Bold"/>
            </a:endParaRPr>
          </a:p>
        </p:txBody>
      </p:sp>
      <p:graphicFrame>
        <p:nvGraphicFramePr>
          <p:cNvPr id="11" name="object 11"/>
          <p:cNvGraphicFramePr>
            <a:graphicFrameLocks noGrp="1"/>
          </p:cNvGraphicFramePr>
          <p:nvPr/>
        </p:nvGraphicFramePr>
        <p:xfrm>
          <a:off x="4256201" y="3152197"/>
          <a:ext cx="3034030" cy="2232025"/>
        </p:xfrm>
        <a:graphic>
          <a:graphicData uri="http://schemas.openxmlformats.org/drawingml/2006/table">
            <a:tbl>
              <a:tblPr firstRow="1" bandRow="1">
                <a:tableStyleId>{2D5ABB26-0587-4C30-8999-92F81FD0307C}</a:tableStyleId>
              </a:tblPr>
              <a:tblGrid>
                <a:gridCol w="958850">
                  <a:extLst>
                    <a:ext uri="{9D8B030D-6E8A-4147-A177-3AD203B41FA5}">
                      <a16:colId xmlns:a16="http://schemas.microsoft.com/office/drawing/2014/main" val="20000"/>
                    </a:ext>
                  </a:extLst>
                </a:gridCol>
                <a:gridCol w="2075180">
                  <a:extLst>
                    <a:ext uri="{9D8B030D-6E8A-4147-A177-3AD203B41FA5}">
                      <a16:colId xmlns:a16="http://schemas.microsoft.com/office/drawing/2014/main" val="20001"/>
                    </a:ext>
                  </a:extLst>
                </a:gridCol>
              </a:tblGrid>
              <a:tr h="450850">
                <a:tc>
                  <a:txBody>
                    <a:bodyPr/>
                    <a:lstStyle/>
                    <a:p>
                      <a:pPr marR="32384" algn="r">
                        <a:lnSpc>
                          <a:spcPts val="1120"/>
                        </a:lnSpc>
                      </a:pPr>
                      <a:r>
                        <a:rPr sz="1100" spc="-10" dirty="0">
                          <a:solidFill>
                            <a:srgbClr val="000033"/>
                          </a:solidFill>
                          <a:latin typeface="Gotham Bold"/>
                          <a:cs typeface="Gotham Bold"/>
                        </a:rPr>
                        <a:t>$154,304</a:t>
                      </a:r>
                      <a:endParaRPr sz="1100">
                        <a:latin typeface="Gotham Bold"/>
                        <a:cs typeface="Gotham Bold"/>
                      </a:endParaRPr>
                    </a:p>
                  </a:txBody>
                  <a:tcPr marL="0" marR="0" marT="0" marB="0"/>
                </a:tc>
                <a:tc>
                  <a:txBody>
                    <a:bodyPr/>
                    <a:lstStyle/>
                    <a:p>
                      <a:pPr marL="43180">
                        <a:lnSpc>
                          <a:spcPts val="1125"/>
                        </a:lnSpc>
                      </a:pPr>
                      <a:r>
                        <a:rPr sz="1100" spc="-10" dirty="0">
                          <a:solidFill>
                            <a:srgbClr val="006862"/>
                          </a:solidFill>
                          <a:latin typeface="Gotham Bold"/>
                          <a:cs typeface="Gotham Bold"/>
                        </a:rPr>
                        <a:t>PAID</a:t>
                      </a:r>
                      <a:r>
                        <a:rPr sz="1100" spc="-30" dirty="0">
                          <a:solidFill>
                            <a:srgbClr val="006862"/>
                          </a:solidFill>
                          <a:latin typeface="Gotham Bold"/>
                          <a:cs typeface="Gotham Bold"/>
                        </a:rPr>
                        <a:t> </a:t>
                      </a:r>
                      <a:r>
                        <a:rPr sz="1100" dirty="0">
                          <a:solidFill>
                            <a:srgbClr val="006862"/>
                          </a:solidFill>
                          <a:latin typeface="Gotham Bold"/>
                          <a:cs typeface="Gotham Bold"/>
                        </a:rPr>
                        <a:t>LIEU</a:t>
                      </a:r>
                      <a:r>
                        <a:rPr sz="1100" spc="-30" dirty="0">
                          <a:solidFill>
                            <a:srgbClr val="006862"/>
                          </a:solidFill>
                          <a:latin typeface="Gotham Bold"/>
                          <a:cs typeface="Gotham Bold"/>
                        </a:rPr>
                        <a:t> </a:t>
                      </a:r>
                      <a:r>
                        <a:rPr sz="1100" dirty="0">
                          <a:solidFill>
                            <a:srgbClr val="006862"/>
                          </a:solidFill>
                          <a:latin typeface="Gotham Bold"/>
                          <a:cs typeface="Gotham Bold"/>
                        </a:rPr>
                        <a:t>OF</a:t>
                      </a:r>
                      <a:r>
                        <a:rPr sz="1100" spc="-30" dirty="0">
                          <a:solidFill>
                            <a:srgbClr val="006862"/>
                          </a:solidFill>
                          <a:latin typeface="Gotham Bold"/>
                          <a:cs typeface="Gotham Bold"/>
                        </a:rPr>
                        <a:t> </a:t>
                      </a:r>
                      <a:r>
                        <a:rPr sz="1100" spc="-20" dirty="0">
                          <a:solidFill>
                            <a:srgbClr val="006862"/>
                          </a:solidFill>
                          <a:latin typeface="Gotham Bold"/>
                          <a:cs typeface="Gotham Bold"/>
                        </a:rPr>
                        <a:t>REAL</a:t>
                      </a:r>
                      <a:endParaRPr sz="1100">
                        <a:latin typeface="Gotham Bold"/>
                        <a:cs typeface="Gotham Bold"/>
                      </a:endParaRPr>
                    </a:p>
                    <a:p>
                      <a:pPr marL="66040">
                        <a:lnSpc>
                          <a:spcPct val="100000"/>
                        </a:lnSpc>
                        <a:spcBef>
                          <a:spcPts val="180"/>
                        </a:spcBef>
                      </a:pPr>
                      <a:r>
                        <a:rPr sz="1100" spc="-30" dirty="0">
                          <a:solidFill>
                            <a:srgbClr val="006862"/>
                          </a:solidFill>
                          <a:latin typeface="Gotham Bold"/>
                          <a:cs typeface="Gotham Bold"/>
                        </a:rPr>
                        <a:t>ESTATE</a:t>
                      </a:r>
                      <a:r>
                        <a:rPr sz="1100" spc="-40" dirty="0">
                          <a:solidFill>
                            <a:srgbClr val="006862"/>
                          </a:solidFill>
                          <a:latin typeface="Gotham Bold"/>
                          <a:cs typeface="Gotham Bold"/>
                        </a:rPr>
                        <a:t> </a:t>
                      </a:r>
                      <a:r>
                        <a:rPr sz="1100" spc="-25" dirty="0">
                          <a:solidFill>
                            <a:srgbClr val="006862"/>
                          </a:solidFill>
                          <a:latin typeface="Gotham Bold"/>
                          <a:cs typeface="Gotham Bold"/>
                        </a:rPr>
                        <a:t>TAX</a:t>
                      </a:r>
                      <a:endParaRPr sz="1100">
                        <a:latin typeface="Gotham Bold"/>
                        <a:cs typeface="Gotham Bold"/>
                      </a:endParaRPr>
                    </a:p>
                  </a:txBody>
                  <a:tcPr marL="0" marR="0" marT="0" marB="0"/>
                </a:tc>
                <a:extLst>
                  <a:ext uri="{0D108BD9-81ED-4DB2-BD59-A6C34878D82A}">
                    <a16:rowId xmlns:a16="http://schemas.microsoft.com/office/drawing/2014/main" val="10000"/>
                  </a:ext>
                </a:extLst>
              </a:tr>
              <a:tr h="380365">
                <a:tc>
                  <a:txBody>
                    <a:bodyPr/>
                    <a:lstStyle/>
                    <a:p>
                      <a:pPr marR="36830" algn="r">
                        <a:lnSpc>
                          <a:spcPct val="100000"/>
                        </a:lnSpc>
                        <a:spcBef>
                          <a:spcPts val="750"/>
                        </a:spcBef>
                      </a:pPr>
                      <a:r>
                        <a:rPr sz="1100" spc="-10" dirty="0">
                          <a:solidFill>
                            <a:srgbClr val="000033"/>
                          </a:solidFill>
                          <a:latin typeface="Gotham Bold"/>
                          <a:cs typeface="Gotham Bold"/>
                        </a:rPr>
                        <a:t>$609,621</a:t>
                      </a:r>
                      <a:endParaRPr sz="1100">
                        <a:latin typeface="Gotham Bold"/>
                        <a:cs typeface="Gotham Bold"/>
                      </a:endParaRPr>
                    </a:p>
                  </a:txBody>
                  <a:tcPr marL="0" marR="0" marT="95250" marB="0"/>
                </a:tc>
                <a:tc>
                  <a:txBody>
                    <a:bodyPr/>
                    <a:lstStyle/>
                    <a:p>
                      <a:pPr marL="38735">
                        <a:lnSpc>
                          <a:spcPct val="100000"/>
                        </a:lnSpc>
                        <a:spcBef>
                          <a:spcPts val="750"/>
                        </a:spcBef>
                      </a:pPr>
                      <a:r>
                        <a:rPr sz="1100" dirty="0">
                          <a:solidFill>
                            <a:srgbClr val="006862"/>
                          </a:solidFill>
                          <a:latin typeface="Gotham Bold"/>
                          <a:cs typeface="Gotham Bold"/>
                        </a:rPr>
                        <a:t>ORIGINAL</a:t>
                      </a:r>
                      <a:r>
                        <a:rPr sz="1100" spc="-60" dirty="0">
                          <a:solidFill>
                            <a:srgbClr val="006862"/>
                          </a:solidFill>
                          <a:latin typeface="Gotham Bold"/>
                          <a:cs typeface="Gotham Bold"/>
                        </a:rPr>
                        <a:t> </a:t>
                      </a:r>
                      <a:r>
                        <a:rPr sz="1100" spc="-20" dirty="0">
                          <a:solidFill>
                            <a:srgbClr val="006862"/>
                          </a:solidFill>
                          <a:latin typeface="Gotham Bold"/>
                          <a:cs typeface="Gotham Bold"/>
                        </a:rPr>
                        <a:t>VALUE</a:t>
                      </a:r>
                      <a:endParaRPr sz="1100">
                        <a:latin typeface="Gotham Bold"/>
                        <a:cs typeface="Gotham Bold"/>
                      </a:endParaRPr>
                    </a:p>
                  </a:txBody>
                  <a:tcPr marL="0" marR="0" marT="95250" marB="0"/>
                </a:tc>
                <a:extLst>
                  <a:ext uri="{0D108BD9-81ED-4DB2-BD59-A6C34878D82A}">
                    <a16:rowId xmlns:a16="http://schemas.microsoft.com/office/drawing/2014/main" val="10001"/>
                  </a:ext>
                </a:extLst>
              </a:tr>
              <a:tr h="380365">
                <a:tc>
                  <a:txBody>
                    <a:bodyPr/>
                    <a:lstStyle/>
                    <a:p>
                      <a:pPr marR="20955" algn="r">
                        <a:lnSpc>
                          <a:spcPct val="100000"/>
                        </a:lnSpc>
                        <a:spcBef>
                          <a:spcPts val="750"/>
                        </a:spcBef>
                      </a:pPr>
                      <a:r>
                        <a:rPr sz="1100" spc="-10" dirty="0">
                          <a:solidFill>
                            <a:srgbClr val="000033"/>
                          </a:solidFill>
                          <a:latin typeface="Gotham Bold"/>
                          <a:cs typeface="Gotham Bold"/>
                        </a:rPr>
                        <a:t>$41,501,884</a:t>
                      </a:r>
                      <a:endParaRPr sz="1100">
                        <a:latin typeface="Gotham Bold"/>
                        <a:cs typeface="Gotham Bold"/>
                      </a:endParaRPr>
                    </a:p>
                  </a:txBody>
                  <a:tcPr marL="0" marR="0" marT="95250" marB="0"/>
                </a:tc>
                <a:tc>
                  <a:txBody>
                    <a:bodyPr/>
                    <a:lstStyle/>
                    <a:p>
                      <a:pPr marL="54610">
                        <a:lnSpc>
                          <a:spcPct val="100000"/>
                        </a:lnSpc>
                        <a:spcBef>
                          <a:spcPts val="750"/>
                        </a:spcBef>
                      </a:pPr>
                      <a:r>
                        <a:rPr sz="1100" spc="-20" dirty="0">
                          <a:solidFill>
                            <a:srgbClr val="006862"/>
                          </a:solidFill>
                          <a:latin typeface="Gotham Bold"/>
                          <a:cs typeface="Gotham Bold"/>
                        </a:rPr>
                        <a:t>VALUE</a:t>
                      </a:r>
                      <a:r>
                        <a:rPr sz="1100" spc="-45" dirty="0">
                          <a:solidFill>
                            <a:srgbClr val="006862"/>
                          </a:solidFill>
                          <a:latin typeface="Gotham Bold"/>
                          <a:cs typeface="Gotham Bold"/>
                        </a:rPr>
                        <a:t> </a:t>
                      </a:r>
                      <a:r>
                        <a:rPr sz="1100" dirty="0">
                          <a:solidFill>
                            <a:srgbClr val="006862"/>
                          </a:solidFill>
                          <a:latin typeface="Gotham Bold"/>
                          <a:cs typeface="Gotham Bold"/>
                        </a:rPr>
                        <a:t>JUNE</a:t>
                      </a:r>
                      <a:r>
                        <a:rPr sz="1100" spc="-45" dirty="0">
                          <a:solidFill>
                            <a:srgbClr val="006862"/>
                          </a:solidFill>
                          <a:latin typeface="Gotham Bold"/>
                          <a:cs typeface="Gotham Bold"/>
                        </a:rPr>
                        <a:t> </a:t>
                      </a:r>
                      <a:r>
                        <a:rPr sz="1100" dirty="0">
                          <a:solidFill>
                            <a:srgbClr val="006862"/>
                          </a:solidFill>
                          <a:latin typeface="Gotham Bold"/>
                          <a:cs typeface="Gotham Bold"/>
                        </a:rPr>
                        <a:t>30,</a:t>
                      </a:r>
                      <a:r>
                        <a:rPr sz="1100" spc="-4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2"/>
                  </a:ext>
                </a:extLst>
              </a:tr>
              <a:tr h="380365">
                <a:tc>
                  <a:txBody>
                    <a:bodyPr/>
                    <a:lstStyle/>
                    <a:p>
                      <a:pPr marR="33655" algn="r">
                        <a:lnSpc>
                          <a:spcPct val="100000"/>
                        </a:lnSpc>
                        <a:spcBef>
                          <a:spcPts val="750"/>
                        </a:spcBef>
                      </a:pPr>
                      <a:r>
                        <a:rPr sz="1100" spc="-10" dirty="0">
                          <a:solidFill>
                            <a:srgbClr val="000033"/>
                          </a:solidFill>
                          <a:latin typeface="Gotham Bold"/>
                          <a:cs typeface="Gotham Bold"/>
                        </a:rPr>
                        <a:t>$1,106,221</a:t>
                      </a:r>
                      <a:endParaRPr sz="1100">
                        <a:latin typeface="Gotham Bold"/>
                        <a:cs typeface="Gotham Bold"/>
                      </a:endParaRPr>
                    </a:p>
                  </a:txBody>
                  <a:tcPr marL="0" marR="0" marT="95250" marB="0"/>
                </a:tc>
                <a:tc>
                  <a:txBody>
                    <a:bodyPr/>
                    <a:lstStyle/>
                    <a:p>
                      <a:pPr marL="41910">
                        <a:lnSpc>
                          <a:spcPct val="100000"/>
                        </a:lnSpc>
                        <a:spcBef>
                          <a:spcPts val="750"/>
                        </a:spcBef>
                      </a:pPr>
                      <a:r>
                        <a:rPr sz="1100" dirty="0">
                          <a:solidFill>
                            <a:srgbClr val="006862"/>
                          </a:solidFill>
                          <a:latin typeface="Gotham Bold"/>
                          <a:cs typeface="Gotham Bold"/>
                        </a:rPr>
                        <a:t>NET</a:t>
                      </a:r>
                      <a:r>
                        <a:rPr sz="1100" spc="-30" dirty="0">
                          <a:solidFill>
                            <a:srgbClr val="006862"/>
                          </a:solidFill>
                          <a:latin typeface="Gotham Bold"/>
                          <a:cs typeface="Gotham Bold"/>
                        </a:rPr>
                        <a:t> </a:t>
                      </a:r>
                      <a:r>
                        <a:rPr sz="1100" dirty="0">
                          <a:solidFill>
                            <a:srgbClr val="006862"/>
                          </a:solidFill>
                          <a:latin typeface="Gotham Bold"/>
                          <a:cs typeface="Gotham Bold"/>
                        </a:rPr>
                        <a:t>INCOME</a:t>
                      </a:r>
                      <a:r>
                        <a:rPr sz="1100" spc="-25" dirty="0">
                          <a:solidFill>
                            <a:srgbClr val="006862"/>
                          </a:solidFill>
                          <a:latin typeface="Gotham Bold"/>
                          <a:cs typeface="Gotham Bold"/>
                        </a:rPr>
                        <a:t> </a:t>
                      </a:r>
                      <a:r>
                        <a:rPr sz="1100" dirty="0">
                          <a:solidFill>
                            <a:srgbClr val="006862"/>
                          </a:solidFill>
                          <a:latin typeface="Gotham Bold"/>
                          <a:cs typeface="Gotham Bold"/>
                        </a:rPr>
                        <a:t>CY</a:t>
                      </a:r>
                      <a:r>
                        <a:rPr sz="1100" spc="-3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3"/>
                  </a:ext>
                </a:extLst>
              </a:tr>
              <a:tr h="380365">
                <a:tc>
                  <a:txBody>
                    <a:bodyPr/>
                    <a:lstStyle/>
                    <a:p>
                      <a:pPr marR="34925" algn="r">
                        <a:lnSpc>
                          <a:spcPct val="100000"/>
                        </a:lnSpc>
                        <a:spcBef>
                          <a:spcPts val="750"/>
                        </a:spcBef>
                      </a:pPr>
                      <a:r>
                        <a:rPr sz="1100" spc="-10" dirty="0">
                          <a:solidFill>
                            <a:srgbClr val="000033"/>
                          </a:solidFill>
                          <a:latin typeface="Gotham Bold"/>
                          <a:cs typeface="Gotham Bold"/>
                        </a:rPr>
                        <a:t>14.5%</a:t>
                      </a:r>
                      <a:endParaRPr sz="1100">
                        <a:latin typeface="Gotham Bold"/>
                        <a:cs typeface="Gotham Bold"/>
                      </a:endParaRPr>
                    </a:p>
                  </a:txBody>
                  <a:tcPr marL="0" marR="0" marT="95250" marB="0"/>
                </a:tc>
                <a:tc>
                  <a:txBody>
                    <a:bodyPr/>
                    <a:lstStyle/>
                    <a:p>
                      <a:pPr marL="40640">
                        <a:lnSpc>
                          <a:spcPct val="100000"/>
                        </a:lnSpc>
                        <a:spcBef>
                          <a:spcPts val="750"/>
                        </a:spcBef>
                      </a:pP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10" dirty="0">
                          <a:solidFill>
                            <a:srgbClr val="006862"/>
                          </a:solidFill>
                          <a:latin typeface="Gotham Bold"/>
                          <a:cs typeface="Gotham Bold"/>
                        </a:rPr>
                        <a:t>RETURN</a:t>
                      </a:r>
                      <a:endParaRPr sz="1100">
                        <a:latin typeface="Gotham Bold"/>
                        <a:cs typeface="Gotham Bold"/>
                      </a:endParaRPr>
                    </a:p>
                  </a:txBody>
                  <a:tcPr marL="0" marR="0" marT="95250" marB="0"/>
                </a:tc>
                <a:extLst>
                  <a:ext uri="{0D108BD9-81ED-4DB2-BD59-A6C34878D82A}">
                    <a16:rowId xmlns:a16="http://schemas.microsoft.com/office/drawing/2014/main" val="10004"/>
                  </a:ext>
                </a:extLst>
              </a:tr>
              <a:tr h="259715">
                <a:tc>
                  <a:txBody>
                    <a:bodyPr/>
                    <a:lstStyle/>
                    <a:p>
                      <a:pPr marR="46990" algn="r">
                        <a:lnSpc>
                          <a:spcPts val="1200"/>
                        </a:lnSpc>
                        <a:spcBef>
                          <a:spcPts val="750"/>
                        </a:spcBef>
                      </a:pPr>
                      <a:r>
                        <a:rPr sz="1100" spc="-10" dirty="0">
                          <a:solidFill>
                            <a:srgbClr val="000033"/>
                          </a:solidFill>
                          <a:latin typeface="Gotham Bold"/>
                          <a:cs typeface="Gotham Bold"/>
                        </a:rPr>
                        <a:t>$1,115,979</a:t>
                      </a:r>
                      <a:endParaRPr sz="1100">
                        <a:latin typeface="Gotham Bold"/>
                        <a:cs typeface="Gotham Bold"/>
                      </a:endParaRPr>
                    </a:p>
                  </a:txBody>
                  <a:tcPr marL="0" marR="0" marT="95250" marB="0"/>
                </a:tc>
                <a:tc>
                  <a:txBody>
                    <a:bodyPr/>
                    <a:lstStyle/>
                    <a:p>
                      <a:pPr marL="28575">
                        <a:lnSpc>
                          <a:spcPts val="1200"/>
                        </a:lnSpc>
                        <a:spcBef>
                          <a:spcPts val="750"/>
                        </a:spcBef>
                      </a:pPr>
                      <a:r>
                        <a:rPr sz="1100" dirty="0">
                          <a:solidFill>
                            <a:srgbClr val="006862"/>
                          </a:solidFill>
                          <a:latin typeface="Gotham Bold"/>
                          <a:cs typeface="Gotham Bold"/>
                        </a:rPr>
                        <a:t>NET</a:t>
                      </a:r>
                      <a:r>
                        <a:rPr sz="1100" spc="-35" dirty="0">
                          <a:solidFill>
                            <a:srgbClr val="006862"/>
                          </a:solidFill>
                          <a:latin typeface="Gotham Bold"/>
                          <a:cs typeface="Gotham Bold"/>
                        </a:rPr>
                        <a:t> </a:t>
                      </a:r>
                      <a:r>
                        <a:rPr sz="1100" dirty="0">
                          <a:solidFill>
                            <a:srgbClr val="006862"/>
                          </a:solidFill>
                          <a:latin typeface="Gotham Bold"/>
                          <a:cs typeface="Gotham Bold"/>
                        </a:rPr>
                        <a:t>INCOME</a:t>
                      </a:r>
                      <a:r>
                        <a:rPr sz="1100" spc="-35" dirty="0">
                          <a:solidFill>
                            <a:srgbClr val="006862"/>
                          </a:solidFill>
                          <a:latin typeface="Gotham Bold"/>
                          <a:cs typeface="Gotham Bold"/>
                        </a:rPr>
                        <a:t> </a:t>
                      </a:r>
                      <a:r>
                        <a:rPr sz="1100" spc="-10" dirty="0">
                          <a:solidFill>
                            <a:srgbClr val="006862"/>
                          </a:solidFill>
                          <a:latin typeface="Gotham Bold"/>
                          <a:cs typeface="Gotham Bold"/>
                        </a:rPr>
                        <a:t>DISTRIBUTION</a:t>
                      </a:r>
                      <a:endParaRPr sz="1100">
                        <a:latin typeface="Gotham Bold"/>
                        <a:cs typeface="Gotham Bold"/>
                      </a:endParaRPr>
                    </a:p>
                  </a:txBody>
                  <a:tcPr marL="0" marR="0" marT="95250" marB="0"/>
                </a:tc>
                <a:extLst>
                  <a:ext uri="{0D108BD9-81ED-4DB2-BD59-A6C34878D82A}">
                    <a16:rowId xmlns:a16="http://schemas.microsoft.com/office/drawing/2014/main" val="10005"/>
                  </a:ext>
                </a:extLst>
              </a:tr>
            </a:tbl>
          </a:graphicData>
        </a:graphic>
      </p:graphicFrame>
      <p:sp>
        <p:nvSpPr>
          <p:cNvPr id="12" name="object 12"/>
          <p:cNvSpPr/>
          <p:nvPr/>
        </p:nvSpPr>
        <p:spPr>
          <a:xfrm>
            <a:off x="4383199" y="1714880"/>
            <a:ext cx="102870" cy="118745"/>
          </a:xfrm>
          <a:custGeom>
            <a:avLst/>
            <a:gdLst/>
            <a:ahLst/>
            <a:cxnLst/>
            <a:rect l="l" t="t" r="r" b="b"/>
            <a:pathLst>
              <a:path w="102870" h="118744">
                <a:moveTo>
                  <a:pt x="0" y="0"/>
                </a:moveTo>
                <a:lnTo>
                  <a:pt x="0" y="118719"/>
                </a:lnTo>
                <a:lnTo>
                  <a:pt x="102806" y="59359"/>
                </a:lnTo>
                <a:lnTo>
                  <a:pt x="0" y="0"/>
                </a:lnTo>
                <a:close/>
              </a:path>
            </a:pathLst>
          </a:custGeom>
          <a:solidFill>
            <a:srgbClr val="006862"/>
          </a:solidFill>
        </p:spPr>
        <p:txBody>
          <a:bodyPr wrap="square" lIns="0" tIns="0" rIns="0" bIns="0" rtlCol="0"/>
          <a:lstStyle/>
          <a:p>
            <a:endParaRPr/>
          </a:p>
        </p:txBody>
      </p:sp>
      <p:grpSp>
        <p:nvGrpSpPr>
          <p:cNvPr id="13" name="object 13"/>
          <p:cNvGrpSpPr/>
          <p:nvPr/>
        </p:nvGrpSpPr>
        <p:grpSpPr>
          <a:xfrm>
            <a:off x="4133088" y="1690116"/>
            <a:ext cx="3392804" cy="7530465"/>
            <a:chOff x="4133088" y="1690116"/>
            <a:chExt cx="3392804" cy="7530465"/>
          </a:xfrm>
        </p:grpSpPr>
        <p:sp>
          <p:nvSpPr>
            <p:cNvPr id="14" name="object 14"/>
            <p:cNvSpPr/>
            <p:nvPr/>
          </p:nvSpPr>
          <p:spPr>
            <a:xfrm>
              <a:off x="4256201" y="1753806"/>
              <a:ext cx="0" cy="4003040"/>
            </a:xfrm>
            <a:custGeom>
              <a:avLst/>
              <a:gdLst/>
              <a:ahLst/>
              <a:cxnLst/>
              <a:rect l="l" t="t" r="r" b="b"/>
              <a:pathLst>
                <a:path h="4003040">
                  <a:moveTo>
                    <a:pt x="0" y="0"/>
                  </a:moveTo>
                  <a:lnTo>
                    <a:pt x="0" y="4002760"/>
                  </a:lnTo>
                </a:path>
              </a:pathLst>
            </a:custGeom>
            <a:ln w="25400">
              <a:solidFill>
                <a:srgbClr val="000033"/>
              </a:solidFill>
              <a:prstDash val="dot"/>
            </a:ln>
          </p:spPr>
          <p:txBody>
            <a:bodyPr wrap="square" lIns="0" tIns="0" rIns="0" bIns="0" rtlCol="0"/>
            <a:lstStyle/>
            <a:p>
              <a:endParaRPr/>
            </a:p>
          </p:txBody>
        </p:sp>
        <p:sp>
          <p:nvSpPr>
            <p:cNvPr id="15" name="object 15"/>
            <p:cNvSpPr/>
            <p:nvPr/>
          </p:nvSpPr>
          <p:spPr>
            <a:xfrm>
              <a:off x="4243502" y="1690115"/>
              <a:ext cx="25400" cy="4104640"/>
            </a:xfrm>
            <a:custGeom>
              <a:avLst/>
              <a:gdLst/>
              <a:ahLst/>
              <a:cxnLst/>
              <a:rect l="l" t="t" r="r" b="b"/>
              <a:pathLst>
                <a:path w="25400" h="4104640">
                  <a:moveTo>
                    <a:pt x="25400" y="4091940"/>
                  </a:moveTo>
                  <a:lnTo>
                    <a:pt x="21678" y="4082961"/>
                  </a:lnTo>
                  <a:lnTo>
                    <a:pt x="12700" y="4079240"/>
                  </a:lnTo>
                  <a:lnTo>
                    <a:pt x="3708" y="4082961"/>
                  </a:lnTo>
                  <a:lnTo>
                    <a:pt x="0" y="4091940"/>
                  </a:lnTo>
                  <a:lnTo>
                    <a:pt x="3708" y="4100931"/>
                  </a:lnTo>
                  <a:lnTo>
                    <a:pt x="12700" y="4104640"/>
                  </a:lnTo>
                  <a:lnTo>
                    <a:pt x="21678" y="4100931"/>
                  </a:lnTo>
                  <a:lnTo>
                    <a:pt x="25400" y="4091940"/>
                  </a:lnTo>
                  <a:close/>
                </a:path>
                <a:path w="25400" h="4104640">
                  <a:moveTo>
                    <a:pt x="25400" y="12700"/>
                  </a:moveTo>
                  <a:lnTo>
                    <a:pt x="21678" y="3721"/>
                  </a:lnTo>
                  <a:lnTo>
                    <a:pt x="12700" y="0"/>
                  </a:lnTo>
                  <a:lnTo>
                    <a:pt x="3708" y="3721"/>
                  </a:lnTo>
                  <a:lnTo>
                    <a:pt x="0" y="12700"/>
                  </a:lnTo>
                  <a:lnTo>
                    <a:pt x="3708" y="21691"/>
                  </a:lnTo>
                  <a:lnTo>
                    <a:pt x="12700" y="25400"/>
                  </a:lnTo>
                  <a:lnTo>
                    <a:pt x="21678" y="21691"/>
                  </a:lnTo>
                  <a:lnTo>
                    <a:pt x="25400" y="12700"/>
                  </a:lnTo>
                  <a:close/>
                </a:path>
              </a:pathLst>
            </a:custGeom>
            <a:solidFill>
              <a:srgbClr val="000033"/>
            </a:solidFill>
          </p:spPr>
          <p:txBody>
            <a:bodyPr wrap="square" lIns="0" tIns="0" rIns="0" bIns="0" rtlCol="0"/>
            <a:lstStyle/>
            <a:p>
              <a:endParaRPr/>
            </a:p>
          </p:txBody>
        </p:sp>
        <p:pic>
          <p:nvPicPr>
            <p:cNvPr id="16" name="object 16"/>
            <p:cNvPicPr/>
            <p:nvPr/>
          </p:nvPicPr>
          <p:blipFill>
            <a:blip r:embed="rId3" cstate="print"/>
            <a:stretch>
              <a:fillRect/>
            </a:stretch>
          </p:blipFill>
          <p:spPr>
            <a:xfrm>
              <a:off x="4133088" y="5815583"/>
              <a:ext cx="3392354" cy="3404918"/>
            </a:xfrm>
            <a:prstGeom prst="rect">
              <a:avLst/>
            </a:prstGeom>
          </p:spPr>
        </p:pic>
      </p:grpSp>
      <p:pic>
        <p:nvPicPr>
          <p:cNvPr id="17" name="object 17"/>
          <p:cNvPicPr/>
          <p:nvPr/>
        </p:nvPicPr>
        <p:blipFill>
          <a:blip r:embed="rId4" cstate="print"/>
          <a:stretch>
            <a:fillRect/>
          </a:stretch>
        </p:blipFill>
        <p:spPr>
          <a:xfrm>
            <a:off x="859536" y="6803135"/>
            <a:ext cx="2194560" cy="2194560"/>
          </a:xfrm>
          <a:prstGeom prst="rect">
            <a:avLst/>
          </a:prstGeom>
        </p:spPr>
      </p:pic>
      <p:pic>
        <p:nvPicPr>
          <p:cNvPr id="18" name="object 18"/>
          <p:cNvPicPr/>
          <p:nvPr/>
        </p:nvPicPr>
        <p:blipFill>
          <a:blip r:embed="rId5" cstate="print"/>
          <a:stretch>
            <a:fillRect/>
          </a:stretch>
        </p:blipFill>
        <p:spPr>
          <a:xfrm>
            <a:off x="969263" y="3429000"/>
            <a:ext cx="2851573" cy="285157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07189" y="336003"/>
            <a:ext cx="1858010"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a:t>
            </a:r>
            <a:r>
              <a:rPr sz="1100" b="0" spc="-15" dirty="0">
                <a:solidFill>
                  <a:srgbClr val="5E6669"/>
                </a:solidFill>
                <a:latin typeface="Gotham Book"/>
                <a:cs typeface="Gotham Book"/>
              </a:rPr>
              <a:t> </a:t>
            </a:r>
            <a:r>
              <a:rPr sz="1100" b="0" dirty="0">
                <a:solidFill>
                  <a:srgbClr val="5E6669"/>
                </a:solidFill>
                <a:latin typeface="Gotham Book"/>
                <a:cs typeface="Gotham Book"/>
              </a:rPr>
              <a:t>ANNUAL</a:t>
            </a:r>
            <a:r>
              <a:rPr sz="1100" b="0" spc="-15" dirty="0">
                <a:solidFill>
                  <a:srgbClr val="5E6669"/>
                </a:solidFill>
                <a:latin typeface="Gotham Book"/>
                <a:cs typeface="Gotham Book"/>
              </a:rPr>
              <a:t> </a:t>
            </a:r>
            <a:r>
              <a:rPr sz="1100" b="0" spc="-10" dirty="0">
                <a:solidFill>
                  <a:srgbClr val="5E6669"/>
                </a:solidFill>
                <a:latin typeface="Gotham Book"/>
                <a:cs typeface="Gotham Book"/>
              </a:rPr>
              <a:t>REPORT</a:t>
            </a:r>
            <a:endParaRPr sz="1100">
              <a:latin typeface="Gotham Book"/>
              <a:cs typeface="Gotham Book"/>
            </a:endParaRPr>
          </a:p>
        </p:txBody>
      </p:sp>
      <p:grpSp>
        <p:nvGrpSpPr>
          <p:cNvPr id="3" name="object 3"/>
          <p:cNvGrpSpPr/>
          <p:nvPr/>
        </p:nvGrpSpPr>
        <p:grpSpPr>
          <a:xfrm>
            <a:off x="-824" y="9474200"/>
            <a:ext cx="7779384" cy="584200"/>
            <a:chOff x="-824" y="9474200"/>
            <a:chExt cx="7779384" cy="584200"/>
          </a:xfrm>
        </p:grpSpPr>
        <p:pic>
          <p:nvPicPr>
            <p:cNvPr id="4" name="object 4"/>
            <p:cNvPicPr/>
            <p:nvPr/>
          </p:nvPicPr>
          <p:blipFill>
            <a:blip r:embed="rId2" cstate="print"/>
            <a:stretch>
              <a:fillRect/>
            </a:stretch>
          </p:blipFill>
          <p:spPr>
            <a:xfrm>
              <a:off x="0" y="9474200"/>
              <a:ext cx="7772400" cy="584200"/>
            </a:xfrm>
            <a:prstGeom prst="rect">
              <a:avLst/>
            </a:prstGeom>
          </p:spPr>
        </p:pic>
        <p:sp>
          <p:nvSpPr>
            <p:cNvPr id="5" name="object 5"/>
            <p:cNvSpPr/>
            <p:nvPr/>
          </p:nvSpPr>
          <p:spPr>
            <a:xfrm>
              <a:off x="5113" y="9757808"/>
              <a:ext cx="7767320" cy="55244"/>
            </a:xfrm>
            <a:custGeom>
              <a:avLst/>
              <a:gdLst/>
              <a:ahLst/>
              <a:cxnLst/>
              <a:rect l="l" t="t" r="r" b="b"/>
              <a:pathLst>
                <a:path w="7767320" h="55245">
                  <a:moveTo>
                    <a:pt x="0" y="0"/>
                  </a:moveTo>
                  <a:lnTo>
                    <a:pt x="55105" y="55105"/>
                  </a:lnTo>
                </a:path>
                <a:path w="7767320" h="55245">
                  <a:moveTo>
                    <a:pt x="31800" y="0"/>
                  </a:moveTo>
                  <a:lnTo>
                    <a:pt x="86906" y="55105"/>
                  </a:lnTo>
                </a:path>
                <a:path w="7767320" h="55245">
                  <a:moveTo>
                    <a:pt x="63601" y="0"/>
                  </a:moveTo>
                  <a:lnTo>
                    <a:pt x="118694" y="55105"/>
                  </a:lnTo>
                </a:path>
                <a:path w="7767320" h="55245">
                  <a:moveTo>
                    <a:pt x="95389" y="0"/>
                  </a:moveTo>
                  <a:lnTo>
                    <a:pt x="150495" y="55105"/>
                  </a:lnTo>
                </a:path>
                <a:path w="7767320" h="55245">
                  <a:moveTo>
                    <a:pt x="127190" y="0"/>
                  </a:moveTo>
                  <a:lnTo>
                    <a:pt x="182295" y="55105"/>
                  </a:lnTo>
                </a:path>
                <a:path w="7767320" h="55245">
                  <a:moveTo>
                    <a:pt x="158991" y="0"/>
                  </a:moveTo>
                  <a:lnTo>
                    <a:pt x="214096" y="55105"/>
                  </a:lnTo>
                </a:path>
                <a:path w="7767320" h="55245">
                  <a:moveTo>
                    <a:pt x="190792" y="0"/>
                  </a:moveTo>
                  <a:lnTo>
                    <a:pt x="245884" y="55105"/>
                  </a:lnTo>
                </a:path>
                <a:path w="7767320" h="55245">
                  <a:moveTo>
                    <a:pt x="222580" y="0"/>
                  </a:moveTo>
                  <a:lnTo>
                    <a:pt x="277685" y="55105"/>
                  </a:lnTo>
                </a:path>
                <a:path w="7767320" h="55245">
                  <a:moveTo>
                    <a:pt x="254381" y="0"/>
                  </a:moveTo>
                  <a:lnTo>
                    <a:pt x="309486" y="55105"/>
                  </a:lnTo>
                </a:path>
                <a:path w="7767320" h="55245">
                  <a:moveTo>
                    <a:pt x="286181" y="0"/>
                  </a:moveTo>
                  <a:lnTo>
                    <a:pt x="341287" y="55105"/>
                  </a:lnTo>
                </a:path>
                <a:path w="7767320" h="55245">
                  <a:moveTo>
                    <a:pt x="317982" y="0"/>
                  </a:moveTo>
                  <a:lnTo>
                    <a:pt x="373087" y="55105"/>
                  </a:lnTo>
                </a:path>
                <a:path w="7767320" h="55245">
                  <a:moveTo>
                    <a:pt x="349770" y="0"/>
                  </a:moveTo>
                  <a:lnTo>
                    <a:pt x="404876" y="55105"/>
                  </a:lnTo>
                </a:path>
                <a:path w="7767320" h="55245">
                  <a:moveTo>
                    <a:pt x="381571" y="0"/>
                  </a:moveTo>
                  <a:lnTo>
                    <a:pt x="436676" y="55105"/>
                  </a:lnTo>
                </a:path>
                <a:path w="7767320" h="55245">
                  <a:moveTo>
                    <a:pt x="413372" y="0"/>
                  </a:moveTo>
                  <a:lnTo>
                    <a:pt x="468477" y="55105"/>
                  </a:lnTo>
                </a:path>
                <a:path w="7767320" h="55245">
                  <a:moveTo>
                    <a:pt x="445173" y="0"/>
                  </a:moveTo>
                  <a:lnTo>
                    <a:pt x="500278" y="55105"/>
                  </a:lnTo>
                </a:path>
                <a:path w="7767320" h="55245">
                  <a:moveTo>
                    <a:pt x="476973" y="0"/>
                  </a:moveTo>
                  <a:lnTo>
                    <a:pt x="532066" y="55105"/>
                  </a:lnTo>
                </a:path>
                <a:path w="7767320" h="55245">
                  <a:moveTo>
                    <a:pt x="508762" y="0"/>
                  </a:moveTo>
                  <a:lnTo>
                    <a:pt x="563867" y="55105"/>
                  </a:lnTo>
                </a:path>
                <a:path w="7767320" h="55245">
                  <a:moveTo>
                    <a:pt x="540562" y="0"/>
                  </a:moveTo>
                  <a:lnTo>
                    <a:pt x="595668" y="55105"/>
                  </a:lnTo>
                </a:path>
                <a:path w="7767320" h="55245">
                  <a:moveTo>
                    <a:pt x="572363" y="0"/>
                  </a:moveTo>
                  <a:lnTo>
                    <a:pt x="627468" y="55105"/>
                  </a:lnTo>
                </a:path>
                <a:path w="7767320" h="55245">
                  <a:moveTo>
                    <a:pt x="604164" y="0"/>
                  </a:moveTo>
                  <a:lnTo>
                    <a:pt x="659269" y="55105"/>
                  </a:lnTo>
                </a:path>
                <a:path w="7767320" h="55245">
                  <a:moveTo>
                    <a:pt x="635952" y="0"/>
                  </a:moveTo>
                  <a:lnTo>
                    <a:pt x="691057" y="55105"/>
                  </a:lnTo>
                </a:path>
                <a:path w="7767320" h="55245">
                  <a:moveTo>
                    <a:pt x="667753" y="0"/>
                  </a:moveTo>
                  <a:lnTo>
                    <a:pt x="722858" y="55105"/>
                  </a:lnTo>
                </a:path>
                <a:path w="7767320" h="55245">
                  <a:moveTo>
                    <a:pt x="699554" y="0"/>
                  </a:moveTo>
                  <a:lnTo>
                    <a:pt x="754659" y="55105"/>
                  </a:lnTo>
                </a:path>
                <a:path w="7767320" h="55245">
                  <a:moveTo>
                    <a:pt x="731354" y="0"/>
                  </a:moveTo>
                  <a:lnTo>
                    <a:pt x="786460" y="55105"/>
                  </a:lnTo>
                </a:path>
                <a:path w="7767320" h="55245">
                  <a:moveTo>
                    <a:pt x="763155" y="0"/>
                  </a:moveTo>
                  <a:lnTo>
                    <a:pt x="818248" y="55105"/>
                  </a:lnTo>
                </a:path>
                <a:path w="7767320" h="55245">
                  <a:moveTo>
                    <a:pt x="794943" y="0"/>
                  </a:moveTo>
                  <a:lnTo>
                    <a:pt x="850049" y="55105"/>
                  </a:lnTo>
                </a:path>
                <a:path w="7767320" h="55245">
                  <a:moveTo>
                    <a:pt x="826744" y="0"/>
                  </a:moveTo>
                  <a:lnTo>
                    <a:pt x="881849" y="55105"/>
                  </a:lnTo>
                </a:path>
                <a:path w="7767320" h="55245">
                  <a:moveTo>
                    <a:pt x="858545" y="0"/>
                  </a:moveTo>
                  <a:lnTo>
                    <a:pt x="913650" y="55105"/>
                  </a:lnTo>
                </a:path>
                <a:path w="7767320" h="55245">
                  <a:moveTo>
                    <a:pt x="890346" y="0"/>
                  </a:moveTo>
                  <a:lnTo>
                    <a:pt x="945438" y="55105"/>
                  </a:lnTo>
                </a:path>
                <a:path w="7767320" h="55245">
                  <a:moveTo>
                    <a:pt x="922134" y="0"/>
                  </a:moveTo>
                  <a:lnTo>
                    <a:pt x="977239" y="55105"/>
                  </a:lnTo>
                </a:path>
                <a:path w="7767320" h="55245">
                  <a:moveTo>
                    <a:pt x="953935" y="0"/>
                  </a:moveTo>
                  <a:lnTo>
                    <a:pt x="1009040" y="55105"/>
                  </a:lnTo>
                </a:path>
                <a:path w="7767320" h="55245">
                  <a:moveTo>
                    <a:pt x="985735" y="0"/>
                  </a:moveTo>
                  <a:lnTo>
                    <a:pt x="1040841" y="55105"/>
                  </a:lnTo>
                </a:path>
                <a:path w="7767320" h="55245">
                  <a:moveTo>
                    <a:pt x="1017536" y="0"/>
                  </a:moveTo>
                  <a:lnTo>
                    <a:pt x="1072642" y="55105"/>
                  </a:lnTo>
                </a:path>
                <a:path w="7767320" h="55245">
                  <a:moveTo>
                    <a:pt x="1049324" y="0"/>
                  </a:moveTo>
                  <a:lnTo>
                    <a:pt x="1104430" y="55105"/>
                  </a:lnTo>
                </a:path>
                <a:path w="7767320" h="55245">
                  <a:moveTo>
                    <a:pt x="1081125" y="0"/>
                  </a:moveTo>
                  <a:lnTo>
                    <a:pt x="1136230" y="55105"/>
                  </a:lnTo>
                </a:path>
                <a:path w="7767320" h="55245">
                  <a:moveTo>
                    <a:pt x="1112926" y="0"/>
                  </a:moveTo>
                  <a:lnTo>
                    <a:pt x="1168031" y="55105"/>
                  </a:lnTo>
                </a:path>
                <a:path w="7767320" h="55245">
                  <a:moveTo>
                    <a:pt x="1144727" y="0"/>
                  </a:moveTo>
                  <a:lnTo>
                    <a:pt x="1199832" y="55105"/>
                  </a:lnTo>
                </a:path>
                <a:path w="7767320" h="55245">
                  <a:moveTo>
                    <a:pt x="1176528" y="0"/>
                  </a:moveTo>
                  <a:lnTo>
                    <a:pt x="1231620" y="55105"/>
                  </a:lnTo>
                </a:path>
                <a:path w="7767320" h="55245">
                  <a:moveTo>
                    <a:pt x="1208316" y="0"/>
                  </a:moveTo>
                  <a:lnTo>
                    <a:pt x="1263421" y="55105"/>
                  </a:lnTo>
                </a:path>
                <a:path w="7767320" h="55245">
                  <a:moveTo>
                    <a:pt x="1240116" y="0"/>
                  </a:moveTo>
                  <a:lnTo>
                    <a:pt x="1295222" y="55105"/>
                  </a:lnTo>
                </a:path>
                <a:path w="7767320" h="55245">
                  <a:moveTo>
                    <a:pt x="1271917" y="0"/>
                  </a:moveTo>
                  <a:lnTo>
                    <a:pt x="1327023" y="55105"/>
                  </a:lnTo>
                </a:path>
                <a:path w="7767320" h="55245">
                  <a:moveTo>
                    <a:pt x="1303718" y="0"/>
                  </a:moveTo>
                  <a:lnTo>
                    <a:pt x="1358823" y="55105"/>
                  </a:lnTo>
                </a:path>
                <a:path w="7767320" h="55245">
                  <a:moveTo>
                    <a:pt x="1335506" y="0"/>
                  </a:moveTo>
                  <a:lnTo>
                    <a:pt x="1390611" y="55105"/>
                  </a:lnTo>
                </a:path>
                <a:path w="7767320" h="55245">
                  <a:moveTo>
                    <a:pt x="1367307" y="0"/>
                  </a:moveTo>
                  <a:lnTo>
                    <a:pt x="1422412" y="55105"/>
                  </a:lnTo>
                </a:path>
                <a:path w="7767320" h="55245">
                  <a:moveTo>
                    <a:pt x="1399108" y="0"/>
                  </a:moveTo>
                  <a:lnTo>
                    <a:pt x="1454213" y="55105"/>
                  </a:lnTo>
                </a:path>
                <a:path w="7767320" h="55245">
                  <a:moveTo>
                    <a:pt x="1430909" y="0"/>
                  </a:moveTo>
                  <a:lnTo>
                    <a:pt x="1486014" y="55105"/>
                  </a:lnTo>
                </a:path>
                <a:path w="7767320" h="55245">
                  <a:moveTo>
                    <a:pt x="1462709" y="0"/>
                  </a:moveTo>
                  <a:lnTo>
                    <a:pt x="1517802" y="55105"/>
                  </a:lnTo>
                </a:path>
                <a:path w="7767320" h="55245">
                  <a:moveTo>
                    <a:pt x="1494497" y="0"/>
                  </a:moveTo>
                  <a:lnTo>
                    <a:pt x="1549603" y="55105"/>
                  </a:lnTo>
                </a:path>
                <a:path w="7767320" h="55245">
                  <a:moveTo>
                    <a:pt x="1526298" y="0"/>
                  </a:moveTo>
                  <a:lnTo>
                    <a:pt x="1581404" y="55105"/>
                  </a:lnTo>
                </a:path>
                <a:path w="7767320" h="55245">
                  <a:moveTo>
                    <a:pt x="1558099" y="0"/>
                  </a:moveTo>
                  <a:lnTo>
                    <a:pt x="1613204" y="55105"/>
                  </a:lnTo>
                </a:path>
                <a:path w="7767320" h="55245">
                  <a:moveTo>
                    <a:pt x="1589900" y="0"/>
                  </a:moveTo>
                  <a:lnTo>
                    <a:pt x="1644992" y="55105"/>
                  </a:lnTo>
                </a:path>
                <a:path w="7767320" h="55245">
                  <a:moveTo>
                    <a:pt x="1621688" y="0"/>
                  </a:moveTo>
                  <a:lnTo>
                    <a:pt x="1676793" y="55105"/>
                  </a:lnTo>
                </a:path>
                <a:path w="7767320" h="55245">
                  <a:moveTo>
                    <a:pt x="1653489" y="0"/>
                  </a:moveTo>
                  <a:lnTo>
                    <a:pt x="1708594" y="55105"/>
                  </a:lnTo>
                </a:path>
                <a:path w="7767320" h="55245">
                  <a:moveTo>
                    <a:pt x="1685289" y="0"/>
                  </a:moveTo>
                  <a:lnTo>
                    <a:pt x="1740395" y="55105"/>
                  </a:lnTo>
                </a:path>
                <a:path w="7767320" h="55245">
                  <a:moveTo>
                    <a:pt x="1717090" y="0"/>
                  </a:moveTo>
                  <a:lnTo>
                    <a:pt x="1772196" y="55105"/>
                  </a:lnTo>
                </a:path>
                <a:path w="7767320" h="55245">
                  <a:moveTo>
                    <a:pt x="1748878" y="0"/>
                  </a:moveTo>
                  <a:lnTo>
                    <a:pt x="1803984" y="55105"/>
                  </a:lnTo>
                </a:path>
                <a:path w="7767320" h="55245">
                  <a:moveTo>
                    <a:pt x="1780679" y="0"/>
                  </a:moveTo>
                  <a:lnTo>
                    <a:pt x="1835785" y="55105"/>
                  </a:lnTo>
                </a:path>
                <a:path w="7767320" h="55245">
                  <a:moveTo>
                    <a:pt x="1812480" y="0"/>
                  </a:moveTo>
                  <a:lnTo>
                    <a:pt x="1867585" y="55105"/>
                  </a:lnTo>
                </a:path>
                <a:path w="7767320" h="55245">
                  <a:moveTo>
                    <a:pt x="1844281" y="0"/>
                  </a:moveTo>
                  <a:lnTo>
                    <a:pt x="1899386" y="55105"/>
                  </a:lnTo>
                </a:path>
                <a:path w="7767320" h="55245">
                  <a:moveTo>
                    <a:pt x="1876082" y="0"/>
                  </a:moveTo>
                  <a:lnTo>
                    <a:pt x="1931174" y="55105"/>
                  </a:lnTo>
                </a:path>
                <a:path w="7767320" h="55245">
                  <a:moveTo>
                    <a:pt x="1907870" y="0"/>
                  </a:moveTo>
                  <a:lnTo>
                    <a:pt x="1962975" y="55105"/>
                  </a:lnTo>
                </a:path>
                <a:path w="7767320" h="55245">
                  <a:moveTo>
                    <a:pt x="1939670" y="0"/>
                  </a:moveTo>
                  <a:lnTo>
                    <a:pt x="1994776" y="55105"/>
                  </a:lnTo>
                </a:path>
                <a:path w="7767320" h="55245">
                  <a:moveTo>
                    <a:pt x="1971471" y="0"/>
                  </a:moveTo>
                  <a:lnTo>
                    <a:pt x="2026577" y="55105"/>
                  </a:lnTo>
                </a:path>
                <a:path w="7767320" h="55245">
                  <a:moveTo>
                    <a:pt x="2003272" y="0"/>
                  </a:moveTo>
                  <a:lnTo>
                    <a:pt x="2058377" y="55105"/>
                  </a:lnTo>
                </a:path>
                <a:path w="7767320" h="55245">
                  <a:moveTo>
                    <a:pt x="2035060" y="0"/>
                  </a:moveTo>
                  <a:lnTo>
                    <a:pt x="2090166" y="55105"/>
                  </a:lnTo>
                </a:path>
                <a:path w="7767320" h="55245">
                  <a:moveTo>
                    <a:pt x="2066861" y="0"/>
                  </a:moveTo>
                  <a:lnTo>
                    <a:pt x="2121966" y="55105"/>
                  </a:lnTo>
                </a:path>
                <a:path w="7767320" h="55245">
                  <a:moveTo>
                    <a:pt x="2098662" y="0"/>
                  </a:moveTo>
                  <a:lnTo>
                    <a:pt x="2153767" y="55105"/>
                  </a:lnTo>
                </a:path>
                <a:path w="7767320" h="55245">
                  <a:moveTo>
                    <a:pt x="2130463" y="0"/>
                  </a:moveTo>
                  <a:lnTo>
                    <a:pt x="2185568" y="55105"/>
                  </a:lnTo>
                </a:path>
                <a:path w="7767320" h="55245">
                  <a:moveTo>
                    <a:pt x="2162263" y="0"/>
                  </a:moveTo>
                  <a:lnTo>
                    <a:pt x="2217356" y="55105"/>
                  </a:lnTo>
                </a:path>
                <a:path w="7767320" h="55245">
                  <a:moveTo>
                    <a:pt x="2194052" y="0"/>
                  </a:moveTo>
                  <a:lnTo>
                    <a:pt x="2249157" y="55105"/>
                  </a:lnTo>
                </a:path>
                <a:path w="7767320" h="55245">
                  <a:moveTo>
                    <a:pt x="2225852" y="0"/>
                  </a:moveTo>
                  <a:lnTo>
                    <a:pt x="2280958" y="55105"/>
                  </a:lnTo>
                </a:path>
                <a:path w="7767320" h="55245">
                  <a:moveTo>
                    <a:pt x="2257653" y="0"/>
                  </a:moveTo>
                  <a:lnTo>
                    <a:pt x="2312758" y="55105"/>
                  </a:lnTo>
                </a:path>
                <a:path w="7767320" h="55245">
                  <a:moveTo>
                    <a:pt x="2289454" y="0"/>
                  </a:moveTo>
                  <a:lnTo>
                    <a:pt x="2344547" y="55105"/>
                  </a:lnTo>
                </a:path>
                <a:path w="7767320" h="55245">
                  <a:moveTo>
                    <a:pt x="2321242" y="0"/>
                  </a:moveTo>
                  <a:lnTo>
                    <a:pt x="2376347" y="55105"/>
                  </a:lnTo>
                </a:path>
                <a:path w="7767320" h="55245">
                  <a:moveTo>
                    <a:pt x="2353043" y="0"/>
                  </a:moveTo>
                  <a:lnTo>
                    <a:pt x="2408148" y="55105"/>
                  </a:lnTo>
                </a:path>
                <a:path w="7767320" h="55245">
                  <a:moveTo>
                    <a:pt x="2384844" y="0"/>
                  </a:moveTo>
                  <a:lnTo>
                    <a:pt x="2439949" y="55105"/>
                  </a:lnTo>
                </a:path>
                <a:path w="7767320" h="55245">
                  <a:moveTo>
                    <a:pt x="2416644" y="0"/>
                  </a:moveTo>
                  <a:lnTo>
                    <a:pt x="2471750" y="55105"/>
                  </a:lnTo>
                </a:path>
                <a:path w="7767320" h="55245">
                  <a:moveTo>
                    <a:pt x="2448433" y="0"/>
                  </a:moveTo>
                  <a:lnTo>
                    <a:pt x="2503538" y="55105"/>
                  </a:lnTo>
                </a:path>
                <a:path w="7767320" h="55245">
                  <a:moveTo>
                    <a:pt x="2480233" y="0"/>
                  </a:moveTo>
                  <a:lnTo>
                    <a:pt x="2535339" y="55105"/>
                  </a:lnTo>
                </a:path>
                <a:path w="7767320" h="55245">
                  <a:moveTo>
                    <a:pt x="2512034" y="0"/>
                  </a:moveTo>
                  <a:lnTo>
                    <a:pt x="2567139" y="55105"/>
                  </a:lnTo>
                </a:path>
                <a:path w="7767320" h="55245">
                  <a:moveTo>
                    <a:pt x="2543835" y="0"/>
                  </a:moveTo>
                  <a:lnTo>
                    <a:pt x="2598940" y="55105"/>
                  </a:lnTo>
                </a:path>
                <a:path w="7767320" h="55245">
                  <a:moveTo>
                    <a:pt x="2575636" y="0"/>
                  </a:moveTo>
                  <a:lnTo>
                    <a:pt x="2630728" y="55105"/>
                  </a:lnTo>
                </a:path>
                <a:path w="7767320" h="55245">
                  <a:moveTo>
                    <a:pt x="2607424" y="0"/>
                  </a:moveTo>
                  <a:lnTo>
                    <a:pt x="2662529" y="55105"/>
                  </a:lnTo>
                </a:path>
                <a:path w="7767320" h="55245">
                  <a:moveTo>
                    <a:pt x="2639225" y="0"/>
                  </a:moveTo>
                  <a:lnTo>
                    <a:pt x="2694330" y="55105"/>
                  </a:lnTo>
                </a:path>
                <a:path w="7767320" h="55245">
                  <a:moveTo>
                    <a:pt x="2671025" y="0"/>
                  </a:moveTo>
                  <a:lnTo>
                    <a:pt x="2726131" y="55105"/>
                  </a:lnTo>
                </a:path>
                <a:path w="7767320" h="55245">
                  <a:moveTo>
                    <a:pt x="2702826" y="0"/>
                  </a:moveTo>
                  <a:lnTo>
                    <a:pt x="2757932" y="55105"/>
                  </a:lnTo>
                </a:path>
                <a:path w="7767320" h="55245">
                  <a:moveTo>
                    <a:pt x="2734614" y="0"/>
                  </a:moveTo>
                  <a:lnTo>
                    <a:pt x="2789720" y="55105"/>
                  </a:lnTo>
                </a:path>
                <a:path w="7767320" h="55245">
                  <a:moveTo>
                    <a:pt x="2766415" y="0"/>
                  </a:moveTo>
                  <a:lnTo>
                    <a:pt x="2821520" y="55105"/>
                  </a:lnTo>
                </a:path>
                <a:path w="7767320" h="55245">
                  <a:moveTo>
                    <a:pt x="2798216" y="0"/>
                  </a:moveTo>
                  <a:lnTo>
                    <a:pt x="2853321" y="55105"/>
                  </a:lnTo>
                </a:path>
                <a:path w="7767320" h="55245">
                  <a:moveTo>
                    <a:pt x="2830017" y="0"/>
                  </a:moveTo>
                  <a:lnTo>
                    <a:pt x="2885122" y="55105"/>
                  </a:lnTo>
                </a:path>
                <a:path w="7767320" h="55245">
                  <a:moveTo>
                    <a:pt x="2861818" y="0"/>
                  </a:moveTo>
                  <a:lnTo>
                    <a:pt x="2916910" y="55105"/>
                  </a:lnTo>
                </a:path>
                <a:path w="7767320" h="55245">
                  <a:moveTo>
                    <a:pt x="2893606" y="0"/>
                  </a:moveTo>
                  <a:lnTo>
                    <a:pt x="2948711" y="55105"/>
                  </a:lnTo>
                </a:path>
                <a:path w="7767320" h="55245">
                  <a:moveTo>
                    <a:pt x="2925406" y="0"/>
                  </a:moveTo>
                  <a:lnTo>
                    <a:pt x="2980512" y="55105"/>
                  </a:lnTo>
                </a:path>
                <a:path w="7767320" h="55245">
                  <a:moveTo>
                    <a:pt x="2957207" y="0"/>
                  </a:moveTo>
                  <a:lnTo>
                    <a:pt x="3012313" y="55105"/>
                  </a:lnTo>
                </a:path>
                <a:path w="7767320" h="55245">
                  <a:moveTo>
                    <a:pt x="2989008" y="0"/>
                  </a:moveTo>
                  <a:lnTo>
                    <a:pt x="3044101" y="55105"/>
                  </a:lnTo>
                </a:path>
                <a:path w="7767320" h="55245">
                  <a:moveTo>
                    <a:pt x="3020796" y="0"/>
                  </a:moveTo>
                  <a:lnTo>
                    <a:pt x="3075901" y="55105"/>
                  </a:lnTo>
                </a:path>
                <a:path w="7767320" h="55245">
                  <a:moveTo>
                    <a:pt x="3052597" y="0"/>
                  </a:moveTo>
                  <a:lnTo>
                    <a:pt x="3107702" y="55105"/>
                  </a:lnTo>
                </a:path>
                <a:path w="7767320" h="55245">
                  <a:moveTo>
                    <a:pt x="3084398" y="0"/>
                  </a:moveTo>
                  <a:lnTo>
                    <a:pt x="3139503" y="55105"/>
                  </a:lnTo>
                </a:path>
                <a:path w="7767320" h="55245">
                  <a:moveTo>
                    <a:pt x="3116199" y="0"/>
                  </a:moveTo>
                  <a:lnTo>
                    <a:pt x="3171304" y="55105"/>
                  </a:lnTo>
                </a:path>
                <a:path w="7767320" h="55245">
                  <a:moveTo>
                    <a:pt x="3147987" y="0"/>
                  </a:moveTo>
                  <a:lnTo>
                    <a:pt x="3203092" y="55105"/>
                  </a:lnTo>
                </a:path>
                <a:path w="7767320" h="55245">
                  <a:moveTo>
                    <a:pt x="3179787" y="0"/>
                  </a:moveTo>
                  <a:lnTo>
                    <a:pt x="3234893" y="55105"/>
                  </a:lnTo>
                </a:path>
                <a:path w="7767320" h="55245">
                  <a:moveTo>
                    <a:pt x="3211588" y="0"/>
                  </a:moveTo>
                  <a:lnTo>
                    <a:pt x="3266694" y="55105"/>
                  </a:lnTo>
                </a:path>
                <a:path w="7767320" h="55245">
                  <a:moveTo>
                    <a:pt x="3243389" y="0"/>
                  </a:moveTo>
                  <a:lnTo>
                    <a:pt x="3298494" y="55105"/>
                  </a:lnTo>
                </a:path>
                <a:path w="7767320" h="55245">
                  <a:moveTo>
                    <a:pt x="3275190" y="0"/>
                  </a:moveTo>
                  <a:lnTo>
                    <a:pt x="3330282" y="55105"/>
                  </a:lnTo>
                </a:path>
                <a:path w="7767320" h="55245">
                  <a:moveTo>
                    <a:pt x="3306978" y="0"/>
                  </a:moveTo>
                  <a:lnTo>
                    <a:pt x="3362083" y="55105"/>
                  </a:lnTo>
                </a:path>
                <a:path w="7767320" h="55245">
                  <a:moveTo>
                    <a:pt x="3338779" y="0"/>
                  </a:moveTo>
                  <a:lnTo>
                    <a:pt x="3393884" y="55105"/>
                  </a:lnTo>
                </a:path>
                <a:path w="7767320" h="55245">
                  <a:moveTo>
                    <a:pt x="3370579" y="0"/>
                  </a:moveTo>
                  <a:lnTo>
                    <a:pt x="3425685" y="55105"/>
                  </a:lnTo>
                </a:path>
                <a:path w="7767320" h="55245">
                  <a:moveTo>
                    <a:pt x="3402380" y="0"/>
                  </a:moveTo>
                  <a:lnTo>
                    <a:pt x="3457473" y="55105"/>
                  </a:lnTo>
                </a:path>
                <a:path w="7767320" h="55245">
                  <a:moveTo>
                    <a:pt x="3434168" y="0"/>
                  </a:moveTo>
                  <a:lnTo>
                    <a:pt x="3489274" y="55105"/>
                  </a:lnTo>
                </a:path>
                <a:path w="7767320" h="55245">
                  <a:moveTo>
                    <a:pt x="3465969" y="0"/>
                  </a:moveTo>
                  <a:lnTo>
                    <a:pt x="3521075" y="55105"/>
                  </a:lnTo>
                </a:path>
                <a:path w="7767320" h="55245">
                  <a:moveTo>
                    <a:pt x="3497770" y="0"/>
                  </a:moveTo>
                  <a:lnTo>
                    <a:pt x="3552875" y="55105"/>
                  </a:lnTo>
                </a:path>
                <a:path w="7767320" h="55245">
                  <a:moveTo>
                    <a:pt x="3529571" y="0"/>
                  </a:moveTo>
                  <a:lnTo>
                    <a:pt x="3584676" y="55105"/>
                  </a:lnTo>
                </a:path>
                <a:path w="7767320" h="55245">
                  <a:moveTo>
                    <a:pt x="3561359" y="0"/>
                  </a:moveTo>
                  <a:lnTo>
                    <a:pt x="3616464" y="55105"/>
                  </a:lnTo>
                </a:path>
                <a:path w="7767320" h="55245">
                  <a:moveTo>
                    <a:pt x="3593160" y="0"/>
                  </a:moveTo>
                  <a:lnTo>
                    <a:pt x="3648265" y="55105"/>
                  </a:lnTo>
                </a:path>
                <a:path w="7767320" h="55245">
                  <a:moveTo>
                    <a:pt x="3624961" y="0"/>
                  </a:moveTo>
                  <a:lnTo>
                    <a:pt x="3680066" y="55105"/>
                  </a:lnTo>
                </a:path>
                <a:path w="7767320" h="55245">
                  <a:moveTo>
                    <a:pt x="3656761" y="0"/>
                  </a:moveTo>
                  <a:lnTo>
                    <a:pt x="3711867" y="55105"/>
                  </a:lnTo>
                </a:path>
                <a:path w="7767320" h="55245">
                  <a:moveTo>
                    <a:pt x="3688562" y="0"/>
                  </a:moveTo>
                  <a:lnTo>
                    <a:pt x="3743655" y="55105"/>
                  </a:lnTo>
                </a:path>
                <a:path w="7767320" h="55245">
                  <a:moveTo>
                    <a:pt x="3720350" y="0"/>
                  </a:moveTo>
                  <a:lnTo>
                    <a:pt x="3775455" y="55105"/>
                  </a:lnTo>
                </a:path>
                <a:path w="7767320" h="55245">
                  <a:moveTo>
                    <a:pt x="3752151" y="0"/>
                  </a:moveTo>
                  <a:lnTo>
                    <a:pt x="3807256" y="55105"/>
                  </a:lnTo>
                </a:path>
                <a:path w="7767320" h="55245">
                  <a:moveTo>
                    <a:pt x="3783952" y="0"/>
                  </a:moveTo>
                  <a:lnTo>
                    <a:pt x="3839057" y="55105"/>
                  </a:lnTo>
                </a:path>
                <a:path w="7767320" h="55245">
                  <a:moveTo>
                    <a:pt x="3815753" y="0"/>
                  </a:moveTo>
                  <a:lnTo>
                    <a:pt x="3870858" y="55105"/>
                  </a:lnTo>
                </a:path>
                <a:path w="7767320" h="55245">
                  <a:moveTo>
                    <a:pt x="3847541" y="0"/>
                  </a:moveTo>
                  <a:lnTo>
                    <a:pt x="3902646" y="55105"/>
                  </a:lnTo>
                </a:path>
                <a:path w="7767320" h="55245">
                  <a:moveTo>
                    <a:pt x="3879341" y="0"/>
                  </a:moveTo>
                  <a:lnTo>
                    <a:pt x="3934447" y="55105"/>
                  </a:lnTo>
                </a:path>
                <a:path w="7767320" h="55245">
                  <a:moveTo>
                    <a:pt x="3911142" y="0"/>
                  </a:moveTo>
                  <a:lnTo>
                    <a:pt x="3966248" y="55105"/>
                  </a:lnTo>
                </a:path>
                <a:path w="7767320" h="55245">
                  <a:moveTo>
                    <a:pt x="3942943" y="0"/>
                  </a:moveTo>
                  <a:lnTo>
                    <a:pt x="3998048" y="55105"/>
                  </a:lnTo>
                </a:path>
                <a:path w="7767320" h="55245">
                  <a:moveTo>
                    <a:pt x="3974744" y="0"/>
                  </a:moveTo>
                  <a:lnTo>
                    <a:pt x="4029837" y="55105"/>
                  </a:lnTo>
                </a:path>
                <a:path w="7767320" h="55245">
                  <a:moveTo>
                    <a:pt x="4006532" y="0"/>
                  </a:moveTo>
                  <a:lnTo>
                    <a:pt x="4061637" y="55105"/>
                  </a:lnTo>
                </a:path>
                <a:path w="7767320" h="55245">
                  <a:moveTo>
                    <a:pt x="4038333" y="0"/>
                  </a:moveTo>
                  <a:lnTo>
                    <a:pt x="4093438" y="55105"/>
                  </a:lnTo>
                </a:path>
                <a:path w="7767320" h="55245">
                  <a:moveTo>
                    <a:pt x="4070134" y="0"/>
                  </a:moveTo>
                  <a:lnTo>
                    <a:pt x="4125239" y="55105"/>
                  </a:lnTo>
                </a:path>
                <a:path w="7767320" h="55245">
                  <a:moveTo>
                    <a:pt x="4101934" y="0"/>
                  </a:moveTo>
                  <a:lnTo>
                    <a:pt x="4157040" y="55105"/>
                  </a:lnTo>
                </a:path>
                <a:path w="7767320" h="55245">
                  <a:moveTo>
                    <a:pt x="4133723" y="0"/>
                  </a:moveTo>
                  <a:lnTo>
                    <a:pt x="4188828" y="55105"/>
                  </a:lnTo>
                </a:path>
                <a:path w="7767320" h="55245">
                  <a:moveTo>
                    <a:pt x="4165523" y="0"/>
                  </a:moveTo>
                  <a:lnTo>
                    <a:pt x="4220629" y="55105"/>
                  </a:lnTo>
                </a:path>
                <a:path w="7767320" h="55245">
                  <a:moveTo>
                    <a:pt x="4197324" y="0"/>
                  </a:moveTo>
                  <a:lnTo>
                    <a:pt x="4252429" y="55105"/>
                  </a:lnTo>
                </a:path>
                <a:path w="7767320" h="55245">
                  <a:moveTo>
                    <a:pt x="4229125" y="0"/>
                  </a:moveTo>
                  <a:lnTo>
                    <a:pt x="4284230" y="55105"/>
                  </a:lnTo>
                </a:path>
                <a:path w="7767320" h="55245">
                  <a:moveTo>
                    <a:pt x="4260913" y="0"/>
                  </a:moveTo>
                  <a:lnTo>
                    <a:pt x="4316018" y="55105"/>
                  </a:lnTo>
                </a:path>
                <a:path w="7767320" h="55245">
                  <a:moveTo>
                    <a:pt x="4292714" y="0"/>
                  </a:moveTo>
                  <a:lnTo>
                    <a:pt x="4347819" y="55105"/>
                  </a:lnTo>
                </a:path>
                <a:path w="7767320" h="55245">
                  <a:moveTo>
                    <a:pt x="4324515" y="0"/>
                  </a:moveTo>
                  <a:lnTo>
                    <a:pt x="4379620" y="55105"/>
                  </a:lnTo>
                </a:path>
                <a:path w="7767320" h="55245">
                  <a:moveTo>
                    <a:pt x="4356315" y="0"/>
                  </a:moveTo>
                  <a:lnTo>
                    <a:pt x="4411421" y="55105"/>
                  </a:lnTo>
                </a:path>
                <a:path w="7767320" h="55245">
                  <a:moveTo>
                    <a:pt x="4388116" y="0"/>
                  </a:moveTo>
                  <a:lnTo>
                    <a:pt x="4443209" y="55105"/>
                  </a:lnTo>
                </a:path>
                <a:path w="7767320" h="55245">
                  <a:moveTo>
                    <a:pt x="4419904" y="0"/>
                  </a:moveTo>
                  <a:lnTo>
                    <a:pt x="4475010" y="55105"/>
                  </a:lnTo>
                </a:path>
                <a:path w="7767320" h="55245">
                  <a:moveTo>
                    <a:pt x="4451705" y="0"/>
                  </a:moveTo>
                  <a:lnTo>
                    <a:pt x="4506810" y="55105"/>
                  </a:lnTo>
                </a:path>
                <a:path w="7767320" h="55245">
                  <a:moveTo>
                    <a:pt x="4483506" y="0"/>
                  </a:moveTo>
                  <a:lnTo>
                    <a:pt x="4538611" y="55105"/>
                  </a:lnTo>
                </a:path>
                <a:path w="7767320" h="55245">
                  <a:moveTo>
                    <a:pt x="4515307" y="0"/>
                  </a:moveTo>
                  <a:lnTo>
                    <a:pt x="4570412" y="55105"/>
                  </a:lnTo>
                </a:path>
                <a:path w="7767320" h="55245">
                  <a:moveTo>
                    <a:pt x="4547095" y="0"/>
                  </a:moveTo>
                  <a:lnTo>
                    <a:pt x="4602200" y="55105"/>
                  </a:lnTo>
                </a:path>
                <a:path w="7767320" h="55245">
                  <a:moveTo>
                    <a:pt x="4578896" y="0"/>
                  </a:moveTo>
                  <a:lnTo>
                    <a:pt x="4634001" y="55105"/>
                  </a:lnTo>
                </a:path>
                <a:path w="7767320" h="55245">
                  <a:moveTo>
                    <a:pt x="4610696" y="0"/>
                  </a:moveTo>
                  <a:lnTo>
                    <a:pt x="4665802" y="55105"/>
                  </a:lnTo>
                </a:path>
                <a:path w="7767320" h="55245">
                  <a:moveTo>
                    <a:pt x="4642497" y="0"/>
                  </a:moveTo>
                  <a:lnTo>
                    <a:pt x="4697603" y="55105"/>
                  </a:lnTo>
                </a:path>
                <a:path w="7767320" h="55245">
                  <a:moveTo>
                    <a:pt x="4674298" y="0"/>
                  </a:moveTo>
                  <a:lnTo>
                    <a:pt x="4729391" y="55105"/>
                  </a:lnTo>
                </a:path>
                <a:path w="7767320" h="55245">
                  <a:moveTo>
                    <a:pt x="4706086" y="0"/>
                  </a:moveTo>
                  <a:lnTo>
                    <a:pt x="4761191" y="55105"/>
                  </a:lnTo>
                </a:path>
                <a:path w="7767320" h="55245">
                  <a:moveTo>
                    <a:pt x="4737887" y="0"/>
                  </a:moveTo>
                  <a:lnTo>
                    <a:pt x="4792992" y="55105"/>
                  </a:lnTo>
                </a:path>
                <a:path w="7767320" h="55245">
                  <a:moveTo>
                    <a:pt x="4769688" y="0"/>
                  </a:moveTo>
                  <a:lnTo>
                    <a:pt x="4824793" y="55105"/>
                  </a:lnTo>
                </a:path>
                <a:path w="7767320" h="55245">
                  <a:moveTo>
                    <a:pt x="4801489" y="0"/>
                  </a:moveTo>
                  <a:lnTo>
                    <a:pt x="4856594" y="55105"/>
                  </a:lnTo>
                </a:path>
                <a:path w="7767320" h="55245">
                  <a:moveTo>
                    <a:pt x="4833277" y="0"/>
                  </a:moveTo>
                  <a:lnTo>
                    <a:pt x="4888382" y="55105"/>
                  </a:lnTo>
                </a:path>
                <a:path w="7767320" h="55245">
                  <a:moveTo>
                    <a:pt x="4865077" y="0"/>
                  </a:moveTo>
                  <a:lnTo>
                    <a:pt x="4920183" y="55105"/>
                  </a:lnTo>
                </a:path>
                <a:path w="7767320" h="55245">
                  <a:moveTo>
                    <a:pt x="4896878" y="0"/>
                  </a:moveTo>
                  <a:lnTo>
                    <a:pt x="4951984" y="55105"/>
                  </a:lnTo>
                </a:path>
                <a:path w="7767320" h="55245">
                  <a:moveTo>
                    <a:pt x="4928679" y="0"/>
                  </a:moveTo>
                  <a:lnTo>
                    <a:pt x="4983784" y="55105"/>
                  </a:lnTo>
                </a:path>
                <a:path w="7767320" h="55245">
                  <a:moveTo>
                    <a:pt x="4960480" y="0"/>
                  </a:moveTo>
                  <a:lnTo>
                    <a:pt x="5015572" y="55105"/>
                  </a:lnTo>
                </a:path>
                <a:path w="7767320" h="55245">
                  <a:moveTo>
                    <a:pt x="4992268" y="0"/>
                  </a:moveTo>
                  <a:lnTo>
                    <a:pt x="5047373" y="55105"/>
                  </a:lnTo>
                </a:path>
                <a:path w="7767320" h="55245">
                  <a:moveTo>
                    <a:pt x="5024069" y="0"/>
                  </a:moveTo>
                  <a:lnTo>
                    <a:pt x="5079174" y="55105"/>
                  </a:lnTo>
                </a:path>
                <a:path w="7767320" h="55245">
                  <a:moveTo>
                    <a:pt x="5055870" y="0"/>
                  </a:moveTo>
                  <a:lnTo>
                    <a:pt x="5110975" y="55105"/>
                  </a:lnTo>
                </a:path>
                <a:path w="7767320" h="55245">
                  <a:moveTo>
                    <a:pt x="5087670" y="0"/>
                  </a:moveTo>
                  <a:lnTo>
                    <a:pt x="5142763" y="55105"/>
                  </a:lnTo>
                </a:path>
                <a:path w="7767320" h="55245">
                  <a:moveTo>
                    <a:pt x="5119458" y="0"/>
                  </a:moveTo>
                  <a:lnTo>
                    <a:pt x="5174564" y="55105"/>
                  </a:lnTo>
                </a:path>
                <a:path w="7767320" h="55245">
                  <a:moveTo>
                    <a:pt x="5151259" y="0"/>
                  </a:moveTo>
                  <a:lnTo>
                    <a:pt x="5206365" y="55105"/>
                  </a:lnTo>
                </a:path>
                <a:path w="7767320" h="55245">
                  <a:moveTo>
                    <a:pt x="5183060" y="0"/>
                  </a:moveTo>
                  <a:lnTo>
                    <a:pt x="5238165" y="55105"/>
                  </a:lnTo>
                </a:path>
                <a:path w="7767320" h="55245">
                  <a:moveTo>
                    <a:pt x="5214861" y="0"/>
                  </a:moveTo>
                  <a:lnTo>
                    <a:pt x="5269966" y="55105"/>
                  </a:lnTo>
                </a:path>
                <a:path w="7767320" h="55245">
                  <a:moveTo>
                    <a:pt x="5246649" y="0"/>
                  </a:moveTo>
                  <a:lnTo>
                    <a:pt x="5301754" y="55105"/>
                  </a:lnTo>
                </a:path>
                <a:path w="7767320" h="55245">
                  <a:moveTo>
                    <a:pt x="5278450" y="0"/>
                  </a:moveTo>
                  <a:lnTo>
                    <a:pt x="5333555" y="55105"/>
                  </a:lnTo>
                </a:path>
                <a:path w="7767320" h="55245">
                  <a:moveTo>
                    <a:pt x="5310251" y="0"/>
                  </a:moveTo>
                  <a:lnTo>
                    <a:pt x="5365356" y="55105"/>
                  </a:lnTo>
                </a:path>
                <a:path w="7767320" h="55245">
                  <a:moveTo>
                    <a:pt x="5342051" y="0"/>
                  </a:moveTo>
                  <a:lnTo>
                    <a:pt x="5397157" y="55105"/>
                  </a:lnTo>
                </a:path>
                <a:path w="7767320" h="55245">
                  <a:moveTo>
                    <a:pt x="5373852" y="0"/>
                  </a:moveTo>
                  <a:lnTo>
                    <a:pt x="5428945" y="55105"/>
                  </a:lnTo>
                </a:path>
                <a:path w="7767320" h="55245">
                  <a:moveTo>
                    <a:pt x="5405640" y="0"/>
                  </a:moveTo>
                  <a:lnTo>
                    <a:pt x="5460746" y="55105"/>
                  </a:lnTo>
                </a:path>
                <a:path w="7767320" h="55245">
                  <a:moveTo>
                    <a:pt x="5437441" y="0"/>
                  </a:moveTo>
                  <a:lnTo>
                    <a:pt x="5492546" y="55105"/>
                  </a:lnTo>
                </a:path>
                <a:path w="7767320" h="55245">
                  <a:moveTo>
                    <a:pt x="5469242" y="0"/>
                  </a:moveTo>
                  <a:lnTo>
                    <a:pt x="5524347" y="55105"/>
                  </a:lnTo>
                </a:path>
                <a:path w="7767320" h="55245">
                  <a:moveTo>
                    <a:pt x="5501043" y="0"/>
                  </a:moveTo>
                  <a:lnTo>
                    <a:pt x="5556135" y="55105"/>
                  </a:lnTo>
                </a:path>
                <a:path w="7767320" h="55245">
                  <a:moveTo>
                    <a:pt x="5532831" y="0"/>
                  </a:moveTo>
                  <a:lnTo>
                    <a:pt x="5587936" y="55105"/>
                  </a:lnTo>
                </a:path>
                <a:path w="7767320" h="55245">
                  <a:moveTo>
                    <a:pt x="5564632" y="0"/>
                  </a:moveTo>
                  <a:lnTo>
                    <a:pt x="5619737" y="55105"/>
                  </a:lnTo>
                </a:path>
                <a:path w="7767320" h="55245">
                  <a:moveTo>
                    <a:pt x="5596432" y="0"/>
                  </a:moveTo>
                  <a:lnTo>
                    <a:pt x="5651538" y="55105"/>
                  </a:lnTo>
                </a:path>
                <a:path w="7767320" h="55245">
                  <a:moveTo>
                    <a:pt x="5628233" y="0"/>
                  </a:moveTo>
                  <a:lnTo>
                    <a:pt x="5683338" y="55105"/>
                  </a:lnTo>
                </a:path>
                <a:path w="7767320" h="55245">
                  <a:moveTo>
                    <a:pt x="5660021" y="0"/>
                  </a:moveTo>
                  <a:lnTo>
                    <a:pt x="5715127" y="55105"/>
                  </a:lnTo>
                </a:path>
                <a:path w="7767320" h="55245">
                  <a:moveTo>
                    <a:pt x="5691822" y="0"/>
                  </a:moveTo>
                  <a:lnTo>
                    <a:pt x="5746927" y="55105"/>
                  </a:lnTo>
                </a:path>
                <a:path w="7767320" h="55245">
                  <a:moveTo>
                    <a:pt x="5723623" y="0"/>
                  </a:moveTo>
                  <a:lnTo>
                    <a:pt x="5778728" y="55105"/>
                  </a:lnTo>
                </a:path>
                <a:path w="7767320" h="55245">
                  <a:moveTo>
                    <a:pt x="5755424" y="0"/>
                  </a:moveTo>
                  <a:lnTo>
                    <a:pt x="5810529" y="55105"/>
                  </a:lnTo>
                </a:path>
                <a:path w="7767320" h="55245">
                  <a:moveTo>
                    <a:pt x="5787224" y="0"/>
                  </a:moveTo>
                  <a:lnTo>
                    <a:pt x="5842317" y="55105"/>
                  </a:lnTo>
                </a:path>
                <a:path w="7767320" h="55245">
                  <a:moveTo>
                    <a:pt x="5819013" y="0"/>
                  </a:moveTo>
                  <a:lnTo>
                    <a:pt x="5874118" y="55105"/>
                  </a:lnTo>
                </a:path>
                <a:path w="7767320" h="55245">
                  <a:moveTo>
                    <a:pt x="5850813" y="0"/>
                  </a:moveTo>
                  <a:lnTo>
                    <a:pt x="5905919" y="55105"/>
                  </a:lnTo>
                </a:path>
                <a:path w="7767320" h="55245">
                  <a:moveTo>
                    <a:pt x="5882614" y="0"/>
                  </a:moveTo>
                  <a:lnTo>
                    <a:pt x="5937719" y="55105"/>
                  </a:lnTo>
                </a:path>
                <a:path w="7767320" h="55245">
                  <a:moveTo>
                    <a:pt x="5914415" y="0"/>
                  </a:moveTo>
                  <a:lnTo>
                    <a:pt x="5969520" y="55105"/>
                  </a:lnTo>
                </a:path>
                <a:path w="7767320" h="55245">
                  <a:moveTo>
                    <a:pt x="5946203" y="0"/>
                  </a:moveTo>
                  <a:lnTo>
                    <a:pt x="6001308" y="55105"/>
                  </a:lnTo>
                </a:path>
                <a:path w="7767320" h="55245">
                  <a:moveTo>
                    <a:pt x="5978004" y="0"/>
                  </a:moveTo>
                  <a:lnTo>
                    <a:pt x="6033109" y="55105"/>
                  </a:lnTo>
                </a:path>
                <a:path w="7767320" h="55245">
                  <a:moveTo>
                    <a:pt x="6009805" y="0"/>
                  </a:moveTo>
                  <a:lnTo>
                    <a:pt x="6064910" y="55105"/>
                  </a:lnTo>
                </a:path>
                <a:path w="7767320" h="55245">
                  <a:moveTo>
                    <a:pt x="6041605" y="0"/>
                  </a:moveTo>
                  <a:lnTo>
                    <a:pt x="6096711" y="55105"/>
                  </a:lnTo>
                </a:path>
                <a:path w="7767320" h="55245">
                  <a:moveTo>
                    <a:pt x="6073406" y="0"/>
                  </a:moveTo>
                  <a:lnTo>
                    <a:pt x="6128499" y="55105"/>
                  </a:lnTo>
                </a:path>
                <a:path w="7767320" h="55245">
                  <a:moveTo>
                    <a:pt x="6105194" y="0"/>
                  </a:moveTo>
                  <a:lnTo>
                    <a:pt x="6160300" y="55105"/>
                  </a:lnTo>
                </a:path>
                <a:path w="7767320" h="55245">
                  <a:moveTo>
                    <a:pt x="6136995" y="0"/>
                  </a:moveTo>
                  <a:lnTo>
                    <a:pt x="6192100" y="55105"/>
                  </a:lnTo>
                </a:path>
                <a:path w="7767320" h="55245">
                  <a:moveTo>
                    <a:pt x="6168796" y="0"/>
                  </a:moveTo>
                  <a:lnTo>
                    <a:pt x="6223901" y="55105"/>
                  </a:lnTo>
                </a:path>
                <a:path w="7767320" h="55245">
                  <a:moveTo>
                    <a:pt x="6200597" y="0"/>
                  </a:moveTo>
                  <a:lnTo>
                    <a:pt x="6255689" y="55105"/>
                  </a:lnTo>
                </a:path>
                <a:path w="7767320" h="55245">
                  <a:moveTo>
                    <a:pt x="6232385" y="0"/>
                  </a:moveTo>
                  <a:lnTo>
                    <a:pt x="6287490" y="55105"/>
                  </a:lnTo>
                </a:path>
                <a:path w="7767320" h="55245">
                  <a:moveTo>
                    <a:pt x="6264186" y="0"/>
                  </a:moveTo>
                  <a:lnTo>
                    <a:pt x="6319291" y="55105"/>
                  </a:lnTo>
                </a:path>
                <a:path w="7767320" h="55245">
                  <a:moveTo>
                    <a:pt x="6295986" y="0"/>
                  </a:moveTo>
                  <a:lnTo>
                    <a:pt x="6351092" y="55105"/>
                  </a:lnTo>
                </a:path>
                <a:path w="7767320" h="55245">
                  <a:moveTo>
                    <a:pt x="6327787" y="0"/>
                  </a:moveTo>
                  <a:lnTo>
                    <a:pt x="6382893" y="55105"/>
                  </a:lnTo>
                </a:path>
                <a:path w="7767320" h="55245">
                  <a:moveTo>
                    <a:pt x="6359575" y="0"/>
                  </a:moveTo>
                  <a:lnTo>
                    <a:pt x="6414681" y="55105"/>
                  </a:lnTo>
                </a:path>
                <a:path w="7767320" h="55245">
                  <a:moveTo>
                    <a:pt x="6391376" y="0"/>
                  </a:moveTo>
                  <a:lnTo>
                    <a:pt x="6446481" y="55105"/>
                  </a:lnTo>
                </a:path>
                <a:path w="7767320" h="55245">
                  <a:moveTo>
                    <a:pt x="6423177" y="0"/>
                  </a:moveTo>
                  <a:lnTo>
                    <a:pt x="6478282" y="55105"/>
                  </a:lnTo>
                </a:path>
                <a:path w="7767320" h="55245">
                  <a:moveTo>
                    <a:pt x="6454978" y="0"/>
                  </a:moveTo>
                  <a:lnTo>
                    <a:pt x="6510083" y="55105"/>
                  </a:lnTo>
                </a:path>
                <a:path w="7767320" h="55245">
                  <a:moveTo>
                    <a:pt x="6486779" y="0"/>
                  </a:moveTo>
                  <a:lnTo>
                    <a:pt x="6541871" y="55105"/>
                  </a:lnTo>
                </a:path>
                <a:path w="7767320" h="55245">
                  <a:moveTo>
                    <a:pt x="6518567" y="0"/>
                  </a:moveTo>
                  <a:lnTo>
                    <a:pt x="6573672" y="55105"/>
                  </a:lnTo>
                </a:path>
                <a:path w="7767320" h="55245">
                  <a:moveTo>
                    <a:pt x="6550367" y="0"/>
                  </a:moveTo>
                  <a:lnTo>
                    <a:pt x="6605473" y="55105"/>
                  </a:lnTo>
                </a:path>
                <a:path w="7767320" h="55245">
                  <a:moveTo>
                    <a:pt x="6582168" y="0"/>
                  </a:moveTo>
                  <a:lnTo>
                    <a:pt x="6637274" y="55105"/>
                  </a:lnTo>
                </a:path>
                <a:path w="7767320" h="55245">
                  <a:moveTo>
                    <a:pt x="6613969" y="0"/>
                  </a:moveTo>
                  <a:lnTo>
                    <a:pt x="6669062" y="55105"/>
                  </a:lnTo>
                </a:path>
                <a:path w="7767320" h="55245">
                  <a:moveTo>
                    <a:pt x="6645757" y="0"/>
                  </a:moveTo>
                  <a:lnTo>
                    <a:pt x="6700862" y="55105"/>
                  </a:lnTo>
                </a:path>
                <a:path w="7767320" h="55245">
                  <a:moveTo>
                    <a:pt x="6677558" y="0"/>
                  </a:moveTo>
                  <a:lnTo>
                    <a:pt x="6732663" y="55105"/>
                  </a:lnTo>
                </a:path>
                <a:path w="7767320" h="55245">
                  <a:moveTo>
                    <a:pt x="6709359" y="0"/>
                  </a:moveTo>
                  <a:lnTo>
                    <a:pt x="6764464" y="55105"/>
                  </a:lnTo>
                </a:path>
                <a:path w="7767320" h="55245">
                  <a:moveTo>
                    <a:pt x="6741159" y="0"/>
                  </a:moveTo>
                  <a:lnTo>
                    <a:pt x="6796265" y="55105"/>
                  </a:lnTo>
                </a:path>
                <a:path w="7767320" h="55245">
                  <a:moveTo>
                    <a:pt x="6772948" y="0"/>
                  </a:moveTo>
                  <a:lnTo>
                    <a:pt x="6828053" y="55105"/>
                  </a:lnTo>
                </a:path>
                <a:path w="7767320" h="55245">
                  <a:moveTo>
                    <a:pt x="6804748" y="0"/>
                  </a:moveTo>
                  <a:lnTo>
                    <a:pt x="6859854" y="55105"/>
                  </a:lnTo>
                </a:path>
                <a:path w="7767320" h="55245">
                  <a:moveTo>
                    <a:pt x="6836549" y="0"/>
                  </a:moveTo>
                  <a:lnTo>
                    <a:pt x="6891655" y="55105"/>
                  </a:lnTo>
                </a:path>
                <a:path w="7767320" h="55245">
                  <a:moveTo>
                    <a:pt x="6868350" y="0"/>
                  </a:moveTo>
                  <a:lnTo>
                    <a:pt x="6923455" y="55105"/>
                  </a:lnTo>
                </a:path>
                <a:path w="7767320" h="55245">
                  <a:moveTo>
                    <a:pt x="6900151" y="0"/>
                  </a:moveTo>
                  <a:lnTo>
                    <a:pt x="6955243" y="55105"/>
                  </a:lnTo>
                </a:path>
                <a:path w="7767320" h="55245">
                  <a:moveTo>
                    <a:pt x="6931939" y="0"/>
                  </a:moveTo>
                  <a:lnTo>
                    <a:pt x="6987044" y="55105"/>
                  </a:lnTo>
                </a:path>
                <a:path w="7767320" h="55245">
                  <a:moveTo>
                    <a:pt x="6963740" y="0"/>
                  </a:moveTo>
                  <a:lnTo>
                    <a:pt x="7018845" y="55105"/>
                  </a:lnTo>
                </a:path>
                <a:path w="7767320" h="55245">
                  <a:moveTo>
                    <a:pt x="6995541" y="0"/>
                  </a:moveTo>
                  <a:lnTo>
                    <a:pt x="7050646" y="55105"/>
                  </a:lnTo>
                </a:path>
                <a:path w="7767320" h="55245">
                  <a:moveTo>
                    <a:pt x="7027341" y="0"/>
                  </a:moveTo>
                  <a:lnTo>
                    <a:pt x="7082447" y="55105"/>
                  </a:lnTo>
                </a:path>
                <a:path w="7767320" h="55245">
                  <a:moveTo>
                    <a:pt x="7059129" y="0"/>
                  </a:moveTo>
                  <a:lnTo>
                    <a:pt x="7114235" y="55105"/>
                  </a:lnTo>
                </a:path>
                <a:path w="7767320" h="55245">
                  <a:moveTo>
                    <a:pt x="7090930" y="0"/>
                  </a:moveTo>
                  <a:lnTo>
                    <a:pt x="7146035" y="55105"/>
                  </a:lnTo>
                </a:path>
                <a:path w="7767320" h="55245">
                  <a:moveTo>
                    <a:pt x="7122731" y="0"/>
                  </a:moveTo>
                  <a:lnTo>
                    <a:pt x="7177836" y="55105"/>
                  </a:lnTo>
                </a:path>
                <a:path w="7767320" h="55245">
                  <a:moveTo>
                    <a:pt x="7154532" y="0"/>
                  </a:moveTo>
                  <a:lnTo>
                    <a:pt x="7209637" y="55105"/>
                  </a:lnTo>
                </a:path>
                <a:path w="7767320" h="55245">
                  <a:moveTo>
                    <a:pt x="7186333" y="0"/>
                  </a:moveTo>
                  <a:lnTo>
                    <a:pt x="7241425" y="55105"/>
                  </a:lnTo>
                </a:path>
                <a:path w="7767320" h="55245">
                  <a:moveTo>
                    <a:pt x="7218121" y="0"/>
                  </a:moveTo>
                  <a:lnTo>
                    <a:pt x="7273226" y="55105"/>
                  </a:lnTo>
                </a:path>
                <a:path w="7767320" h="55245">
                  <a:moveTo>
                    <a:pt x="7249922" y="0"/>
                  </a:moveTo>
                  <a:lnTo>
                    <a:pt x="7305027" y="55105"/>
                  </a:lnTo>
                </a:path>
                <a:path w="7767320" h="55245">
                  <a:moveTo>
                    <a:pt x="7281722" y="0"/>
                  </a:moveTo>
                  <a:lnTo>
                    <a:pt x="7336828" y="55105"/>
                  </a:lnTo>
                </a:path>
                <a:path w="7767320" h="55245">
                  <a:moveTo>
                    <a:pt x="7313523" y="0"/>
                  </a:moveTo>
                  <a:lnTo>
                    <a:pt x="7368616" y="55105"/>
                  </a:lnTo>
                </a:path>
                <a:path w="7767320" h="55245">
                  <a:moveTo>
                    <a:pt x="7345311" y="0"/>
                  </a:moveTo>
                  <a:lnTo>
                    <a:pt x="7400417" y="55105"/>
                  </a:lnTo>
                </a:path>
                <a:path w="7767320" h="55245">
                  <a:moveTo>
                    <a:pt x="7377112" y="0"/>
                  </a:moveTo>
                  <a:lnTo>
                    <a:pt x="7432217" y="55105"/>
                  </a:lnTo>
                </a:path>
                <a:path w="7767320" h="55245">
                  <a:moveTo>
                    <a:pt x="7567904" y="0"/>
                  </a:moveTo>
                  <a:lnTo>
                    <a:pt x="7623009" y="55105"/>
                  </a:lnTo>
                </a:path>
                <a:path w="7767320" h="55245">
                  <a:moveTo>
                    <a:pt x="7599705" y="0"/>
                  </a:moveTo>
                  <a:lnTo>
                    <a:pt x="7654798" y="55105"/>
                  </a:lnTo>
                </a:path>
                <a:path w="7767320" h="55245">
                  <a:moveTo>
                    <a:pt x="7631493" y="0"/>
                  </a:moveTo>
                  <a:lnTo>
                    <a:pt x="7686598" y="55105"/>
                  </a:lnTo>
                </a:path>
                <a:path w="7767320" h="55245">
                  <a:moveTo>
                    <a:pt x="7663294" y="0"/>
                  </a:moveTo>
                  <a:lnTo>
                    <a:pt x="7718399" y="55105"/>
                  </a:lnTo>
                </a:path>
                <a:path w="7767320" h="55245">
                  <a:moveTo>
                    <a:pt x="7695095" y="0"/>
                  </a:moveTo>
                  <a:lnTo>
                    <a:pt x="7750200" y="55105"/>
                  </a:lnTo>
                </a:path>
                <a:path w="7767320" h="55245">
                  <a:moveTo>
                    <a:pt x="7726895" y="0"/>
                  </a:moveTo>
                  <a:lnTo>
                    <a:pt x="7767286" y="40400"/>
                  </a:lnTo>
                </a:path>
                <a:path w="7767320" h="55245">
                  <a:moveTo>
                    <a:pt x="7758683" y="0"/>
                  </a:moveTo>
                  <a:lnTo>
                    <a:pt x="7767286" y="8602"/>
                  </a:lnTo>
                </a:path>
              </a:pathLst>
            </a:custGeom>
            <a:ln w="11874">
              <a:solidFill>
                <a:srgbClr val="FFFFFF"/>
              </a:solidFill>
            </a:ln>
          </p:spPr>
          <p:txBody>
            <a:bodyPr wrap="square" lIns="0" tIns="0" rIns="0" bIns="0" rtlCol="0"/>
            <a:lstStyle/>
            <a:p>
              <a:endParaRPr/>
            </a:p>
          </p:txBody>
        </p:sp>
        <p:sp>
          <p:nvSpPr>
            <p:cNvPr id="6" name="object 6"/>
            <p:cNvSpPr/>
            <p:nvPr/>
          </p:nvSpPr>
          <p:spPr>
            <a:xfrm>
              <a:off x="7406639"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7" name="object 7"/>
          <p:cNvSpPr txBox="1"/>
          <p:nvPr/>
        </p:nvSpPr>
        <p:spPr>
          <a:xfrm>
            <a:off x="7442683" y="9674528"/>
            <a:ext cx="125730" cy="193040"/>
          </a:xfrm>
          <a:prstGeom prst="rect">
            <a:avLst/>
          </a:prstGeom>
        </p:spPr>
        <p:txBody>
          <a:bodyPr vert="horz" wrap="square" lIns="0" tIns="12700" rIns="0" bIns="0" rtlCol="0">
            <a:spAutoFit/>
          </a:bodyPr>
          <a:lstStyle/>
          <a:p>
            <a:pPr marL="12700">
              <a:lnSpc>
                <a:spcPct val="100000"/>
              </a:lnSpc>
              <a:spcBef>
                <a:spcPts val="100"/>
              </a:spcBef>
            </a:pPr>
            <a:r>
              <a:rPr sz="1100" b="0" spc="-25" dirty="0">
                <a:solidFill>
                  <a:srgbClr val="FFFFFF"/>
                </a:solidFill>
                <a:latin typeface="Gotham Book"/>
                <a:cs typeface="Gotham Book"/>
              </a:rPr>
              <a:t>11</a:t>
            </a:r>
            <a:endParaRPr sz="1100">
              <a:latin typeface="Gotham Book"/>
              <a:cs typeface="Gotham Book"/>
            </a:endParaRPr>
          </a:p>
        </p:txBody>
      </p:sp>
      <p:sp>
        <p:nvSpPr>
          <p:cNvPr id="8" name="object 8"/>
          <p:cNvSpPr txBox="1">
            <a:spLocks noGrp="1"/>
          </p:cNvSpPr>
          <p:nvPr>
            <p:ph type="title"/>
          </p:nvPr>
        </p:nvSpPr>
        <p:spPr>
          <a:xfrm>
            <a:off x="452337" y="558282"/>
            <a:ext cx="2846705" cy="443711"/>
          </a:xfrm>
          <a:prstGeom prst="rect">
            <a:avLst/>
          </a:prstGeom>
        </p:spPr>
        <p:txBody>
          <a:bodyPr vert="horz" wrap="square" lIns="0" tIns="12700" rIns="0" bIns="0" rtlCol="0">
            <a:spAutoFit/>
          </a:bodyPr>
          <a:lstStyle/>
          <a:p>
            <a:pPr marL="12700">
              <a:lnSpc>
                <a:spcPct val="100000"/>
              </a:lnSpc>
              <a:spcBef>
                <a:spcPts val="100"/>
              </a:spcBef>
            </a:pPr>
            <a:r>
              <a:rPr sz="2800" b="1" spc="-45" dirty="0"/>
              <a:t>CAMPBELL</a:t>
            </a:r>
            <a:r>
              <a:rPr sz="2800" b="1" spc="-110" dirty="0"/>
              <a:t> </a:t>
            </a:r>
            <a:r>
              <a:rPr sz="2800" b="1" spc="-55" dirty="0"/>
              <a:t>FARM</a:t>
            </a:r>
          </a:p>
        </p:txBody>
      </p:sp>
      <p:sp>
        <p:nvSpPr>
          <p:cNvPr id="9" name="object 9"/>
          <p:cNvSpPr txBox="1"/>
          <p:nvPr/>
        </p:nvSpPr>
        <p:spPr>
          <a:xfrm>
            <a:off x="444500" y="1693926"/>
            <a:ext cx="3704590" cy="1122680"/>
          </a:xfrm>
          <a:prstGeom prst="rect">
            <a:avLst/>
          </a:prstGeom>
        </p:spPr>
        <p:txBody>
          <a:bodyPr vert="horz" wrap="square" lIns="0" tIns="12700" rIns="0" bIns="0" rtlCol="0">
            <a:spAutoFit/>
          </a:bodyPr>
          <a:lstStyle/>
          <a:p>
            <a:pPr marL="12700" marR="236854">
              <a:lnSpc>
                <a:spcPct val="100000"/>
              </a:lnSpc>
              <a:spcBef>
                <a:spcPts val="100"/>
              </a:spcBef>
            </a:pPr>
            <a:r>
              <a:rPr sz="1200" b="0" dirty="0">
                <a:solidFill>
                  <a:srgbClr val="231F20"/>
                </a:solidFill>
                <a:latin typeface="Gotham Book"/>
                <a:cs typeface="Gotham Book"/>
              </a:rPr>
              <a:t>Grace</a:t>
            </a:r>
            <a:r>
              <a:rPr sz="1200" b="0" spc="-45" dirty="0">
                <a:solidFill>
                  <a:srgbClr val="231F20"/>
                </a:solidFill>
                <a:latin typeface="Gotham Book"/>
                <a:cs typeface="Gotham Book"/>
              </a:rPr>
              <a:t> </a:t>
            </a:r>
            <a:r>
              <a:rPr sz="1200" b="0" spc="-60" dirty="0">
                <a:solidFill>
                  <a:srgbClr val="231F20"/>
                </a:solidFill>
                <a:latin typeface="Gotham Book"/>
                <a:cs typeface="Gotham Book"/>
              </a:rPr>
              <a:t>V.</a:t>
            </a:r>
            <a:r>
              <a:rPr sz="1200" b="0" spc="-30" dirty="0">
                <a:solidFill>
                  <a:srgbClr val="231F20"/>
                </a:solidFill>
                <a:latin typeface="Gotham Book"/>
                <a:cs typeface="Gotham Book"/>
              </a:rPr>
              <a:t> </a:t>
            </a:r>
            <a:r>
              <a:rPr sz="1200" b="0" dirty="0">
                <a:solidFill>
                  <a:srgbClr val="231F20"/>
                </a:solidFill>
                <a:latin typeface="Gotham Book"/>
                <a:cs typeface="Gotham Book"/>
              </a:rPr>
              <a:t>Campbell</a:t>
            </a:r>
            <a:r>
              <a:rPr sz="1200" b="0" spc="-35" dirty="0">
                <a:solidFill>
                  <a:srgbClr val="231F20"/>
                </a:solidFill>
                <a:latin typeface="Gotham Book"/>
                <a:cs typeface="Gotham Book"/>
              </a:rPr>
              <a:t> </a:t>
            </a:r>
            <a:r>
              <a:rPr sz="1200" b="0" dirty="0">
                <a:solidFill>
                  <a:srgbClr val="231F20"/>
                </a:solidFill>
                <a:latin typeface="Gotham Book"/>
                <a:cs typeface="Gotham Book"/>
              </a:rPr>
              <a:t>endowed</a:t>
            </a:r>
            <a:r>
              <a:rPr sz="1200" b="0" spc="-35" dirty="0">
                <a:solidFill>
                  <a:srgbClr val="231F20"/>
                </a:solidFill>
                <a:latin typeface="Gotham Book"/>
                <a:cs typeface="Gotham Book"/>
              </a:rPr>
              <a:t> </a:t>
            </a:r>
            <a:r>
              <a:rPr sz="1200" b="0" dirty="0">
                <a:solidFill>
                  <a:srgbClr val="231F20"/>
                </a:solidFill>
                <a:latin typeface="Gotham Book"/>
                <a:cs typeface="Gotham Book"/>
              </a:rPr>
              <a:t>her</a:t>
            </a:r>
            <a:r>
              <a:rPr sz="1200" b="0" spc="-40" dirty="0">
                <a:solidFill>
                  <a:srgbClr val="231F20"/>
                </a:solidFill>
                <a:latin typeface="Gotham Book"/>
                <a:cs typeface="Gotham Book"/>
              </a:rPr>
              <a:t> </a:t>
            </a:r>
            <a:r>
              <a:rPr sz="1200" b="0" dirty="0">
                <a:solidFill>
                  <a:srgbClr val="231F20"/>
                </a:solidFill>
                <a:latin typeface="Gotham Book"/>
                <a:cs typeface="Gotham Book"/>
              </a:rPr>
              <a:t>farmland</a:t>
            </a:r>
            <a:r>
              <a:rPr sz="1200" b="0" spc="-35" dirty="0">
                <a:solidFill>
                  <a:srgbClr val="231F20"/>
                </a:solidFill>
                <a:latin typeface="Gotham Book"/>
                <a:cs typeface="Gotham Book"/>
              </a:rPr>
              <a:t> </a:t>
            </a:r>
            <a:r>
              <a:rPr sz="1200" b="0" spc="-25" dirty="0">
                <a:solidFill>
                  <a:srgbClr val="231F20"/>
                </a:solidFill>
                <a:latin typeface="Gotham Book"/>
                <a:cs typeface="Gotham Book"/>
              </a:rPr>
              <a:t>to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University</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dirty="0">
                <a:solidFill>
                  <a:srgbClr val="231F20"/>
                </a:solidFill>
                <a:latin typeface="Gotham Book"/>
                <a:cs typeface="Gotham Book"/>
              </a:rPr>
              <a:t>Illinois</a:t>
            </a:r>
            <a:r>
              <a:rPr sz="1200" b="0" spc="-20" dirty="0">
                <a:solidFill>
                  <a:srgbClr val="231F20"/>
                </a:solidFill>
                <a:latin typeface="Gotham Book"/>
                <a:cs typeface="Gotham Book"/>
              </a:rPr>
              <a:t> </a:t>
            </a:r>
            <a:r>
              <a:rPr sz="1200" b="0" dirty="0">
                <a:solidFill>
                  <a:srgbClr val="231F20"/>
                </a:solidFill>
                <a:latin typeface="Gotham Book"/>
                <a:cs typeface="Gotham Book"/>
              </a:rPr>
              <a:t>in</a:t>
            </a:r>
            <a:r>
              <a:rPr sz="1200" b="0" spc="-15" dirty="0">
                <a:solidFill>
                  <a:srgbClr val="231F20"/>
                </a:solidFill>
                <a:latin typeface="Gotham Book"/>
                <a:cs typeface="Gotham Book"/>
              </a:rPr>
              <a:t> </a:t>
            </a:r>
            <a:r>
              <a:rPr sz="1200" b="0" dirty="0">
                <a:solidFill>
                  <a:srgbClr val="231F20"/>
                </a:solidFill>
                <a:latin typeface="Gotham Book"/>
                <a:cs typeface="Gotham Book"/>
              </a:rPr>
              <a:t>1976</a:t>
            </a:r>
            <a:r>
              <a:rPr sz="1200" b="0" spc="-15" dirty="0">
                <a:solidFill>
                  <a:srgbClr val="231F20"/>
                </a:solidFill>
                <a:latin typeface="Gotham Book"/>
                <a:cs typeface="Gotham Book"/>
              </a:rPr>
              <a:t> </a:t>
            </a:r>
            <a:r>
              <a:rPr sz="1200" b="0" dirty="0">
                <a:solidFill>
                  <a:srgbClr val="231F20"/>
                </a:solidFill>
                <a:latin typeface="Gotham Book"/>
                <a:cs typeface="Gotham Book"/>
              </a:rPr>
              <a:t>to</a:t>
            </a:r>
            <a:r>
              <a:rPr sz="1200" b="0" spc="-15" dirty="0">
                <a:solidFill>
                  <a:srgbClr val="231F20"/>
                </a:solidFill>
                <a:latin typeface="Gotham Book"/>
                <a:cs typeface="Gotham Book"/>
              </a:rPr>
              <a:t> </a:t>
            </a:r>
            <a:r>
              <a:rPr sz="1200" b="0" spc="-10" dirty="0">
                <a:solidFill>
                  <a:srgbClr val="231F20"/>
                </a:solidFill>
                <a:latin typeface="Gotham Book"/>
                <a:cs typeface="Gotham Book"/>
              </a:rPr>
              <a:t>support </a:t>
            </a:r>
            <a:r>
              <a:rPr sz="1200" b="0" dirty="0">
                <a:solidFill>
                  <a:srgbClr val="231F20"/>
                </a:solidFill>
                <a:latin typeface="Gotham Book"/>
                <a:cs typeface="Gotham Book"/>
              </a:rPr>
              <a:t>scholarships</a:t>
            </a:r>
            <a:r>
              <a:rPr sz="1200" b="0" spc="-20" dirty="0">
                <a:solidFill>
                  <a:srgbClr val="231F20"/>
                </a:solidFill>
                <a:latin typeface="Gotham Book"/>
                <a:cs typeface="Gotham Book"/>
              </a:rPr>
              <a:t> </a:t>
            </a:r>
            <a:r>
              <a:rPr sz="1200" b="0" dirty="0">
                <a:solidFill>
                  <a:srgbClr val="231F20"/>
                </a:solidFill>
                <a:latin typeface="Gotham Book"/>
                <a:cs typeface="Gotham Book"/>
              </a:rPr>
              <a:t>for</a:t>
            </a:r>
            <a:r>
              <a:rPr sz="1200" b="0" spc="-5" dirty="0">
                <a:solidFill>
                  <a:srgbClr val="231F20"/>
                </a:solidFill>
                <a:latin typeface="Gotham Book"/>
                <a:cs typeface="Gotham Book"/>
              </a:rPr>
              <a:t> </a:t>
            </a:r>
            <a:r>
              <a:rPr sz="1200" b="0" dirty="0">
                <a:solidFill>
                  <a:srgbClr val="231F20"/>
                </a:solidFill>
                <a:latin typeface="Gotham Book"/>
                <a:cs typeface="Gotham Book"/>
              </a:rPr>
              <a:t>Illinois</a:t>
            </a:r>
            <a:r>
              <a:rPr sz="1200" b="0" spc="-5" dirty="0">
                <a:solidFill>
                  <a:srgbClr val="231F20"/>
                </a:solidFill>
                <a:latin typeface="Gotham Book"/>
                <a:cs typeface="Gotham Book"/>
              </a:rPr>
              <a:t> </a:t>
            </a:r>
            <a:r>
              <a:rPr sz="1200" b="0" dirty="0">
                <a:solidFill>
                  <a:srgbClr val="231F20"/>
                </a:solidFill>
                <a:latin typeface="Gotham Book"/>
                <a:cs typeface="Gotham Book"/>
              </a:rPr>
              <a:t>farm</a:t>
            </a:r>
            <a:r>
              <a:rPr sz="1200" b="0" spc="-5" dirty="0">
                <a:solidFill>
                  <a:srgbClr val="231F20"/>
                </a:solidFill>
                <a:latin typeface="Gotham Book"/>
                <a:cs typeface="Gotham Book"/>
              </a:rPr>
              <a:t> </a:t>
            </a:r>
            <a:r>
              <a:rPr sz="1200" b="0" dirty="0">
                <a:solidFill>
                  <a:srgbClr val="231F20"/>
                </a:solidFill>
                <a:latin typeface="Gotham Book"/>
                <a:cs typeface="Gotham Book"/>
              </a:rPr>
              <a:t>men</a:t>
            </a:r>
            <a:r>
              <a:rPr sz="1200" b="0" spc="-5" dirty="0">
                <a:solidFill>
                  <a:srgbClr val="231F20"/>
                </a:solidFill>
                <a:latin typeface="Gotham Book"/>
                <a:cs typeface="Gotham Book"/>
              </a:rPr>
              <a:t> </a:t>
            </a:r>
            <a:r>
              <a:rPr sz="1200" b="0" dirty="0">
                <a:solidFill>
                  <a:srgbClr val="231F20"/>
                </a:solidFill>
                <a:latin typeface="Gotham Book"/>
                <a:cs typeface="Gotham Book"/>
              </a:rPr>
              <a:t>and</a:t>
            </a:r>
            <a:r>
              <a:rPr sz="1200" b="0" spc="-5" dirty="0">
                <a:solidFill>
                  <a:srgbClr val="231F20"/>
                </a:solidFill>
                <a:latin typeface="Gotham Book"/>
                <a:cs typeface="Gotham Book"/>
              </a:rPr>
              <a:t> </a:t>
            </a:r>
            <a:r>
              <a:rPr sz="1200" b="0" spc="-10" dirty="0">
                <a:solidFill>
                  <a:srgbClr val="231F20"/>
                </a:solidFill>
                <a:latin typeface="Gotham Book"/>
                <a:cs typeface="Gotham Book"/>
              </a:rPr>
              <a:t>women.</a:t>
            </a:r>
            <a:endParaRPr sz="1200" dirty="0">
              <a:latin typeface="Gotham Book"/>
              <a:cs typeface="Gotham Book"/>
            </a:endParaRPr>
          </a:p>
          <a:p>
            <a:pPr marL="12700" marR="5080" algn="just">
              <a:lnSpc>
                <a:spcPct val="100000"/>
              </a:lnSpc>
            </a:pPr>
            <a:r>
              <a:rPr sz="1200" b="0" dirty="0">
                <a:solidFill>
                  <a:srgbClr val="231F20"/>
                </a:solidFill>
                <a:latin typeface="Gotham Book"/>
                <a:cs typeface="Gotham Book"/>
              </a:rPr>
              <a:t>The</a:t>
            </a:r>
            <a:r>
              <a:rPr sz="1200" b="0" spc="-25" dirty="0">
                <a:solidFill>
                  <a:srgbClr val="231F20"/>
                </a:solidFill>
                <a:latin typeface="Gotham Book"/>
                <a:cs typeface="Gotham Book"/>
              </a:rPr>
              <a:t> </a:t>
            </a:r>
            <a:r>
              <a:rPr sz="1200" b="0" dirty="0">
                <a:solidFill>
                  <a:srgbClr val="231F20"/>
                </a:solidFill>
                <a:latin typeface="Gotham Book"/>
                <a:cs typeface="Gotham Book"/>
              </a:rPr>
              <a:t>Campbell</a:t>
            </a:r>
            <a:r>
              <a:rPr sz="1200" b="0" spc="-20" dirty="0">
                <a:solidFill>
                  <a:srgbClr val="231F20"/>
                </a:solidFill>
                <a:latin typeface="Gotham Book"/>
                <a:cs typeface="Gotham Book"/>
              </a:rPr>
              <a:t> </a:t>
            </a:r>
            <a:r>
              <a:rPr sz="1200" b="0" dirty="0">
                <a:solidFill>
                  <a:srgbClr val="231F20"/>
                </a:solidFill>
                <a:latin typeface="Gotham Book"/>
                <a:cs typeface="Gotham Book"/>
              </a:rPr>
              <a:t>Farm</a:t>
            </a:r>
            <a:r>
              <a:rPr sz="1200" b="0" spc="-25" dirty="0">
                <a:solidFill>
                  <a:srgbClr val="231F20"/>
                </a:solidFill>
                <a:latin typeface="Gotham Book"/>
                <a:cs typeface="Gotham Book"/>
              </a:rPr>
              <a:t> </a:t>
            </a:r>
            <a:r>
              <a:rPr sz="1200" b="0" dirty="0">
                <a:solidFill>
                  <a:srgbClr val="231F20"/>
                </a:solidFill>
                <a:latin typeface="Gotham Book"/>
                <a:cs typeface="Gotham Book"/>
              </a:rPr>
              <a:t>is</a:t>
            </a:r>
            <a:r>
              <a:rPr sz="1200" b="0" spc="-20" dirty="0">
                <a:solidFill>
                  <a:srgbClr val="231F20"/>
                </a:solidFill>
                <a:latin typeface="Gotham Book"/>
                <a:cs typeface="Gotham Book"/>
              </a:rPr>
              <a:t> </a:t>
            </a:r>
            <a:r>
              <a:rPr sz="1200" b="0" dirty="0">
                <a:solidFill>
                  <a:srgbClr val="231F20"/>
                </a:solidFill>
                <a:latin typeface="Gotham Book"/>
                <a:cs typeface="Gotham Book"/>
              </a:rPr>
              <a:t>located</a:t>
            </a:r>
            <a:r>
              <a:rPr sz="1200" b="0" spc="-20" dirty="0">
                <a:solidFill>
                  <a:srgbClr val="231F20"/>
                </a:solidFill>
                <a:latin typeface="Gotham Book"/>
                <a:cs typeface="Gotham Book"/>
              </a:rPr>
              <a:t> </a:t>
            </a:r>
            <a:r>
              <a:rPr sz="1200" b="0" dirty="0">
                <a:solidFill>
                  <a:srgbClr val="231F20"/>
                </a:solidFill>
                <a:latin typeface="Gotham Book"/>
                <a:cs typeface="Gotham Book"/>
              </a:rPr>
              <a:t>in</a:t>
            </a:r>
            <a:r>
              <a:rPr sz="1200" b="0" spc="-25" dirty="0">
                <a:solidFill>
                  <a:srgbClr val="231F20"/>
                </a:solidFill>
                <a:latin typeface="Gotham Book"/>
                <a:cs typeface="Gotham Book"/>
              </a:rPr>
              <a:t> </a:t>
            </a:r>
            <a:r>
              <a:rPr sz="1200" b="0" dirty="0">
                <a:solidFill>
                  <a:srgbClr val="231F20"/>
                </a:solidFill>
                <a:latin typeface="Gotham Book"/>
                <a:cs typeface="Gotham Book"/>
              </a:rPr>
              <a:t>DeWitt</a:t>
            </a:r>
            <a:r>
              <a:rPr sz="1200" b="0" spc="-20" dirty="0">
                <a:solidFill>
                  <a:srgbClr val="231F20"/>
                </a:solidFill>
                <a:latin typeface="Gotham Book"/>
                <a:cs typeface="Gotham Book"/>
              </a:rPr>
              <a:t> </a:t>
            </a:r>
            <a:r>
              <a:rPr sz="1200" b="0" spc="-10" dirty="0">
                <a:solidFill>
                  <a:srgbClr val="231F20"/>
                </a:solidFill>
                <a:latin typeface="Gotham Book"/>
                <a:cs typeface="Gotham Book"/>
              </a:rPr>
              <a:t>County, </a:t>
            </a:r>
            <a:r>
              <a:rPr sz="1200" b="0" dirty="0">
                <a:solidFill>
                  <a:srgbClr val="231F20"/>
                </a:solidFill>
                <a:latin typeface="Gotham Book"/>
                <a:cs typeface="Gotham Book"/>
              </a:rPr>
              <a:t>Illinois.</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dirty="0">
                <a:solidFill>
                  <a:srgbClr val="231F20"/>
                </a:solidFill>
                <a:latin typeface="Gotham Book"/>
                <a:cs typeface="Gotham Book"/>
              </a:rPr>
              <a:t>farm</a:t>
            </a:r>
            <a:r>
              <a:rPr sz="1200" b="0" spc="-20" dirty="0">
                <a:solidFill>
                  <a:srgbClr val="231F20"/>
                </a:solidFill>
                <a:latin typeface="Gotham Book"/>
                <a:cs typeface="Gotham Book"/>
              </a:rPr>
              <a:t> </a:t>
            </a:r>
            <a:r>
              <a:rPr sz="1200" b="0" dirty="0">
                <a:solidFill>
                  <a:srgbClr val="231F20"/>
                </a:solidFill>
                <a:latin typeface="Gotham Book"/>
                <a:cs typeface="Gotham Book"/>
              </a:rPr>
              <a:t>is</a:t>
            </a:r>
            <a:r>
              <a:rPr sz="1200" b="0" spc="-15" dirty="0">
                <a:solidFill>
                  <a:srgbClr val="231F20"/>
                </a:solidFill>
                <a:latin typeface="Gotham Book"/>
                <a:cs typeface="Gotham Book"/>
              </a:rPr>
              <a:t> </a:t>
            </a:r>
            <a:r>
              <a:rPr sz="1200" b="0" dirty="0">
                <a:solidFill>
                  <a:srgbClr val="231F20"/>
                </a:solidFill>
                <a:latin typeface="Gotham Book"/>
                <a:cs typeface="Gotham Book"/>
              </a:rPr>
              <a:t>in</a:t>
            </a:r>
            <a:r>
              <a:rPr sz="1200" b="0" spc="-15" dirty="0">
                <a:solidFill>
                  <a:srgbClr val="231F20"/>
                </a:solidFill>
                <a:latin typeface="Gotham Book"/>
                <a:cs typeface="Gotham Book"/>
              </a:rPr>
              <a:t> </a:t>
            </a:r>
            <a:r>
              <a:rPr sz="1200" b="0" dirty="0">
                <a:solidFill>
                  <a:srgbClr val="231F20"/>
                </a:solidFill>
                <a:latin typeface="Gotham Book"/>
                <a:cs typeface="Gotham Book"/>
              </a:rPr>
              <a:t>row</a:t>
            </a:r>
            <a:r>
              <a:rPr sz="1200" b="0" spc="-20" dirty="0">
                <a:solidFill>
                  <a:srgbClr val="231F20"/>
                </a:solidFill>
                <a:latin typeface="Gotham Book"/>
                <a:cs typeface="Gotham Book"/>
              </a:rPr>
              <a:t> </a:t>
            </a:r>
            <a:r>
              <a:rPr sz="1200" b="0" dirty="0">
                <a:solidFill>
                  <a:srgbClr val="231F20"/>
                </a:solidFill>
                <a:latin typeface="Gotham Book"/>
                <a:cs typeface="Gotham Book"/>
              </a:rPr>
              <a:t>crop</a:t>
            </a:r>
            <a:r>
              <a:rPr sz="1200" b="0" spc="-15" dirty="0">
                <a:solidFill>
                  <a:srgbClr val="231F20"/>
                </a:solidFill>
                <a:latin typeface="Gotham Book"/>
                <a:cs typeface="Gotham Book"/>
              </a:rPr>
              <a:t> </a:t>
            </a:r>
            <a:r>
              <a:rPr sz="1200" b="0" dirty="0">
                <a:solidFill>
                  <a:srgbClr val="231F20"/>
                </a:solidFill>
                <a:latin typeface="Gotham Book"/>
                <a:cs typeface="Gotham Book"/>
              </a:rPr>
              <a:t>production</a:t>
            </a:r>
            <a:r>
              <a:rPr sz="1200" b="0" spc="-20" dirty="0">
                <a:solidFill>
                  <a:srgbClr val="231F20"/>
                </a:solidFill>
                <a:latin typeface="Gotham Book"/>
                <a:cs typeface="Gotham Book"/>
              </a:rPr>
              <a:t> </a:t>
            </a:r>
            <a:r>
              <a:rPr sz="1200" b="0" dirty="0">
                <a:solidFill>
                  <a:srgbClr val="231F20"/>
                </a:solidFill>
                <a:latin typeface="Gotham Book"/>
                <a:cs typeface="Gotham Book"/>
              </a:rPr>
              <a:t>with</a:t>
            </a:r>
            <a:r>
              <a:rPr sz="1200" b="0" spc="-15" dirty="0">
                <a:solidFill>
                  <a:srgbClr val="231F20"/>
                </a:solidFill>
                <a:latin typeface="Gotham Book"/>
                <a:cs typeface="Gotham Book"/>
              </a:rPr>
              <a:t> </a:t>
            </a:r>
            <a:r>
              <a:rPr sz="1200" b="0" spc="-50" dirty="0">
                <a:solidFill>
                  <a:srgbClr val="231F20"/>
                </a:solidFill>
                <a:latin typeface="Gotham Book"/>
                <a:cs typeface="Gotham Book"/>
              </a:rPr>
              <a:t>a </a:t>
            </a:r>
            <a:r>
              <a:rPr sz="1200" b="0" dirty="0">
                <a:solidFill>
                  <a:srgbClr val="231F20"/>
                </a:solidFill>
                <a:latin typeface="Gotham Book"/>
                <a:cs typeface="Gotham Book"/>
              </a:rPr>
              <a:t>natural</a:t>
            </a:r>
            <a:r>
              <a:rPr sz="1200" b="0" spc="-30" dirty="0">
                <a:solidFill>
                  <a:srgbClr val="231F20"/>
                </a:solidFill>
                <a:latin typeface="Gotham Book"/>
                <a:cs typeface="Gotham Book"/>
              </a:rPr>
              <a:t> </a:t>
            </a:r>
            <a:r>
              <a:rPr sz="1200" b="0" dirty="0">
                <a:solidFill>
                  <a:srgbClr val="231F20"/>
                </a:solidFill>
                <a:latin typeface="Gotham Book"/>
                <a:cs typeface="Gotham Book"/>
              </a:rPr>
              <a:t>wetland</a:t>
            </a:r>
            <a:r>
              <a:rPr sz="1200" b="0" spc="-20" dirty="0">
                <a:solidFill>
                  <a:srgbClr val="231F20"/>
                </a:solidFill>
                <a:latin typeface="Gotham Book"/>
                <a:cs typeface="Gotham Book"/>
              </a:rPr>
              <a:t> </a:t>
            </a:r>
            <a:r>
              <a:rPr sz="1200" b="0" dirty="0">
                <a:solidFill>
                  <a:srgbClr val="231F20"/>
                </a:solidFill>
                <a:latin typeface="Gotham Book"/>
                <a:cs typeface="Gotham Book"/>
              </a:rPr>
              <a:t>located</a:t>
            </a:r>
            <a:r>
              <a:rPr sz="1200" b="0" spc="-20" dirty="0">
                <a:solidFill>
                  <a:srgbClr val="231F20"/>
                </a:solidFill>
                <a:latin typeface="Gotham Book"/>
                <a:cs typeface="Gotham Book"/>
              </a:rPr>
              <a:t> </a:t>
            </a:r>
            <a:r>
              <a:rPr sz="1200" b="0" dirty="0">
                <a:solidFill>
                  <a:srgbClr val="231F20"/>
                </a:solidFill>
                <a:latin typeface="Gotham Book"/>
                <a:cs typeface="Gotham Book"/>
              </a:rPr>
              <a:t>on</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spc="-10" dirty="0">
                <a:solidFill>
                  <a:srgbClr val="231F20"/>
                </a:solidFill>
                <a:latin typeface="Gotham Book"/>
                <a:cs typeface="Gotham Book"/>
              </a:rPr>
              <a:t>farm.</a:t>
            </a:r>
            <a:endParaRPr sz="1200" dirty="0">
              <a:latin typeface="Gotham Book"/>
              <a:cs typeface="Gotham Book"/>
            </a:endParaRPr>
          </a:p>
        </p:txBody>
      </p:sp>
      <p:sp>
        <p:nvSpPr>
          <p:cNvPr id="10" name="object 10"/>
          <p:cNvSpPr txBox="1"/>
          <p:nvPr/>
        </p:nvSpPr>
        <p:spPr>
          <a:xfrm>
            <a:off x="4475440" y="1643770"/>
            <a:ext cx="1824355" cy="525780"/>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000033"/>
                </a:solidFill>
                <a:latin typeface="Gotham Bold"/>
                <a:cs typeface="Gotham Bold"/>
              </a:rPr>
              <a:t>BY</a:t>
            </a:r>
            <a:r>
              <a:rPr sz="1500" b="1" spc="-85" dirty="0">
                <a:solidFill>
                  <a:srgbClr val="000033"/>
                </a:solidFill>
                <a:latin typeface="Gotham Bold"/>
                <a:cs typeface="Gotham Bold"/>
              </a:rPr>
              <a:t> </a:t>
            </a:r>
            <a:r>
              <a:rPr sz="1500" b="1" spc="-35" dirty="0">
                <a:solidFill>
                  <a:srgbClr val="000033"/>
                </a:solidFill>
                <a:latin typeface="Gotham Bold"/>
                <a:cs typeface="Gotham Bold"/>
              </a:rPr>
              <a:t>THE</a:t>
            </a:r>
            <a:r>
              <a:rPr sz="1500" b="1" spc="-80" dirty="0">
                <a:solidFill>
                  <a:srgbClr val="000033"/>
                </a:solidFill>
                <a:latin typeface="Gotham Bold"/>
                <a:cs typeface="Gotham Bold"/>
              </a:rPr>
              <a:t> </a:t>
            </a:r>
            <a:r>
              <a:rPr sz="1500" b="1" spc="-10" dirty="0">
                <a:solidFill>
                  <a:srgbClr val="000033"/>
                </a:solidFill>
                <a:latin typeface="Gotham Bold"/>
                <a:cs typeface="Gotham Bold"/>
              </a:rPr>
              <a:t>NUMBERS</a:t>
            </a:r>
            <a:endParaRPr sz="1500">
              <a:latin typeface="Gotham Bold"/>
              <a:cs typeface="Gotham Bold"/>
            </a:endParaRPr>
          </a:p>
          <a:p>
            <a:pPr marL="404495">
              <a:lnSpc>
                <a:spcPct val="100000"/>
              </a:lnSpc>
              <a:spcBef>
                <a:spcPts val="820"/>
              </a:spcBef>
            </a:pPr>
            <a:r>
              <a:rPr sz="1100" dirty="0">
                <a:solidFill>
                  <a:srgbClr val="000033"/>
                </a:solidFill>
                <a:latin typeface="Gotham Bold"/>
                <a:cs typeface="Gotham Bold"/>
              </a:rPr>
              <a:t>86.0</a:t>
            </a:r>
            <a:r>
              <a:rPr sz="1100" spc="250" dirty="0">
                <a:solidFill>
                  <a:srgbClr val="000033"/>
                </a:solidFill>
                <a:latin typeface="Gotham Bold"/>
                <a:cs typeface="Gotham Bold"/>
              </a:rPr>
              <a:t> </a:t>
            </a:r>
            <a:r>
              <a:rPr sz="1100" spc="-30" dirty="0">
                <a:solidFill>
                  <a:srgbClr val="006862"/>
                </a:solidFill>
                <a:latin typeface="Gotham Bold"/>
                <a:cs typeface="Gotham Bold"/>
              </a:rPr>
              <a:t>TOTAL</a:t>
            </a:r>
            <a:r>
              <a:rPr sz="1100" spc="-35" dirty="0">
                <a:solidFill>
                  <a:srgbClr val="006862"/>
                </a:solidFill>
                <a:latin typeface="Gotham Bold"/>
                <a:cs typeface="Gotham Bold"/>
              </a:rPr>
              <a:t> </a:t>
            </a:r>
            <a:r>
              <a:rPr sz="1100" spc="-20" dirty="0">
                <a:solidFill>
                  <a:srgbClr val="006862"/>
                </a:solidFill>
                <a:latin typeface="Gotham Bold"/>
                <a:cs typeface="Gotham Bold"/>
              </a:rPr>
              <a:t>ACRES</a:t>
            </a:r>
            <a:endParaRPr sz="1100">
              <a:latin typeface="Gotham Bold"/>
              <a:cs typeface="Gotham Bold"/>
            </a:endParaRPr>
          </a:p>
        </p:txBody>
      </p:sp>
      <p:sp>
        <p:nvSpPr>
          <p:cNvPr id="11" name="object 11"/>
          <p:cNvSpPr txBox="1"/>
          <p:nvPr/>
        </p:nvSpPr>
        <p:spPr>
          <a:xfrm>
            <a:off x="4867846" y="2357611"/>
            <a:ext cx="2216785"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0033"/>
                </a:solidFill>
                <a:latin typeface="Gotham Bold"/>
                <a:cs typeface="Gotham Bold"/>
              </a:rPr>
              <a:t>85.2</a:t>
            </a:r>
            <a:r>
              <a:rPr sz="1100" spc="130" dirty="0">
                <a:solidFill>
                  <a:srgbClr val="000033"/>
                </a:solidFill>
                <a:latin typeface="Gotham Bold"/>
                <a:cs typeface="Gotham Bold"/>
              </a:rPr>
              <a:t>  </a:t>
            </a:r>
            <a:r>
              <a:rPr sz="1100" dirty="0">
                <a:solidFill>
                  <a:srgbClr val="006862"/>
                </a:solidFill>
                <a:latin typeface="Gotham Bold"/>
                <a:cs typeface="Gotham Bold"/>
              </a:rPr>
              <a:t>ACRES</a:t>
            </a:r>
            <a:r>
              <a:rPr sz="1100" spc="-15" dirty="0">
                <a:solidFill>
                  <a:srgbClr val="006862"/>
                </a:solidFill>
                <a:latin typeface="Gotham Bold"/>
                <a:cs typeface="Gotham Bold"/>
              </a:rPr>
              <a:t> </a:t>
            </a:r>
            <a:r>
              <a:rPr sz="1100" dirty="0">
                <a:solidFill>
                  <a:srgbClr val="006862"/>
                </a:solidFill>
                <a:latin typeface="Gotham Bold"/>
                <a:cs typeface="Gotham Bold"/>
              </a:rPr>
              <a:t>IN</a:t>
            </a:r>
            <a:r>
              <a:rPr sz="1100" spc="290" dirty="0">
                <a:solidFill>
                  <a:srgbClr val="006862"/>
                </a:solidFill>
                <a:latin typeface="Gotham Bold"/>
                <a:cs typeface="Gotham Bold"/>
              </a:rPr>
              <a:t> </a:t>
            </a:r>
            <a:r>
              <a:rPr sz="1100" spc="-10" dirty="0">
                <a:solidFill>
                  <a:srgbClr val="006862"/>
                </a:solidFill>
                <a:latin typeface="Gotham Bold"/>
                <a:cs typeface="Gotham Bold"/>
              </a:rPr>
              <a:t>PRODUCTION</a:t>
            </a:r>
            <a:endParaRPr sz="1100">
              <a:latin typeface="Gotham Bold"/>
              <a:cs typeface="Gotham Bold"/>
            </a:endParaRPr>
          </a:p>
        </p:txBody>
      </p:sp>
      <p:sp>
        <p:nvSpPr>
          <p:cNvPr id="12" name="object 12"/>
          <p:cNvSpPr txBox="1"/>
          <p:nvPr/>
        </p:nvSpPr>
        <p:spPr>
          <a:xfrm>
            <a:off x="4867846" y="2738573"/>
            <a:ext cx="2431415"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0033"/>
                </a:solidFill>
                <a:latin typeface="Gotham Bold"/>
                <a:cs typeface="Gotham Bold"/>
              </a:rPr>
              <a:t>137.5</a:t>
            </a:r>
            <a:r>
              <a:rPr sz="1100" spc="225" dirty="0">
                <a:solidFill>
                  <a:srgbClr val="000033"/>
                </a:solidFill>
                <a:latin typeface="Gotham Bold"/>
                <a:cs typeface="Gotham Bold"/>
              </a:rPr>
              <a:t> </a:t>
            </a:r>
            <a:r>
              <a:rPr sz="1100" dirty="0">
                <a:solidFill>
                  <a:srgbClr val="006862"/>
                </a:solidFill>
                <a:latin typeface="Gotham Bold"/>
                <a:cs typeface="Gotham Bold"/>
              </a:rPr>
              <a:t>SOIL</a:t>
            </a:r>
            <a:r>
              <a:rPr sz="1100" spc="-55" dirty="0">
                <a:solidFill>
                  <a:srgbClr val="006862"/>
                </a:solidFill>
                <a:latin typeface="Gotham Bold"/>
                <a:cs typeface="Gotham Bold"/>
              </a:rPr>
              <a:t> </a:t>
            </a:r>
            <a:r>
              <a:rPr sz="1100" spc="-10" dirty="0">
                <a:solidFill>
                  <a:srgbClr val="006862"/>
                </a:solidFill>
                <a:latin typeface="Gotham Bold"/>
                <a:cs typeface="Gotham Bold"/>
              </a:rPr>
              <a:t>PRODUCTIVITY</a:t>
            </a:r>
            <a:r>
              <a:rPr sz="1100" spc="-50" dirty="0">
                <a:solidFill>
                  <a:srgbClr val="006862"/>
                </a:solidFill>
                <a:latin typeface="Gotham Bold"/>
                <a:cs typeface="Gotham Bold"/>
              </a:rPr>
              <a:t> </a:t>
            </a:r>
            <a:r>
              <a:rPr sz="1100" spc="-10" dirty="0">
                <a:solidFill>
                  <a:srgbClr val="006862"/>
                </a:solidFill>
                <a:latin typeface="Gotham Bold"/>
                <a:cs typeface="Gotham Bold"/>
              </a:rPr>
              <a:t>INDEX</a:t>
            </a:r>
            <a:endParaRPr sz="1100">
              <a:latin typeface="Gotham Bold"/>
              <a:cs typeface="Gotham Bold"/>
            </a:endParaRPr>
          </a:p>
        </p:txBody>
      </p:sp>
      <p:sp>
        <p:nvSpPr>
          <p:cNvPr id="13" name="object 13"/>
          <p:cNvSpPr txBox="1"/>
          <p:nvPr/>
        </p:nvSpPr>
        <p:spPr>
          <a:xfrm>
            <a:off x="4532567" y="3096649"/>
            <a:ext cx="2818765" cy="2311400"/>
          </a:xfrm>
          <a:prstGeom prst="rect">
            <a:avLst/>
          </a:prstGeom>
        </p:spPr>
        <p:txBody>
          <a:bodyPr vert="horz" wrap="square" lIns="0" tIns="12700" rIns="0" bIns="0" rtlCol="0">
            <a:spAutoFit/>
          </a:bodyPr>
          <a:lstStyle/>
          <a:p>
            <a:pPr marL="766445" marR="654050" indent="-586740">
              <a:lnSpc>
                <a:spcPct val="113700"/>
              </a:lnSpc>
              <a:spcBef>
                <a:spcPts val="100"/>
              </a:spcBef>
            </a:pPr>
            <a:r>
              <a:rPr sz="1100" dirty="0">
                <a:solidFill>
                  <a:srgbClr val="000033"/>
                </a:solidFill>
                <a:latin typeface="Gotham Bold"/>
                <a:cs typeface="Gotham Bold"/>
              </a:rPr>
              <a:t>$2,803</a:t>
            </a:r>
            <a:r>
              <a:rPr sz="1100" spc="260" dirty="0">
                <a:solidFill>
                  <a:srgbClr val="000033"/>
                </a:solidFill>
                <a:latin typeface="Gotham Bold"/>
                <a:cs typeface="Gotham Bold"/>
              </a:rPr>
              <a:t> </a:t>
            </a:r>
            <a:r>
              <a:rPr sz="1100" spc="-10" dirty="0">
                <a:solidFill>
                  <a:srgbClr val="006862"/>
                </a:solidFill>
                <a:latin typeface="Gotham Bold"/>
                <a:cs typeface="Gotham Bold"/>
              </a:rPr>
              <a:t>PAID</a:t>
            </a:r>
            <a:r>
              <a:rPr sz="1100" spc="-35" dirty="0">
                <a:solidFill>
                  <a:srgbClr val="006862"/>
                </a:solidFill>
                <a:latin typeface="Gotham Bold"/>
                <a:cs typeface="Gotham Bold"/>
              </a:rPr>
              <a:t> </a:t>
            </a:r>
            <a:r>
              <a:rPr sz="1100" dirty="0">
                <a:solidFill>
                  <a:srgbClr val="006862"/>
                </a:solidFill>
                <a:latin typeface="Gotham Bold"/>
                <a:cs typeface="Gotham Bold"/>
              </a:rPr>
              <a:t>LIEU</a:t>
            </a:r>
            <a:r>
              <a:rPr sz="1100" spc="-35" dirty="0">
                <a:solidFill>
                  <a:srgbClr val="006862"/>
                </a:solidFill>
                <a:latin typeface="Gotham Bold"/>
                <a:cs typeface="Gotham Bold"/>
              </a:rPr>
              <a:t> </a:t>
            </a:r>
            <a:r>
              <a:rPr sz="1100" dirty="0">
                <a:solidFill>
                  <a:srgbClr val="006862"/>
                </a:solidFill>
                <a:latin typeface="Gotham Bold"/>
                <a:cs typeface="Gotham Bold"/>
              </a:rPr>
              <a:t>OF</a:t>
            </a:r>
            <a:r>
              <a:rPr sz="1100" spc="-35" dirty="0">
                <a:solidFill>
                  <a:srgbClr val="006862"/>
                </a:solidFill>
                <a:latin typeface="Gotham Bold"/>
                <a:cs typeface="Gotham Bold"/>
              </a:rPr>
              <a:t> </a:t>
            </a:r>
            <a:r>
              <a:rPr sz="1100" spc="-20" dirty="0">
                <a:solidFill>
                  <a:srgbClr val="006862"/>
                </a:solidFill>
                <a:latin typeface="Gotham Bold"/>
                <a:cs typeface="Gotham Bold"/>
              </a:rPr>
              <a:t>REAL </a:t>
            </a:r>
            <a:r>
              <a:rPr sz="1100" spc="-30" dirty="0">
                <a:solidFill>
                  <a:srgbClr val="006862"/>
                </a:solidFill>
                <a:latin typeface="Gotham Bold"/>
                <a:cs typeface="Gotham Bold"/>
              </a:rPr>
              <a:t>ESTATE</a:t>
            </a:r>
            <a:r>
              <a:rPr sz="1100" spc="-40" dirty="0">
                <a:solidFill>
                  <a:srgbClr val="006862"/>
                </a:solidFill>
                <a:latin typeface="Gotham Bold"/>
                <a:cs typeface="Gotham Bold"/>
              </a:rPr>
              <a:t> </a:t>
            </a:r>
            <a:r>
              <a:rPr sz="1100" spc="-25" dirty="0">
                <a:solidFill>
                  <a:srgbClr val="006862"/>
                </a:solidFill>
                <a:latin typeface="Gotham Bold"/>
                <a:cs typeface="Gotham Bold"/>
              </a:rPr>
              <a:t>TAX</a:t>
            </a:r>
            <a:endParaRPr sz="1100">
              <a:latin typeface="Gotham Bold"/>
              <a:cs typeface="Gotham Bold"/>
            </a:endParaRPr>
          </a:p>
          <a:p>
            <a:pPr>
              <a:lnSpc>
                <a:spcPct val="100000"/>
              </a:lnSpc>
              <a:spcBef>
                <a:spcPts val="55"/>
              </a:spcBef>
            </a:pPr>
            <a:endParaRPr sz="1350">
              <a:latin typeface="Gotham Bold"/>
              <a:cs typeface="Gotham Bold"/>
            </a:endParaRPr>
          </a:p>
          <a:p>
            <a:pPr marL="12700">
              <a:lnSpc>
                <a:spcPct val="100000"/>
              </a:lnSpc>
              <a:spcBef>
                <a:spcPts val="5"/>
              </a:spcBef>
            </a:pPr>
            <a:r>
              <a:rPr sz="1100" dirty="0">
                <a:solidFill>
                  <a:srgbClr val="000033"/>
                </a:solidFill>
                <a:latin typeface="Gotham Bold"/>
                <a:cs typeface="Gotham Bold"/>
              </a:rPr>
              <a:t>$220,000</a:t>
            </a:r>
            <a:r>
              <a:rPr sz="1100" spc="190" dirty="0">
                <a:solidFill>
                  <a:srgbClr val="000033"/>
                </a:solidFill>
                <a:latin typeface="Gotham Bold"/>
                <a:cs typeface="Gotham Bold"/>
              </a:rPr>
              <a:t> </a:t>
            </a:r>
            <a:r>
              <a:rPr sz="1100" dirty="0">
                <a:solidFill>
                  <a:srgbClr val="006862"/>
                </a:solidFill>
                <a:latin typeface="Gotham Bold"/>
                <a:cs typeface="Gotham Bold"/>
              </a:rPr>
              <a:t>ORIGINAL</a:t>
            </a:r>
            <a:r>
              <a:rPr sz="1100" spc="-70" dirty="0">
                <a:solidFill>
                  <a:srgbClr val="006862"/>
                </a:solidFill>
                <a:latin typeface="Gotham Bold"/>
                <a:cs typeface="Gotham Bold"/>
              </a:rPr>
              <a:t> </a:t>
            </a:r>
            <a:r>
              <a:rPr sz="1100" spc="-10" dirty="0">
                <a:solidFill>
                  <a:srgbClr val="006862"/>
                </a:solidFill>
                <a:latin typeface="Gotham Bold"/>
                <a:cs typeface="Gotham Bold"/>
              </a:rPr>
              <a:t>VALUE</a:t>
            </a:r>
            <a:endParaRPr sz="1100">
              <a:latin typeface="Gotham Bold"/>
              <a:cs typeface="Gotham Bold"/>
            </a:endParaRPr>
          </a:p>
          <a:p>
            <a:pPr>
              <a:lnSpc>
                <a:spcPct val="100000"/>
              </a:lnSpc>
              <a:spcBef>
                <a:spcPts val="55"/>
              </a:spcBef>
            </a:pPr>
            <a:endParaRPr sz="1350">
              <a:latin typeface="Gotham Bold"/>
              <a:cs typeface="Gotham Bold"/>
            </a:endParaRPr>
          </a:p>
          <a:p>
            <a:pPr marL="54610">
              <a:lnSpc>
                <a:spcPct val="100000"/>
              </a:lnSpc>
            </a:pPr>
            <a:r>
              <a:rPr sz="1100" dirty="0">
                <a:solidFill>
                  <a:srgbClr val="000033"/>
                </a:solidFill>
                <a:latin typeface="Gotham Bold"/>
                <a:cs typeface="Gotham Bold"/>
              </a:rPr>
              <a:t>$920,229</a:t>
            </a:r>
            <a:r>
              <a:rPr sz="1100" spc="225" dirty="0">
                <a:solidFill>
                  <a:srgbClr val="000033"/>
                </a:solidFill>
                <a:latin typeface="Gotham Bold"/>
                <a:cs typeface="Gotham Bold"/>
              </a:rPr>
              <a:t> </a:t>
            </a:r>
            <a:r>
              <a:rPr sz="1100" spc="-20" dirty="0">
                <a:solidFill>
                  <a:srgbClr val="006862"/>
                </a:solidFill>
                <a:latin typeface="Gotham Bold"/>
                <a:cs typeface="Gotham Bold"/>
              </a:rPr>
              <a:t>VALUE</a:t>
            </a:r>
            <a:r>
              <a:rPr sz="1100" spc="-50" dirty="0">
                <a:solidFill>
                  <a:srgbClr val="006862"/>
                </a:solidFill>
                <a:latin typeface="Gotham Bold"/>
                <a:cs typeface="Gotham Bold"/>
              </a:rPr>
              <a:t> </a:t>
            </a:r>
            <a:r>
              <a:rPr sz="1100" dirty="0">
                <a:solidFill>
                  <a:srgbClr val="006862"/>
                </a:solidFill>
                <a:latin typeface="Gotham Bold"/>
                <a:cs typeface="Gotham Bold"/>
              </a:rPr>
              <a:t>JUNE</a:t>
            </a:r>
            <a:r>
              <a:rPr sz="1100" spc="-55" dirty="0">
                <a:solidFill>
                  <a:srgbClr val="006862"/>
                </a:solidFill>
                <a:latin typeface="Gotham Bold"/>
                <a:cs typeface="Gotham Bold"/>
              </a:rPr>
              <a:t> </a:t>
            </a:r>
            <a:r>
              <a:rPr sz="1100" dirty="0">
                <a:solidFill>
                  <a:srgbClr val="006862"/>
                </a:solidFill>
                <a:latin typeface="Gotham Bold"/>
                <a:cs typeface="Gotham Bold"/>
              </a:rPr>
              <a:t>30,</a:t>
            </a:r>
            <a:r>
              <a:rPr sz="1100" spc="-5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p>
            <a:pPr marL="347345" marR="481965" indent="-209550">
              <a:lnSpc>
                <a:spcPct val="227300"/>
              </a:lnSpc>
            </a:pPr>
            <a:r>
              <a:rPr sz="1100" dirty="0">
                <a:solidFill>
                  <a:srgbClr val="000033"/>
                </a:solidFill>
                <a:latin typeface="Gotham Bold"/>
                <a:cs typeface="Gotham Bold"/>
              </a:rPr>
              <a:t>$25,467</a:t>
            </a:r>
            <a:r>
              <a:rPr sz="1100" spc="250" dirty="0">
                <a:solidFill>
                  <a:srgbClr val="000033"/>
                </a:solidFill>
                <a:latin typeface="Gotham Bold"/>
                <a:cs typeface="Gotham Bold"/>
              </a:rPr>
              <a:t> </a:t>
            </a:r>
            <a:r>
              <a:rPr sz="1100" dirty="0">
                <a:solidFill>
                  <a:srgbClr val="006862"/>
                </a:solidFill>
                <a:latin typeface="Gotham Bold"/>
                <a:cs typeface="Gotham Bold"/>
              </a:rPr>
              <a:t>NET</a:t>
            </a:r>
            <a:r>
              <a:rPr sz="1100" spc="-40" dirty="0">
                <a:solidFill>
                  <a:srgbClr val="006862"/>
                </a:solidFill>
                <a:latin typeface="Gotham Bold"/>
                <a:cs typeface="Gotham Bold"/>
              </a:rPr>
              <a:t> </a:t>
            </a:r>
            <a:r>
              <a:rPr sz="1100" dirty="0">
                <a:solidFill>
                  <a:srgbClr val="006862"/>
                </a:solidFill>
                <a:latin typeface="Gotham Bold"/>
                <a:cs typeface="Gotham Bold"/>
              </a:rPr>
              <a:t>INCOME</a:t>
            </a:r>
            <a:r>
              <a:rPr sz="1100" spc="-35" dirty="0">
                <a:solidFill>
                  <a:srgbClr val="006862"/>
                </a:solidFill>
                <a:latin typeface="Gotham Bold"/>
                <a:cs typeface="Gotham Bold"/>
              </a:rPr>
              <a:t> </a:t>
            </a:r>
            <a:r>
              <a:rPr sz="1100" dirty="0">
                <a:solidFill>
                  <a:srgbClr val="006862"/>
                </a:solidFill>
                <a:latin typeface="Gotham Bold"/>
                <a:cs typeface="Gotham Bold"/>
              </a:rPr>
              <a:t>CY</a:t>
            </a:r>
            <a:r>
              <a:rPr sz="1100" spc="-40" dirty="0">
                <a:solidFill>
                  <a:srgbClr val="006862"/>
                </a:solidFill>
                <a:latin typeface="Gotham Bold"/>
                <a:cs typeface="Gotham Bold"/>
              </a:rPr>
              <a:t> </a:t>
            </a:r>
            <a:r>
              <a:rPr sz="1100" spc="-20" dirty="0">
                <a:solidFill>
                  <a:srgbClr val="006862"/>
                </a:solidFill>
                <a:latin typeface="Gotham Bold"/>
                <a:cs typeface="Gotham Bold"/>
              </a:rPr>
              <a:t>2021 </a:t>
            </a:r>
            <a:r>
              <a:rPr sz="1100" dirty="0">
                <a:solidFill>
                  <a:srgbClr val="000033"/>
                </a:solidFill>
                <a:latin typeface="Gotham Bold"/>
                <a:cs typeface="Gotham Bold"/>
              </a:rPr>
              <a:t>16.1%</a:t>
            </a:r>
            <a:r>
              <a:rPr sz="1100" spc="175" dirty="0">
                <a:solidFill>
                  <a:srgbClr val="000033"/>
                </a:solidFill>
                <a:latin typeface="Gotham Bold"/>
                <a:cs typeface="Gotham Bold"/>
              </a:rPr>
              <a:t> </a:t>
            </a: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10" dirty="0">
                <a:solidFill>
                  <a:srgbClr val="006862"/>
                </a:solidFill>
                <a:latin typeface="Gotham Bold"/>
                <a:cs typeface="Gotham Bold"/>
              </a:rPr>
              <a:t>RETURN</a:t>
            </a:r>
            <a:endParaRPr sz="1100">
              <a:latin typeface="Gotham Bold"/>
              <a:cs typeface="Gotham Bold"/>
            </a:endParaRPr>
          </a:p>
          <a:p>
            <a:pPr>
              <a:lnSpc>
                <a:spcPct val="100000"/>
              </a:lnSpc>
            </a:pPr>
            <a:endParaRPr sz="1400">
              <a:latin typeface="Gotham Bold"/>
              <a:cs typeface="Gotham Bold"/>
            </a:endParaRPr>
          </a:p>
          <a:p>
            <a:pPr marL="138430">
              <a:lnSpc>
                <a:spcPct val="100000"/>
              </a:lnSpc>
            </a:pPr>
            <a:r>
              <a:rPr sz="1100" dirty="0">
                <a:solidFill>
                  <a:srgbClr val="000033"/>
                </a:solidFill>
                <a:latin typeface="Gotham Bold"/>
                <a:cs typeface="Gotham Bold"/>
              </a:rPr>
              <a:t>$25,995</a:t>
            </a:r>
            <a:r>
              <a:rPr sz="1100" spc="245" dirty="0">
                <a:solidFill>
                  <a:srgbClr val="000033"/>
                </a:solidFill>
                <a:latin typeface="Gotham Bold"/>
                <a:cs typeface="Gotham Bold"/>
              </a:rPr>
              <a:t> </a:t>
            </a:r>
            <a:r>
              <a:rPr sz="1100" dirty="0">
                <a:solidFill>
                  <a:srgbClr val="006862"/>
                </a:solidFill>
                <a:latin typeface="Gotham Bold"/>
                <a:cs typeface="Gotham Bold"/>
              </a:rPr>
              <a:t>NET</a:t>
            </a:r>
            <a:r>
              <a:rPr sz="1100" spc="-45" dirty="0">
                <a:solidFill>
                  <a:srgbClr val="006862"/>
                </a:solidFill>
                <a:latin typeface="Gotham Bold"/>
                <a:cs typeface="Gotham Bold"/>
              </a:rPr>
              <a:t> </a:t>
            </a:r>
            <a:r>
              <a:rPr sz="1100" dirty="0">
                <a:solidFill>
                  <a:srgbClr val="006862"/>
                </a:solidFill>
                <a:latin typeface="Gotham Bold"/>
                <a:cs typeface="Gotham Bold"/>
              </a:rPr>
              <a:t>INCOME</a:t>
            </a:r>
            <a:r>
              <a:rPr sz="1100" spc="-40" dirty="0">
                <a:solidFill>
                  <a:srgbClr val="006862"/>
                </a:solidFill>
                <a:latin typeface="Gotham Bold"/>
                <a:cs typeface="Gotham Bold"/>
              </a:rPr>
              <a:t> </a:t>
            </a:r>
            <a:r>
              <a:rPr sz="1100" spc="-10" dirty="0">
                <a:solidFill>
                  <a:srgbClr val="006862"/>
                </a:solidFill>
                <a:latin typeface="Gotham Bold"/>
                <a:cs typeface="Gotham Bold"/>
              </a:rPr>
              <a:t>DISTRIBUTION</a:t>
            </a:r>
            <a:endParaRPr sz="1100">
              <a:latin typeface="Gotham Bold"/>
              <a:cs typeface="Gotham Bold"/>
            </a:endParaRPr>
          </a:p>
        </p:txBody>
      </p:sp>
      <p:sp>
        <p:nvSpPr>
          <p:cNvPr id="14" name="object 14"/>
          <p:cNvSpPr/>
          <p:nvPr/>
        </p:nvSpPr>
        <p:spPr>
          <a:xfrm>
            <a:off x="4372024" y="1719969"/>
            <a:ext cx="102870" cy="118745"/>
          </a:xfrm>
          <a:custGeom>
            <a:avLst/>
            <a:gdLst/>
            <a:ahLst/>
            <a:cxnLst/>
            <a:rect l="l" t="t" r="r" b="b"/>
            <a:pathLst>
              <a:path w="102870" h="118744">
                <a:moveTo>
                  <a:pt x="0" y="0"/>
                </a:moveTo>
                <a:lnTo>
                  <a:pt x="0" y="118719"/>
                </a:lnTo>
                <a:lnTo>
                  <a:pt x="102806" y="59359"/>
                </a:lnTo>
                <a:lnTo>
                  <a:pt x="0" y="0"/>
                </a:lnTo>
                <a:close/>
              </a:path>
            </a:pathLst>
          </a:custGeom>
          <a:solidFill>
            <a:srgbClr val="006862"/>
          </a:solidFill>
        </p:spPr>
        <p:txBody>
          <a:bodyPr wrap="square" lIns="0" tIns="0" rIns="0" bIns="0" rtlCol="0"/>
          <a:lstStyle/>
          <a:p>
            <a:endParaRPr/>
          </a:p>
        </p:txBody>
      </p:sp>
      <p:grpSp>
        <p:nvGrpSpPr>
          <p:cNvPr id="15" name="object 15"/>
          <p:cNvGrpSpPr/>
          <p:nvPr/>
        </p:nvGrpSpPr>
        <p:grpSpPr>
          <a:xfrm>
            <a:off x="4232325" y="1695204"/>
            <a:ext cx="25400" cy="4104640"/>
            <a:chOff x="4232325" y="1695204"/>
            <a:chExt cx="25400" cy="4104640"/>
          </a:xfrm>
        </p:grpSpPr>
        <p:sp>
          <p:nvSpPr>
            <p:cNvPr id="16" name="object 16"/>
            <p:cNvSpPr/>
            <p:nvPr/>
          </p:nvSpPr>
          <p:spPr>
            <a:xfrm>
              <a:off x="4245025" y="1758895"/>
              <a:ext cx="0" cy="4003040"/>
            </a:xfrm>
            <a:custGeom>
              <a:avLst/>
              <a:gdLst/>
              <a:ahLst/>
              <a:cxnLst/>
              <a:rect l="l" t="t" r="r" b="b"/>
              <a:pathLst>
                <a:path h="4003040">
                  <a:moveTo>
                    <a:pt x="0" y="0"/>
                  </a:moveTo>
                  <a:lnTo>
                    <a:pt x="0" y="4002747"/>
                  </a:lnTo>
                </a:path>
              </a:pathLst>
            </a:custGeom>
            <a:ln w="25400">
              <a:solidFill>
                <a:srgbClr val="000033"/>
              </a:solidFill>
              <a:prstDash val="dot"/>
            </a:ln>
          </p:spPr>
          <p:txBody>
            <a:bodyPr wrap="square" lIns="0" tIns="0" rIns="0" bIns="0" rtlCol="0"/>
            <a:lstStyle/>
            <a:p>
              <a:endParaRPr/>
            </a:p>
          </p:txBody>
        </p:sp>
        <p:sp>
          <p:nvSpPr>
            <p:cNvPr id="17" name="object 17"/>
            <p:cNvSpPr/>
            <p:nvPr/>
          </p:nvSpPr>
          <p:spPr>
            <a:xfrm>
              <a:off x="4232325" y="1695208"/>
              <a:ext cx="25400" cy="4104640"/>
            </a:xfrm>
            <a:custGeom>
              <a:avLst/>
              <a:gdLst/>
              <a:ahLst/>
              <a:cxnLst/>
              <a:rect l="l" t="t" r="r" b="b"/>
              <a:pathLst>
                <a:path w="25400" h="4104640">
                  <a:moveTo>
                    <a:pt x="25400" y="4091940"/>
                  </a:moveTo>
                  <a:lnTo>
                    <a:pt x="21678" y="4082961"/>
                  </a:lnTo>
                  <a:lnTo>
                    <a:pt x="12700" y="4079240"/>
                  </a:lnTo>
                  <a:lnTo>
                    <a:pt x="3708" y="4082961"/>
                  </a:lnTo>
                  <a:lnTo>
                    <a:pt x="0" y="4091940"/>
                  </a:lnTo>
                  <a:lnTo>
                    <a:pt x="3708" y="4100919"/>
                  </a:lnTo>
                  <a:lnTo>
                    <a:pt x="12700" y="4104640"/>
                  </a:lnTo>
                  <a:lnTo>
                    <a:pt x="21678" y="4100919"/>
                  </a:lnTo>
                  <a:lnTo>
                    <a:pt x="25400" y="4091940"/>
                  </a:lnTo>
                  <a:close/>
                </a:path>
                <a:path w="25400" h="4104640">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Lst>
            </a:custGeom>
            <a:solidFill>
              <a:srgbClr val="000033"/>
            </a:solidFill>
          </p:spPr>
          <p:txBody>
            <a:bodyPr wrap="square" lIns="0" tIns="0" rIns="0" bIns="0" rtlCol="0"/>
            <a:lstStyle/>
            <a:p>
              <a:endParaRPr/>
            </a:p>
          </p:txBody>
        </p:sp>
      </p:grpSp>
      <p:pic>
        <p:nvPicPr>
          <p:cNvPr id="18" name="object 18"/>
          <p:cNvPicPr/>
          <p:nvPr/>
        </p:nvPicPr>
        <p:blipFill>
          <a:blip r:embed="rId3" cstate="print"/>
          <a:stretch>
            <a:fillRect/>
          </a:stretch>
        </p:blipFill>
        <p:spPr>
          <a:xfrm>
            <a:off x="650240" y="3196843"/>
            <a:ext cx="3045040" cy="3045040"/>
          </a:xfrm>
          <a:prstGeom prst="rect">
            <a:avLst/>
          </a:prstGeom>
        </p:spPr>
      </p:pic>
      <p:pic>
        <p:nvPicPr>
          <p:cNvPr id="19" name="object 19"/>
          <p:cNvPicPr/>
          <p:nvPr/>
        </p:nvPicPr>
        <p:blipFill>
          <a:blip r:embed="rId4" cstate="print"/>
          <a:stretch>
            <a:fillRect/>
          </a:stretch>
        </p:blipFill>
        <p:spPr>
          <a:xfrm>
            <a:off x="1261872" y="6803135"/>
            <a:ext cx="2018654" cy="2018654"/>
          </a:xfrm>
          <a:prstGeom prst="rect">
            <a:avLst/>
          </a:prstGeom>
        </p:spPr>
      </p:pic>
      <p:pic>
        <p:nvPicPr>
          <p:cNvPr id="20" name="object 20"/>
          <p:cNvPicPr/>
          <p:nvPr/>
        </p:nvPicPr>
        <p:blipFill>
          <a:blip r:embed="rId5" cstate="print"/>
          <a:stretch>
            <a:fillRect/>
          </a:stretch>
        </p:blipFill>
        <p:spPr>
          <a:xfrm>
            <a:off x="4096511" y="5888735"/>
            <a:ext cx="3070903" cy="307090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8221" y="346075"/>
            <a:ext cx="1862455"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 ANNUAL </a:t>
            </a:r>
            <a:r>
              <a:rPr sz="1100" b="0" spc="-10" dirty="0">
                <a:solidFill>
                  <a:srgbClr val="5E6669"/>
                </a:solidFill>
                <a:latin typeface="Gotham Book"/>
                <a:cs typeface="Gotham Book"/>
              </a:rPr>
              <a:t>REPORT</a:t>
            </a:r>
            <a:endParaRPr sz="1100">
              <a:latin typeface="Gotham Book"/>
              <a:cs typeface="Gotham Book"/>
            </a:endParaRPr>
          </a:p>
        </p:txBody>
      </p:sp>
      <p:grpSp>
        <p:nvGrpSpPr>
          <p:cNvPr id="3" name="object 3"/>
          <p:cNvGrpSpPr/>
          <p:nvPr/>
        </p:nvGrpSpPr>
        <p:grpSpPr>
          <a:xfrm>
            <a:off x="-5937" y="9474200"/>
            <a:ext cx="7780655" cy="584200"/>
            <a:chOff x="-5937" y="9474200"/>
            <a:chExt cx="7780655" cy="584200"/>
          </a:xfrm>
        </p:grpSpPr>
        <p:pic>
          <p:nvPicPr>
            <p:cNvPr id="4" name="object 4"/>
            <p:cNvPicPr/>
            <p:nvPr/>
          </p:nvPicPr>
          <p:blipFill>
            <a:blip r:embed="rId2" cstate="print"/>
            <a:stretch>
              <a:fillRect/>
            </a:stretch>
          </p:blipFill>
          <p:spPr>
            <a:xfrm>
              <a:off x="0" y="9474200"/>
              <a:ext cx="7772400" cy="584200"/>
            </a:xfrm>
            <a:prstGeom prst="rect">
              <a:avLst/>
            </a:prstGeom>
          </p:spPr>
        </p:pic>
        <p:sp>
          <p:nvSpPr>
            <p:cNvPr id="5" name="object 5"/>
            <p:cNvSpPr/>
            <p:nvPr/>
          </p:nvSpPr>
          <p:spPr>
            <a:xfrm>
              <a:off x="0" y="9757798"/>
              <a:ext cx="7768590" cy="55244"/>
            </a:xfrm>
            <a:custGeom>
              <a:avLst/>
              <a:gdLst/>
              <a:ahLst/>
              <a:cxnLst/>
              <a:rect l="l" t="t" r="r" b="b"/>
              <a:pathLst>
                <a:path w="7768590" h="55245">
                  <a:moveTo>
                    <a:pt x="8602" y="0"/>
                  </a:moveTo>
                  <a:lnTo>
                    <a:pt x="0" y="8602"/>
                  </a:lnTo>
                </a:path>
                <a:path w="7768590" h="55245">
                  <a:moveTo>
                    <a:pt x="40403" y="0"/>
                  </a:moveTo>
                  <a:lnTo>
                    <a:pt x="0" y="40403"/>
                  </a:lnTo>
                </a:path>
                <a:path w="7768590" h="55245">
                  <a:moveTo>
                    <a:pt x="72204" y="0"/>
                  </a:moveTo>
                  <a:lnTo>
                    <a:pt x="17099" y="55105"/>
                  </a:lnTo>
                </a:path>
                <a:path w="7768590" h="55245">
                  <a:moveTo>
                    <a:pt x="104005" y="0"/>
                  </a:moveTo>
                  <a:lnTo>
                    <a:pt x="48900" y="55105"/>
                  </a:lnTo>
                </a:path>
                <a:path w="7768590" h="55245">
                  <a:moveTo>
                    <a:pt x="135806" y="0"/>
                  </a:moveTo>
                  <a:lnTo>
                    <a:pt x="80713" y="55105"/>
                  </a:lnTo>
                </a:path>
                <a:path w="7768590" h="55245">
                  <a:moveTo>
                    <a:pt x="167606" y="0"/>
                  </a:moveTo>
                  <a:lnTo>
                    <a:pt x="112514" y="55105"/>
                  </a:lnTo>
                </a:path>
                <a:path w="7768590" h="55245">
                  <a:moveTo>
                    <a:pt x="199420" y="0"/>
                  </a:moveTo>
                  <a:lnTo>
                    <a:pt x="144315" y="55105"/>
                  </a:lnTo>
                </a:path>
                <a:path w="7768590" h="55245">
                  <a:moveTo>
                    <a:pt x="231221" y="0"/>
                  </a:moveTo>
                  <a:lnTo>
                    <a:pt x="176115" y="55105"/>
                  </a:lnTo>
                </a:path>
                <a:path w="7768590" h="55245">
                  <a:moveTo>
                    <a:pt x="390225" y="0"/>
                  </a:moveTo>
                  <a:lnTo>
                    <a:pt x="335119" y="55105"/>
                  </a:lnTo>
                </a:path>
                <a:path w="7768590" h="55245">
                  <a:moveTo>
                    <a:pt x="422026" y="0"/>
                  </a:moveTo>
                  <a:lnTo>
                    <a:pt x="366920" y="55105"/>
                  </a:lnTo>
                </a:path>
                <a:path w="7768590" h="55245">
                  <a:moveTo>
                    <a:pt x="453826" y="0"/>
                  </a:moveTo>
                  <a:lnTo>
                    <a:pt x="398721" y="55105"/>
                  </a:lnTo>
                </a:path>
                <a:path w="7768590" h="55245">
                  <a:moveTo>
                    <a:pt x="485627" y="0"/>
                  </a:moveTo>
                  <a:lnTo>
                    <a:pt x="430522" y="55105"/>
                  </a:lnTo>
                </a:path>
                <a:path w="7768590" h="55245">
                  <a:moveTo>
                    <a:pt x="517428" y="0"/>
                  </a:moveTo>
                  <a:lnTo>
                    <a:pt x="462323" y="55105"/>
                  </a:lnTo>
                </a:path>
                <a:path w="7768590" h="55245">
                  <a:moveTo>
                    <a:pt x="549229" y="0"/>
                  </a:moveTo>
                  <a:lnTo>
                    <a:pt x="494123" y="55105"/>
                  </a:lnTo>
                </a:path>
                <a:path w="7768590" h="55245">
                  <a:moveTo>
                    <a:pt x="581030" y="0"/>
                  </a:moveTo>
                  <a:lnTo>
                    <a:pt x="525924" y="55105"/>
                  </a:lnTo>
                </a:path>
                <a:path w="7768590" h="55245">
                  <a:moveTo>
                    <a:pt x="612830" y="0"/>
                  </a:moveTo>
                  <a:lnTo>
                    <a:pt x="557738" y="55105"/>
                  </a:lnTo>
                </a:path>
                <a:path w="7768590" h="55245">
                  <a:moveTo>
                    <a:pt x="644631" y="0"/>
                  </a:moveTo>
                  <a:lnTo>
                    <a:pt x="589539" y="55105"/>
                  </a:lnTo>
                </a:path>
                <a:path w="7768590" h="55245">
                  <a:moveTo>
                    <a:pt x="676432" y="0"/>
                  </a:moveTo>
                  <a:lnTo>
                    <a:pt x="621339" y="55105"/>
                  </a:lnTo>
                </a:path>
                <a:path w="7768590" h="55245">
                  <a:moveTo>
                    <a:pt x="708245" y="0"/>
                  </a:moveTo>
                  <a:lnTo>
                    <a:pt x="653140" y="55105"/>
                  </a:lnTo>
                </a:path>
                <a:path w="7768590" h="55245">
                  <a:moveTo>
                    <a:pt x="740046" y="0"/>
                  </a:moveTo>
                  <a:lnTo>
                    <a:pt x="684941" y="55105"/>
                  </a:lnTo>
                </a:path>
                <a:path w="7768590" h="55245">
                  <a:moveTo>
                    <a:pt x="771847" y="0"/>
                  </a:moveTo>
                  <a:lnTo>
                    <a:pt x="716742" y="55105"/>
                  </a:lnTo>
                </a:path>
                <a:path w="7768590" h="55245">
                  <a:moveTo>
                    <a:pt x="803648" y="0"/>
                  </a:moveTo>
                  <a:lnTo>
                    <a:pt x="748543" y="55105"/>
                  </a:lnTo>
                </a:path>
                <a:path w="7768590" h="55245">
                  <a:moveTo>
                    <a:pt x="835449" y="0"/>
                  </a:moveTo>
                  <a:lnTo>
                    <a:pt x="780343" y="55105"/>
                  </a:lnTo>
                </a:path>
                <a:path w="7768590" h="55245">
                  <a:moveTo>
                    <a:pt x="867249" y="0"/>
                  </a:moveTo>
                  <a:lnTo>
                    <a:pt x="812144" y="55105"/>
                  </a:lnTo>
                </a:path>
                <a:path w="7768590" h="55245">
                  <a:moveTo>
                    <a:pt x="899050" y="0"/>
                  </a:moveTo>
                  <a:lnTo>
                    <a:pt x="843945" y="55105"/>
                  </a:lnTo>
                </a:path>
                <a:path w="7768590" h="55245">
                  <a:moveTo>
                    <a:pt x="930851" y="0"/>
                  </a:moveTo>
                  <a:lnTo>
                    <a:pt x="875746" y="55105"/>
                  </a:lnTo>
                </a:path>
                <a:path w="7768590" h="55245">
                  <a:moveTo>
                    <a:pt x="962652" y="0"/>
                  </a:moveTo>
                  <a:lnTo>
                    <a:pt x="907547" y="55105"/>
                  </a:lnTo>
                </a:path>
                <a:path w="7768590" h="55245">
                  <a:moveTo>
                    <a:pt x="994453" y="0"/>
                  </a:moveTo>
                  <a:lnTo>
                    <a:pt x="939347" y="55105"/>
                  </a:lnTo>
                </a:path>
                <a:path w="7768590" h="55245">
                  <a:moveTo>
                    <a:pt x="1026253" y="0"/>
                  </a:moveTo>
                  <a:lnTo>
                    <a:pt x="971148" y="55105"/>
                  </a:lnTo>
                </a:path>
                <a:path w="7768590" h="55245">
                  <a:moveTo>
                    <a:pt x="1058054" y="0"/>
                  </a:moveTo>
                  <a:lnTo>
                    <a:pt x="1002949" y="55105"/>
                  </a:lnTo>
                </a:path>
                <a:path w="7768590" h="55245">
                  <a:moveTo>
                    <a:pt x="1089855" y="0"/>
                  </a:moveTo>
                  <a:lnTo>
                    <a:pt x="1034750" y="55105"/>
                  </a:lnTo>
                </a:path>
                <a:path w="7768590" h="55245">
                  <a:moveTo>
                    <a:pt x="1121656" y="0"/>
                  </a:moveTo>
                  <a:lnTo>
                    <a:pt x="1066563" y="55105"/>
                  </a:lnTo>
                </a:path>
                <a:path w="7768590" h="55245">
                  <a:moveTo>
                    <a:pt x="1153457" y="0"/>
                  </a:moveTo>
                  <a:lnTo>
                    <a:pt x="1098364" y="55105"/>
                  </a:lnTo>
                </a:path>
                <a:path w="7768590" h="55245">
                  <a:moveTo>
                    <a:pt x="1185270" y="0"/>
                  </a:moveTo>
                  <a:lnTo>
                    <a:pt x="1130165" y="55105"/>
                  </a:lnTo>
                </a:path>
                <a:path w="7768590" h="55245">
                  <a:moveTo>
                    <a:pt x="1217071" y="0"/>
                  </a:moveTo>
                  <a:lnTo>
                    <a:pt x="1161966" y="55105"/>
                  </a:lnTo>
                </a:path>
                <a:path w="7768590" h="55245">
                  <a:moveTo>
                    <a:pt x="1248872" y="0"/>
                  </a:moveTo>
                  <a:lnTo>
                    <a:pt x="1193766" y="55105"/>
                  </a:lnTo>
                </a:path>
                <a:path w="7768590" h="55245">
                  <a:moveTo>
                    <a:pt x="1280673" y="0"/>
                  </a:moveTo>
                  <a:lnTo>
                    <a:pt x="1225567" y="55105"/>
                  </a:lnTo>
                </a:path>
                <a:path w="7768590" h="55245">
                  <a:moveTo>
                    <a:pt x="1312473" y="0"/>
                  </a:moveTo>
                  <a:lnTo>
                    <a:pt x="1257368" y="55105"/>
                  </a:lnTo>
                </a:path>
                <a:path w="7768590" h="55245">
                  <a:moveTo>
                    <a:pt x="1344274" y="0"/>
                  </a:moveTo>
                  <a:lnTo>
                    <a:pt x="1289169" y="55105"/>
                  </a:lnTo>
                </a:path>
                <a:path w="7768590" h="55245">
                  <a:moveTo>
                    <a:pt x="1376075" y="0"/>
                  </a:moveTo>
                  <a:lnTo>
                    <a:pt x="1320970" y="55105"/>
                  </a:lnTo>
                </a:path>
                <a:path w="7768590" h="55245">
                  <a:moveTo>
                    <a:pt x="1407876" y="0"/>
                  </a:moveTo>
                  <a:lnTo>
                    <a:pt x="1352770" y="55105"/>
                  </a:lnTo>
                </a:path>
                <a:path w="7768590" h="55245">
                  <a:moveTo>
                    <a:pt x="1439677" y="0"/>
                  </a:moveTo>
                  <a:lnTo>
                    <a:pt x="1384571" y="55105"/>
                  </a:lnTo>
                </a:path>
                <a:path w="7768590" h="55245">
                  <a:moveTo>
                    <a:pt x="1471477" y="0"/>
                  </a:moveTo>
                  <a:lnTo>
                    <a:pt x="1416372" y="55105"/>
                  </a:lnTo>
                </a:path>
                <a:path w="7768590" h="55245">
                  <a:moveTo>
                    <a:pt x="1503278" y="0"/>
                  </a:moveTo>
                  <a:lnTo>
                    <a:pt x="1448173" y="55105"/>
                  </a:lnTo>
                </a:path>
                <a:path w="7768590" h="55245">
                  <a:moveTo>
                    <a:pt x="1535079" y="0"/>
                  </a:moveTo>
                  <a:lnTo>
                    <a:pt x="1479974" y="55105"/>
                  </a:lnTo>
                </a:path>
                <a:path w="7768590" h="55245">
                  <a:moveTo>
                    <a:pt x="1566880" y="0"/>
                  </a:moveTo>
                  <a:lnTo>
                    <a:pt x="1511774" y="55105"/>
                  </a:lnTo>
                </a:path>
                <a:path w="7768590" h="55245">
                  <a:moveTo>
                    <a:pt x="1598681" y="0"/>
                  </a:moveTo>
                  <a:lnTo>
                    <a:pt x="1543588" y="55105"/>
                  </a:lnTo>
                </a:path>
                <a:path w="7768590" h="55245">
                  <a:moveTo>
                    <a:pt x="1630481" y="0"/>
                  </a:moveTo>
                  <a:lnTo>
                    <a:pt x="1575389" y="55105"/>
                  </a:lnTo>
                </a:path>
                <a:path w="7768590" h="55245">
                  <a:moveTo>
                    <a:pt x="1662282" y="0"/>
                  </a:moveTo>
                  <a:lnTo>
                    <a:pt x="1607190" y="55105"/>
                  </a:lnTo>
                </a:path>
                <a:path w="7768590" h="55245">
                  <a:moveTo>
                    <a:pt x="1694096" y="0"/>
                  </a:moveTo>
                  <a:lnTo>
                    <a:pt x="1638990" y="55105"/>
                  </a:lnTo>
                </a:path>
                <a:path w="7768590" h="55245">
                  <a:moveTo>
                    <a:pt x="1725896" y="0"/>
                  </a:moveTo>
                  <a:lnTo>
                    <a:pt x="1670791" y="55105"/>
                  </a:lnTo>
                </a:path>
                <a:path w="7768590" h="55245">
                  <a:moveTo>
                    <a:pt x="1757697" y="0"/>
                  </a:moveTo>
                  <a:lnTo>
                    <a:pt x="1702592" y="55105"/>
                  </a:lnTo>
                </a:path>
                <a:path w="7768590" h="55245">
                  <a:moveTo>
                    <a:pt x="1789498" y="0"/>
                  </a:moveTo>
                  <a:lnTo>
                    <a:pt x="1734393" y="55105"/>
                  </a:lnTo>
                </a:path>
                <a:path w="7768590" h="55245">
                  <a:moveTo>
                    <a:pt x="1821299" y="0"/>
                  </a:moveTo>
                  <a:lnTo>
                    <a:pt x="1766194" y="55105"/>
                  </a:lnTo>
                </a:path>
                <a:path w="7768590" h="55245">
                  <a:moveTo>
                    <a:pt x="1853100" y="0"/>
                  </a:moveTo>
                  <a:lnTo>
                    <a:pt x="1797994" y="55105"/>
                  </a:lnTo>
                </a:path>
                <a:path w="7768590" h="55245">
                  <a:moveTo>
                    <a:pt x="1884900" y="0"/>
                  </a:moveTo>
                  <a:lnTo>
                    <a:pt x="1829795" y="55105"/>
                  </a:lnTo>
                </a:path>
                <a:path w="7768590" h="55245">
                  <a:moveTo>
                    <a:pt x="1916701" y="0"/>
                  </a:moveTo>
                  <a:lnTo>
                    <a:pt x="1861596" y="55105"/>
                  </a:lnTo>
                </a:path>
                <a:path w="7768590" h="55245">
                  <a:moveTo>
                    <a:pt x="1948502" y="0"/>
                  </a:moveTo>
                  <a:lnTo>
                    <a:pt x="1893397" y="55105"/>
                  </a:lnTo>
                </a:path>
                <a:path w="7768590" h="55245">
                  <a:moveTo>
                    <a:pt x="1980303" y="0"/>
                  </a:moveTo>
                  <a:lnTo>
                    <a:pt x="1925198" y="55105"/>
                  </a:lnTo>
                </a:path>
                <a:path w="7768590" h="55245">
                  <a:moveTo>
                    <a:pt x="2012104" y="0"/>
                  </a:moveTo>
                  <a:lnTo>
                    <a:pt x="1956998" y="55105"/>
                  </a:lnTo>
                </a:path>
                <a:path w="7768590" h="55245">
                  <a:moveTo>
                    <a:pt x="2043904" y="0"/>
                  </a:moveTo>
                  <a:lnTo>
                    <a:pt x="1988799" y="55105"/>
                  </a:lnTo>
                </a:path>
                <a:path w="7768590" h="55245">
                  <a:moveTo>
                    <a:pt x="2075705" y="0"/>
                  </a:moveTo>
                  <a:lnTo>
                    <a:pt x="2020600" y="55105"/>
                  </a:lnTo>
                </a:path>
                <a:path w="7768590" h="55245">
                  <a:moveTo>
                    <a:pt x="2107506" y="0"/>
                  </a:moveTo>
                  <a:lnTo>
                    <a:pt x="2052413" y="55105"/>
                  </a:lnTo>
                </a:path>
                <a:path w="7768590" h="55245">
                  <a:moveTo>
                    <a:pt x="2139307" y="0"/>
                  </a:moveTo>
                  <a:lnTo>
                    <a:pt x="2084214" y="55105"/>
                  </a:lnTo>
                </a:path>
                <a:path w="7768590" h="55245">
                  <a:moveTo>
                    <a:pt x="2171120" y="0"/>
                  </a:moveTo>
                  <a:lnTo>
                    <a:pt x="2116015" y="55105"/>
                  </a:lnTo>
                </a:path>
                <a:path w="7768590" h="55245">
                  <a:moveTo>
                    <a:pt x="2202921" y="0"/>
                  </a:moveTo>
                  <a:lnTo>
                    <a:pt x="2147816" y="55105"/>
                  </a:lnTo>
                </a:path>
                <a:path w="7768590" h="55245">
                  <a:moveTo>
                    <a:pt x="2234722" y="0"/>
                  </a:moveTo>
                  <a:lnTo>
                    <a:pt x="2179617" y="55105"/>
                  </a:lnTo>
                </a:path>
                <a:path w="7768590" h="55245">
                  <a:moveTo>
                    <a:pt x="2266523" y="0"/>
                  </a:moveTo>
                  <a:lnTo>
                    <a:pt x="2211417" y="55105"/>
                  </a:lnTo>
                </a:path>
                <a:path w="7768590" h="55245">
                  <a:moveTo>
                    <a:pt x="2298324" y="0"/>
                  </a:moveTo>
                  <a:lnTo>
                    <a:pt x="2243218" y="55105"/>
                  </a:lnTo>
                </a:path>
                <a:path w="7768590" h="55245">
                  <a:moveTo>
                    <a:pt x="2330124" y="0"/>
                  </a:moveTo>
                  <a:lnTo>
                    <a:pt x="2275019" y="55105"/>
                  </a:lnTo>
                </a:path>
                <a:path w="7768590" h="55245">
                  <a:moveTo>
                    <a:pt x="2361925" y="0"/>
                  </a:moveTo>
                  <a:lnTo>
                    <a:pt x="2306820" y="55105"/>
                  </a:lnTo>
                </a:path>
                <a:path w="7768590" h="55245">
                  <a:moveTo>
                    <a:pt x="2393726" y="0"/>
                  </a:moveTo>
                  <a:lnTo>
                    <a:pt x="2338621" y="55105"/>
                  </a:lnTo>
                </a:path>
                <a:path w="7768590" h="55245">
                  <a:moveTo>
                    <a:pt x="2425527" y="0"/>
                  </a:moveTo>
                  <a:lnTo>
                    <a:pt x="2370421" y="55105"/>
                  </a:lnTo>
                </a:path>
                <a:path w="7768590" h="55245">
                  <a:moveTo>
                    <a:pt x="2457328" y="0"/>
                  </a:moveTo>
                  <a:lnTo>
                    <a:pt x="2402222" y="55105"/>
                  </a:lnTo>
                </a:path>
                <a:path w="7768590" h="55245">
                  <a:moveTo>
                    <a:pt x="2489128" y="0"/>
                  </a:moveTo>
                  <a:lnTo>
                    <a:pt x="2434023" y="55105"/>
                  </a:lnTo>
                </a:path>
                <a:path w="7768590" h="55245">
                  <a:moveTo>
                    <a:pt x="2520929" y="0"/>
                  </a:moveTo>
                  <a:lnTo>
                    <a:pt x="2465824" y="55105"/>
                  </a:lnTo>
                </a:path>
                <a:path w="7768590" h="55245">
                  <a:moveTo>
                    <a:pt x="2552730" y="0"/>
                  </a:moveTo>
                  <a:lnTo>
                    <a:pt x="2497625" y="55105"/>
                  </a:lnTo>
                </a:path>
                <a:path w="7768590" h="55245">
                  <a:moveTo>
                    <a:pt x="2584531" y="0"/>
                  </a:moveTo>
                  <a:lnTo>
                    <a:pt x="2529438" y="55105"/>
                  </a:lnTo>
                </a:path>
                <a:path w="7768590" h="55245">
                  <a:moveTo>
                    <a:pt x="2616332" y="0"/>
                  </a:moveTo>
                  <a:lnTo>
                    <a:pt x="2561239" y="55105"/>
                  </a:lnTo>
                </a:path>
                <a:path w="7768590" h="55245">
                  <a:moveTo>
                    <a:pt x="2648145" y="0"/>
                  </a:moveTo>
                  <a:lnTo>
                    <a:pt x="2593040" y="55105"/>
                  </a:lnTo>
                </a:path>
                <a:path w="7768590" h="55245">
                  <a:moveTo>
                    <a:pt x="2679946" y="0"/>
                  </a:moveTo>
                  <a:lnTo>
                    <a:pt x="2624841" y="55105"/>
                  </a:lnTo>
                </a:path>
                <a:path w="7768590" h="55245">
                  <a:moveTo>
                    <a:pt x="2711747" y="0"/>
                  </a:moveTo>
                  <a:lnTo>
                    <a:pt x="2656641" y="55105"/>
                  </a:lnTo>
                </a:path>
                <a:path w="7768590" h="55245">
                  <a:moveTo>
                    <a:pt x="2743547" y="0"/>
                  </a:moveTo>
                  <a:lnTo>
                    <a:pt x="2688442" y="55105"/>
                  </a:lnTo>
                </a:path>
                <a:path w="7768590" h="55245">
                  <a:moveTo>
                    <a:pt x="2775348" y="0"/>
                  </a:moveTo>
                  <a:lnTo>
                    <a:pt x="2720243" y="55105"/>
                  </a:lnTo>
                </a:path>
                <a:path w="7768590" h="55245">
                  <a:moveTo>
                    <a:pt x="2807149" y="0"/>
                  </a:moveTo>
                  <a:lnTo>
                    <a:pt x="2752044" y="55105"/>
                  </a:lnTo>
                </a:path>
                <a:path w="7768590" h="55245">
                  <a:moveTo>
                    <a:pt x="2838950" y="0"/>
                  </a:moveTo>
                  <a:lnTo>
                    <a:pt x="2783845" y="55105"/>
                  </a:lnTo>
                </a:path>
                <a:path w="7768590" h="55245">
                  <a:moveTo>
                    <a:pt x="2870751" y="0"/>
                  </a:moveTo>
                  <a:lnTo>
                    <a:pt x="2815645" y="55105"/>
                  </a:lnTo>
                </a:path>
                <a:path w="7768590" h="55245">
                  <a:moveTo>
                    <a:pt x="2902551" y="0"/>
                  </a:moveTo>
                  <a:lnTo>
                    <a:pt x="2847446" y="55105"/>
                  </a:lnTo>
                </a:path>
                <a:path w="7768590" h="55245">
                  <a:moveTo>
                    <a:pt x="2934352" y="0"/>
                  </a:moveTo>
                  <a:lnTo>
                    <a:pt x="2879247" y="55105"/>
                  </a:lnTo>
                </a:path>
                <a:path w="7768590" h="55245">
                  <a:moveTo>
                    <a:pt x="2966153" y="0"/>
                  </a:moveTo>
                  <a:lnTo>
                    <a:pt x="2911048" y="55105"/>
                  </a:lnTo>
                </a:path>
                <a:path w="7768590" h="55245">
                  <a:moveTo>
                    <a:pt x="2997954" y="0"/>
                  </a:moveTo>
                  <a:lnTo>
                    <a:pt x="2942849" y="55105"/>
                  </a:lnTo>
                </a:path>
                <a:path w="7768590" h="55245">
                  <a:moveTo>
                    <a:pt x="3029755" y="0"/>
                  </a:moveTo>
                  <a:lnTo>
                    <a:pt x="2974649" y="55105"/>
                  </a:lnTo>
                </a:path>
                <a:path w="7768590" h="55245">
                  <a:moveTo>
                    <a:pt x="3061555" y="0"/>
                  </a:moveTo>
                  <a:lnTo>
                    <a:pt x="3006463" y="55105"/>
                  </a:lnTo>
                </a:path>
                <a:path w="7768590" h="55245">
                  <a:moveTo>
                    <a:pt x="3093356" y="0"/>
                  </a:moveTo>
                  <a:lnTo>
                    <a:pt x="3038264" y="55105"/>
                  </a:lnTo>
                </a:path>
                <a:path w="7768590" h="55245">
                  <a:moveTo>
                    <a:pt x="3125170" y="0"/>
                  </a:moveTo>
                  <a:lnTo>
                    <a:pt x="3070064" y="55105"/>
                  </a:lnTo>
                </a:path>
                <a:path w="7768590" h="55245">
                  <a:moveTo>
                    <a:pt x="3156971" y="0"/>
                  </a:moveTo>
                  <a:lnTo>
                    <a:pt x="3101865" y="55105"/>
                  </a:lnTo>
                </a:path>
                <a:path w="7768590" h="55245">
                  <a:moveTo>
                    <a:pt x="3188771" y="0"/>
                  </a:moveTo>
                  <a:lnTo>
                    <a:pt x="3133666" y="55105"/>
                  </a:lnTo>
                </a:path>
                <a:path w="7768590" h="55245">
                  <a:moveTo>
                    <a:pt x="3220572" y="0"/>
                  </a:moveTo>
                  <a:lnTo>
                    <a:pt x="3165467" y="55105"/>
                  </a:lnTo>
                </a:path>
                <a:path w="7768590" h="55245">
                  <a:moveTo>
                    <a:pt x="3252373" y="0"/>
                  </a:moveTo>
                  <a:lnTo>
                    <a:pt x="3197268" y="55105"/>
                  </a:lnTo>
                </a:path>
                <a:path w="7768590" h="55245">
                  <a:moveTo>
                    <a:pt x="3284174" y="0"/>
                  </a:moveTo>
                  <a:lnTo>
                    <a:pt x="3229068" y="55105"/>
                  </a:lnTo>
                </a:path>
                <a:path w="7768590" h="55245">
                  <a:moveTo>
                    <a:pt x="3315975" y="0"/>
                  </a:moveTo>
                  <a:lnTo>
                    <a:pt x="3260869" y="55105"/>
                  </a:lnTo>
                </a:path>
                <a:path w="7768590" h="55245">
                  <a:moveTo>
                    <a:pt x="3347775" y="0"/>
                  </a:moveTo>
                  <a:lnTo>
                    <a:pt x="3292670" y="55105"/>
                  </a:lnTo>
                </a:path>
                <a:path w="7768590" h="55245">
                  <a:moveTo>
                    <a:pt x="3379576" y="0"/>
                  </a:moveTo>
                  <a:lnTo>
                    <a:pt x="3324471" y="55105"/>
                  </a:lnTo>
                </a:path>
                <a:path w="7768590" h="55245">
                  <a:moveTo>
                    <a:pt x="3411377" y="0"/>
                  </a:moveTo>
                  <a:lnTo>
                    <a:pt x="3356272" y="55105"/>
                  </a:lnTo>
                </a:path>
                <a:path w="7768590" h="55245">
                  <a:moveTo>
                    <a:pt x="3443178" y="0"/>
                  </a:moveTo>
                  <a:lnTo>
                    <a:pt x="3388072" y="55105"/>
                  </a:lnTo>
                </a:path>
                <a:path w="7768590" h="55245">
                  <a:moveTo>
                    <a:pt x="3474979" y="0"/>
                  </a:moveTo>
                  <a:lnTo>
                    <a:pt x="3419873" y="55105"/>
                  </a:lnTo>
                </a:path>
                <a:path w="7768590" h="55245">
                  <a:moveTo>
                    <a:pt x="3506779" y="0"/>
                  </a:moveTo>
                  <a:lnTo>
                    <a:pt x="3451674" y="55105"/>
                  </a:lnTo>
                </a:path>
                <a:path w="7768590" h="55245">
                  <a:moveTo>
                    <a:pt x="3538580" y="0"/>
                  </a:moveTo>
                  <a:lnTo>
                    <a:pt x="3483475" y="55105"/>
                  </a:lnTo>
                </a:path>
                <a:path w="7768590" h="55245">
                  <a:moveTo>
                    <a:pt x="3570381" y="0"/>
                  </a:moveTo>
                  <a:lnTo>
                    <a:pt x="3515288" y="55105"/>
                  </a:lnTo>
                </a:path>
                <a:path w="7768590" h="55245">
                  <a:moveTo>
                    <a:pt x="3602182" y="0"/>
                  </a:moveTo>
                  <a:lnTo>
                    <a:pt x="3547089" y="55105"/>
                  </a:lnTo>
                </a:path>
                <a:path w="7768590" h="55245">
                  <a:moveTo>
                    <a:pt x="3633995" y="0"/>
                  </a:moveTo>
                  <a:lnTo>
                    <a:pt x="3578890" y="55105"/>
                  </a:lnTo>
                </a:path>
                <a:path w="7768590" h="55245">
                  <a:moveTo>
                    <a:pt x="3665796" y="0"/>
                  </a:moveTo>
                  <a:lnTo>
                    <a:pt x="3610691" y="55105"/>
                  </a:lnTo>
                </a:path>
                <a:path w="7768590" h="55245">
                  <a:moveTo>
                    <a:pt x="3697597" y="0"/>
                  </a:moveTo>
                  <a:lnTo>
                    <a:pt x="3642492" y="55105"/>
                  </a:lnTo>
                </a:path>
                <a:path w="7768590" h="55245">
                  <a:moveTo>
                    <a:pt x="3729398" y="0"/>
                  </a:moveTo>
                  <a:lnTo>
                    <a:pt x="3674292" y="55105"/>
                  </a:lnTo>
                </a:path>
                <a:path w="7768590" h="55245">
                  <a:moveTo>
                    <a:pt x="3761198" y="0"/>
                  </a:moveTo>
                  <a:lnTo>
                    <a:pt x="3706093" y="55105"/>
                  </a:lnTo>
                </a:path>
                <a:path w="7768590" h="55245">
                  <a:moveTo>
                    <a:pt x="3792999" y="0"/>
                  </a:moveTo>
                  <a:lnTo>
                    <a:pt x="3737894" y="55105"/>
                  </a:lnTo>
                </a:path>
                <a:path w="7768590" h="55245">
                  <a:moveTo>
                    <a:pt x="3824800" y="0"/>
                  </a:moveTo>
                  <a:lnTo>
                    <a:pt x="3769695" y="55105"/>
                  </a:lnTo>
                </a:path>
                <a:path w="7768590" h="55245">
                  <a:moveTo>
                    <a:pt x="3856601" y="0"/>
                  </a:moveTo>
                  <a:lnTo>
                    <a:pt x="3801496" y="55105"/>
                  </a:lnTo>
                </a:path>
                <a:path w="7768590" h="55245">
                  <a:moveTo>
                    <a:pt x="3888402" y="0"/>
                  </a:moveTo>
                  <a:lnTo>
                    <a:pt x="3833296" y="55105"/>
                  </a:lnTo>
                </a:path>
                <a:path w="7768590" h="55245">
                  <a:moveTo>
                    <a:pt x="3920202" y="0"/>
                  </a:moveTo>
                  <a:lnTo>
                    <a:pt x="3865097" y="55105"/>
                  </a:lnTo>
                </a:path>
                <a:path w="7768590" h="55245">
                  <a:moveTo>
                    <a:pt x="3952003" y="0"/>
                  </a:moveTo>
                  <a:lnTo>
                    <a:pt x="3896898" y="55105"/>
                  </a:lnTo>
                </a:path>
                <a:path w="7768590" h="55245">
                  <a:moveTo>
                    <a:pt x="3983804" y="0"/>
                  </a:moveTo>
                  <a:lnTo>
                    <a:pt x="3928699" y="55105"/>
                  </a:lnTo>
                </a:path>
                <a:path w="7768590" h="55245">
                  <a:moveTo>
                    <a:pt x="4015605" y="0"/>
                  </a:moveTo>
                  <a:lnTo>
                    <a:pt x="3960500" y="55105"/>
                  </a:lnTo>
                </a:path>
                <a:path w="7768590" h="55245">
                  <a:moveTo>
                    <a:pt x="4047406" y="0"/>
                  </a:moveTo>
                  <a:lnTo>
                    <a:pt x="3992313" y="55105"/>
                  </a:lnTo>
                </a:path>
                <a:path w="7768590" h="55245">
                  <a:moveTo>
                    <a:pt x="4079206" y="0"/>
                  </a:moveTo>
                  <a:lnTo>
                    <a:pt x="4024114" y="55105"/>
                  </a:lnTo>
                </a:path>
                <a:path w="7768590" h="55245">
                  <a:moveTo>
                    <a:pt x="4111020" y="0"/>
                  </a:moveTo>
                  <a:lnTo>
                    <a:pt x="4055915" y="55105"/>
                  </a:lnTo>
                </a:path>
                <a:path w="7768590" h="55245">
                  <a:moveTo>
                    <a:pt x="4142821" y="0"/>
                  </a:moveTo>
                  <a:lnTo>
                    <a:pt x="4087715" y="55105"/>
                  </a:lnTo>
                </a:path>
                <a:path w="7768590" h="55245">
                  <a:moveTo>
                    <a:pt x="4174622" y="0"/>
                  </a:moveTo>
                  <a:lnTo>
                    <a:pt x="4119516" y="55105"/>
                  </a:lnTo>
                </a:path>
                <a:path w="7768590" h="55245">
                  <a:moveTo>
                    <a:pt x="4206422" y="0"/>
                  </a:moveTo>
                  <a:lnTo>
                    <a:pt x="4151317" y="55105"/>
                  </a:lnTo>
                </a:path>
                <a:path w="7768590" h="55245">
                  <a:moveTo>
                    <a:pt x="4238223" y="0"/>
                  </a:moveTo>
                  <a:lnTo>
                    <a:pt x="4183118" y="55105"/>
                  </a:lnTo>
                </a:path>
                <a:path w="7768590" h="55245">
                  <a:moveTo>
                    <a:pt x="4270024" y="0"/>
                  </a:moveTo>
                  <a:lnTo>
                    <a:pt x="4214919" y="55105"/>
                  </a:lnTo>
                </a:path>
                <a:path w="7768590" h="55245">
                  <a:moveTo>
                    <a:pt x="4301825" y="0"/>
                  </a:moveTo>
                  <a:lnTo>
                    <a:pt x="4246719" y="55105"/>
                  </a:lnTo>
                </a:path>
                <a:path w="7768590" h="55245">
                  <a:moveTo>
                    <a:pt x="4333626" y="0"/>
                  </a:moveTo>
                  <a:lnTo>
                    <a:pt x="4278520" y="55105"/>
                  </a:lnTo>
                </a:path>
                <a:path w="7768590" h="55245">
                  <a:moveTo>
                    <a:pt x="4365426" y="0"/>
                  </a:moveTo>
                  <a:lnTo>
                    <a:pt x="4310321" y="55105"/>
                  </a:lnTo>
                </a:path>
                <a:path w="7768590" h="55245">
                  <a:moveTo>
                    <a:pt x="4397227" y="0"/>
                  </a:moveTo>
                  <a:lnTo>
                    <a:pt x="4342122" y="55105"/>
                  </a:lnTo>
                </a:path>
                <a:path w="7768590" h="55245">
                  <a:moveTo>
                    <a:pt x="4429028" y="0"/>
                  </a:moveTo>
                  <a:lnTo>
                    <a:pt x="4373923" y="55105"/>
                  </a:lnTo>
                </a:path>
                <a:path w="7768590" h="55245">
                  <a:moveTo>
                    <a:pt x="4460829" y="0"/>
                  </a:moveTo>
                  <a:lnTo>
                    <a:pt x="4405723" y="55105"/>
                  </a:lnTo>
                </a:path>
                <a:path w="7768590" h="55245">
                  <a:moveTo>
                    <a:pt x="4492630" y="0"/>
                  </a:moveTo>
                  <a:lnTo>
                    <a:pt x="4437524" y="55105"/>
                  </a:lnTo>
                </a:path>
                <a:path w="7768590" h="55245">
                  <a:moveTo>
                    <a:pt x="4524430" y="0"/>
                  </a:moveTo>
                  <a:lnTo>
                    <a:pt x="4469338" y="55105"/>
                  </a:lnTo>
                </a:path>
                <a:path w="7768590" h="55245">
                  <a:moveTo>
                    <a:pt x="4556231" y="0"/>
                  </a:moveTo>
                  <a:lnTo>
                    <a:pt x="4501139" y="55105"/>
                  </a:lnTo>
                </a:path>
                <a:path w="7768590" h="55245">
                  <a:moveTo>
                    <a:pt x="4588045" y="0"/>
                  </a:moveTo>
                  <a:lnTo>
                    <a:pt x="4532939" y="55105"/>
                  </a:lnTo>
                </a:path>
                <a:path w="7768590" h="55245">
                  <a:moveTo>
                    <a:pt x="4619845" y="0"/>
                  </a:moveTo>
                  <a:lnTo>
                    <a:pt x="4564740" y="55105"/>
                  </a:lnTo>
                </a:path>
                <a:path w="7768590" h="55245">
                  <a:moveTo>
                    <a:pt x="4651646" y="0"/>
                  </a:moveTo>
                  <a:lnTo>
                    <a:pt x="4596541" y="55105"/>
                  </a:lnTo>
                </a:path>
                <a:path w="7768590" h="55245">
                  <a:moveTo>
                    <a:pt x="4683447" y="0"/>
                  </a:moveTo>
                  <a:lnTo>
                    <a:pt x="4628342" y="55105"/>
                  </a:lnTo>
                </a:path>
                <a:path w="7768590" h="55245">
                  <a:moveTo>
                    <a:pt x="4715248" y="0"/>
                  </a:moveTo>
                  <a:lnTo>
                    <a:pt x="4660143" y="55105"/>
                  </a:lnTo>
                </a:path>
                <a:path w="7768590" h="55245">
                  <a:moveTo>
                    <a:pt x="4747049" y="0"/>
                  </a:moveTo>
                  <a:lnTo>
                    <a:pt x="4691943" y="55105"/>
                  </a:lnTo>
                </a:path>
                <a:path w="7768590" h="55245">
                  <a:moveTo>
                    <a:pt x="4778849" y="0"/>
                  </a:moveTo>
                  <a:lnTo>
                    <a:pt x="4723744" y="55105"/>
                  </a:lnTo>
                </a:path>
                <a:path w="7768590" h="55245">
                  <a:moveTo>
                    <a:pt x="4810650" y="0"/>
                  </a:moveTo>
                  <a:lnTo>
                    <a:pt x="4755545" y="55105"/>
                  </a:lnTo>
                </a:path>
                <a:path w="7768590" h="55245">
                  <a:moveTo>
                    <a:pt x="4842451" y="0"/>
                  </a:moveTo>
                  <a:lnTo>
                    <a:pt x="4787346" y="55105"/>
                  </a:lnTo>
                </a:path>
                <a:path w="7768590" h="55245">
                  <a:moveTo>
                    <a:pt x="4874252" y="0"/>
                  </a:moveTo>
                  <a:lnTo>
                    <a:pt x="4819147" y="55105"/>
                  </a:lnTo>
                </a:path>
                <a:path w="7768590" h="55245">
                  <a:moveTo>
                    <a:pt x="4906053" y="0"/>
                  </a:moveTo>
                  <a:lnTo>
                    <a:pt x="4850947" y="55105"/>
                  </a:lnTo>
                </a:path>
                <a:path w="7768590" h="55245">
                  <a:moveTo>
                    <a:pt x="4937853" y="0"/>
                  </a:moveTo>
                  <a:lnTo>
                    <a:pt x="4882748" y="55105"/>
                  </a:lnTo>
                </a:path>
                <a:path w="7768590" h="55245">
                  <a:moveTo>
                    <a:pt x="4969654" y="0"/>
                  </a:moveTo>
                  <a:lnTo>
                    <a:pt x="4914549" y="55105"/>
                  </a:lnTo>
                </a:path>
                <a:path w="7768590" h="55245">
                  <a:moveTo>
                    <a:pt x="5001455" y="0"/>
                  </a:moveTo>
                  <a:lnTo>
                    <a:pt x="4946350" y="55105"/>
                  </a:lnTo>
                </a:path>
                <a:path w="7768590" h="55245">
                  <a:moveTo>
                    <a:pt x="5033256" y="0"/>
                  </a:moveTo>
                  <a:lnTo>
                    <a:pt x="4978163" y="55105"/>
                  </a:lnTo>
                </a:path>
                <a:path w="7768590" h="55245">
                  <a:moveTo>
                    <a:pt x="5065057" y="0"/>
                  </a:moveTo>
                  <a:lnTo>
                    <a:pt x="5009964" y="55105"/>
                  </a:lnTo>
                </a:path>
                <a:path w="7768590" h="55245">
                  <a:moveTo>
                    <a:pt x="5096870" y="0"/>
                  </a:moveTo>
                  <a:lnTo>
                    <a:pt x="5041765" y="55105"/>
                  </a:lnTo>
                </a:path>
                <a:path w="7768590" h="55245">
                  <a:moveTo>
                    <a:pt x="5128671" y="0"/>
                  </a:moveTo>
                  <a:lnTo>
                    <a:pt x="5073566" y="55105"/>
                  </a:lnTo>
                </a:path>
                <a:path w="7768590" h="55245">
                  <a:moveTo>
                    <a:pt x="5160472" y="0"/>
                  </a:moveTo>
                  <a:lnTo>
                    <a:pt x="5105366" y="55105"/>
                  </a:lnTo>
                </a:path>
                <a:path w="7768590" h="55245">
                  <a:moveTo>
                    <a:pt x="5192273" y="0"/>
                  </a:moveTo>
                  <a:lnTo>
                    <a:pt x="5137167" y="55105"/>
                  </a:lnTo>
                </a:path>
                <a:path w="7768590" h="55245">
                  <a:moveTo>
                    <a:pt x="5224073" y="0"/>
                  </a:moveTo>
                  <a:lnTo>
                    <a:pt x="5168968" y="55105"/>
                  </a:lnTo>
                </a:path>
                <a:path w="7768590" h="55245">
                  <a:moveTo>
                    <a:pt x="5255874" y="0"/>
                  </a:moveTo>
                  <a:lnTo>
                    <a:pt x="5200769" y="55105"/>
                  </a:lnTo>
                </a:path>
                <a:path w="7768590" h="55245">
                  <a:moveTo>
                    <a:pt x="5287675" y="0"/>
                  </a:moveTo>
                  <a:lnTo>
                    <a:pt x="5232570" y="55105"/>
                  </a:lnTo>
                </a:path>
                <a:path w="7768590" h="55245">
                  <a:moveTo>
                    <a:pt x="5319476" y="0"/>
                  </a:moveTo>
                  <a:lnTo>
                    <a:pt x="5264370" y="55105"/>
                  </a:lnTo>
                </a:path>
                <a:path w="7768590" h="55245">
                  <a:moveTo>
                    <a:pt x="5351277" y="0"/>
                  </a:moveTo>
                  <a:lnTo>
                    <a:pt x="5296171" y="55105"/>
                  </a:lnTo>
                </a:path>
                <a:path w="7768590" h="55245">
                  <a:moveTo>
                    <a:pt x="5383077" y="0"/>
                  </a:moveTo>
                  <a:lnTo>
                    <a:pt x="5327972" y="55105"/>
                  </a:lnTo>
                </a:path>
                <a:path w="7768590" h="55245">
                  <a:moveTo>
                    <a:pt x="5414878" y="0"/>
                  </a:moveTo>
                  <a:lnTo>
                    <a:pt x="5359773" y="55105"/>
                  </a:lnTo>
                </a:path>
                <a:path w="7768590" h="55245">
                  <a:moveTo>
                    <a:pt x="5446679" y="0"/>
                  </a:moveTo>
                  <a:lnTo>
                    <a:pt x="5391574" y="55105"/>
                  </a:lnTo>
                </a:path>
                <a:path w="7768590" h="55245">
                  <a:moveTo>
                    <a:pt x="5478480" y="0"/>
                  </a:moveTo>
                  <a:lnTo>
                    <a:pt x="5423374" y="55105"/>
                  </a:lnTo>
                </a:path>
                <a:path w="7768590" h="55245">
                  <a:moveTo>
                    <a:pt x="5510281" y="0"/>
                  </a:moveTo>
                  <a:lnTo>
                    <a:pt x="5455175" y="55105"/>
                  </a:lnTo>
                </a:path>
                <a:path w="7768590" h="55245">
                  <a:moveTo>
                    <a:pt x="5542081" y="0"/>
                  </a:moveTo>
                  <a:lnTo>
                    <a:pt x="5486989" y="55105"/>
                  </a:lnTo>
                </a:path>
                <a:path w="7768590" h="55245">
                  <a:moveTo>
                    <a:pt x="5573882" y="0"/>
                  </a:moveTo>
                  <a:lnTo>
                    <a:pt x="5518790" y="55105"/>
                  </a:lnTo>
                </a:path>
                <a:path w="7768590" h="55245">
                  <a:moveTo>
                    <a:pt x="5605696" y="0"/>
                  </a:moveTo>
                  <a:lnTo>
                    <a:pt x="5550590" y="55105"/>
                  </a:lnTo>
                </a:path>
                <a:path w="7768590" h="55245">
                  <a:moveTo>
                    <a:pt x="5637496" y="0"/>
                  </a:moveTo>
                  <a:lnTo>
                    <a:pt x="5582391" y="55105"/>
                  </a:lnTo>
                </a:path>
                <a:path w="7768590" h="55245">
                  <a:moveTo>
                    <a:pt x="5669297" y="0"/>
                  </a:moveTo>
                  <a:lnTo>
                    <a:pt x="5614192" y="55105"/>
                  </a:lnTo>
                </a:path>
                <a:path w="7768590" h="55245">
                  <a:moveTo>
                    <a:pt x="5701098" y="0"/>
                  </a:moveTo>
                  <a:lnTo>
                    <a:pt x="5645993" y="55105"/>
                  </a:lnTo>
                </a:path>
                <a:path w="7768590" h="55245">
                  <a:moveTo>
                    <a:pt x="5732899" y="0"/>
                  </a:moveTo>
                  <a:lnTo>
                    <a:pt x="5677794" y="55105"/>
                  </a:lnTo>
                </a:path>
                <a:path w="7768590" h="55245">
                  <a:moveTo>
                    <a:pt x="5764700" y="0"/>
                  </a:moveTo>
                  <a:lnTo>
                    <a:pt x="5709594" y="55105"/>
                  </a:lnTo>
                </a:path>
                <a:path w="7768590" h="55245">
                  <a:moveTo>
                    <a:pt x="5796500" y="0"/>
                  </a:moveTo>
                  <a:lnTo>
                    <a:pt x="5741395" y="55105"/>
                  </a:lnTo>
                </a:path>
                <a:path w="7768590" h="55245">
                  <a:moveTo>
                    <a:pt x="5828301" y="0"/>
                  </a:moveTo>
                  <a:lnTo>
                    <a:pt x="5773196" y="55105"/>
                  </a:lnTo>
                </a:path>
                <a:path w="7768590" h="55245">
                  <a:moveTo>
                    <a:pt x="5860102" y="0"/>
                  </a:moveTo>
                  <a:lnTo>
                    <a:pt x="5804997" y="55105"/>
                  </a:lnTo>
                </a:path>
                <a:path w="7768590" h="55245">
                  <a:moveTo>
                    <a:pt x="5891903" y="0"/>
                  </a:moveTo>
                  <a:lnTo>
                    <a:pt x="5836798" y="55105"/>
                  </a:lnTo>
                </a:path>
                <a:path w="7768590" h="55245">
                  <a:moveTo>
                    <a:pt x="5923704" y="0"/>
                  </a:moveTo>
                  <a:lnTo>
                    <a:pt x="5868598" y="55105"/>
                  </a:lnTo>
                </a:path>
                <a:path w="7768590" h="55245">
                  <a:moveTo>
                    <a:pt x="5955504" y="0"/>
                  </a:moveTo>
                  <a:lnTo>
                    <a:pt x="5900399" y="55105"/>
                  </a:lnTo>
                </a:path>
                <a:path w="7768590" h="55245">
                  <a:moveTo>
                    <a:pt x="5987305" y="0"/>
                  </a:moveTo>
                  <a:lnTo>
                    <a:pt x="5932200" y="55105"/>
                  </a:lnTo>
                </a:path>
                <a:path w="7768590" h="55245">
                  <a:moveTo>
                    <a:pt x="6019106" y="0"/>
                  </a:moveTo>
                  <a:lnTo>
                    <a:pt x="5964013" y="55105"/>
                  </a:lnTo>
                </a:path>
                <a:path w="7768590" h="55245">
                  <a:moveTo>
                    <a:pt x="6050907" y="0"/>
                  </a:moveTo>
                  <a:lnTo>
                    <a:pt x="5995814" y="55105"/>
                  </a:lnTo>
                </a:path>
                <a:path w="7768590" h="55245">
                  <a:moveTo>
                    <a:pt x="6082720" y="0"/>
                  </a:moveTo>
                  <a:lnTo>
                    <a:pt x="6027615" y="55105"/>
                  </a:lnTo>
                </a:path>
                <a:path w="7768590" h="55245">
                  <a:moveTo>
                    <a:pt x="6114521" y="0"/>
                  </a:moveTo>
                  <a:lnTo>
                    <a:pt x="6059416" y="55105"/>
                  </a:lnTo>
                </a:path>
                <a:path w="7768590" h="55245">
                  <a:moveTo>
                    <a:pt x="6146322" y="0"/>
                  </a:moveTo>
                  <a:lnTo>
                    <a:pt x="6091217" y="55105"/>
                  </a:lnTo>
                </a:path>
                <a:path w="7768590" h="55245">
                  <a:moveTo>
                    <a:pt x="6178123" y="0"/>
                  </a:moveTo>
                  <a:lnTo>
                    <a:pt x="6123017" y="55105"/>
                  </a:lnTo>
                </a:path>
                <a:path w="7768590" h="55245">
                  <a:moveTo>
                    <a:pt x="6209924" y="0"/>
                  </a:moveTo>
                  <a:lnTo>
                    <a:pt x="6154818" y="55105"/>
                  </a:lnTo>
                </a:path>
                <a:path w="7768590" h="55245">
                  <a:moveTo>
                    <a:pt x="6241724" y="0"/>
                  </a:moveTo>
                  <a:lnTo>
                    <a:pt x="6186619" y="55105"/>
                  </a:lnTo>
                </a:path>
                <a:path w="7768590" h="55245">
                  <a:moveTo>
                    <a:pt x="6273525" y="0"/>
                  </a:moveTo>
                  <a:lnTo>
                    <a:pt x="6218420" y="55105"/>
                  </a:lnTo>
                </a:path>
                <a:path w="7768590" h="55245">
                  <a:moveTo>
                    <a:pt x="6305326" y="0"/>
                  </a:moveTo>
                  <a:lnTo>
                    <a:pt x="6250221" y="55105"/>
                  </a:lnTo>
                </a:path>
                <a:path w="7768590" h="55245">
                  <a:moveTo>
                    <a:pt x="6337127" y="0"/>
                  </a:moveTo>
                  <a:lnTo>
                    <a:pt x="6282021" y="55105"/>
                  </a:lnTo>
                </a:path>
                <a:path w="7768590" h="55245">
                  <a:moveTo>
                    <a:pt x="6368928" y="0"/>
                  </a:moveTo>
                  <a:lnTo>
                    <a:pt x="6313822" y="55105"/>
                  </a:lnTo>
                </a:path>
                <a:path w="7768590" h="55245">
                  <a:moveTo>
                    <a:pt x="6400728" y="0"/>
                  </a:moveTo>
                  <a:lnTo>
                    <a:pt x="6345623" y="55105"/>
                  </a:lnTo>
                </a:path>
                <a:path w="7768590" h="55245">
                  <a:moveTo>
                    <a:pt x="6432529" y="0"/>
                  </a:moveTo>
                  <a:lnTo>
                    <a:pt x="6377424" y="55105"/>
                  </a:lnTo>
                </a:path>
                <a:path w="7768590" h="55245">
                  <a:moveTo>
                    <a:pt x="6464330" y="0"/>
                  </a:moveTo>
                  <a:lnTo>
                    <a:pt x="6409225" y="55105"/>
                  </a:lnTo>
                </a:path>
                <a:path w="7768590" h="55245">
                  <a:moveTo>
                    <a:pt x="6496131" y="0"/>
                  </a:moveTo>
                  <a:lnTo>
                    <a:pt x="6441038" y="55105"/>
                  </a:lnTo>
                </a:path>
                <a:path w="7768590" h="55245">
                  <a:moveTo>
                    <a:pt x="6527932" y="0"/>
                  </a:moveTo>
                  <a:lnTo>
                    <a:pt x="6472839" y="55105"/>
                  </a:lnTo>
                </a:path>
                <a:path w="7768590" h="55245">
                  <a:moveTo>
                    <a:pt x="6559745" y="0"/>
                  </a:moveTo>
                  <a:lnTo>
                    <a:pt x="6504640" y="55105"/>
                  </a:lnTo>
                </a:path>
                <a:path w="7768590" h="55245">
                  <a:moveTo>
                    <a:pt x="6591546" y="0"/>
                  </a:moveTo>
                  <a:lnTo>
                    <a:pt x="6536441" y="55105"/>
                  </a:lnTo>
                </a:path>
                <a:path w="7768590" h="55245">
                  <a:moveTo>
                    <a:pt x="6623347" y="0"/>
                  </a:moveTo>
                  <a:lnTo>
                    <a:pt x="6568241" y="55105"/>
                  </a:lnTo>
                </a:path>
                <a:path w="7768590" h="55245">
                  <a:moveTo>
                    <a:pt x="6655147" y="0"/>
                  </a:moveTo>
                  <a:lnTo>
                    <a:pt x="6600042" y="55105"/>
                  </a:lnTo>
                </a:path>
                <a:path w="7768590" h="55245">
                  <a:moveTo>
                    <a:pt x="6686948" y="0"/>
                  </a:moveTo>
                  <a:lnTo>
                    <a:pt x="6631843" y="55105"/>
                  </a:lnTo>
                </a:path>
                <a:path w="7768590" h="55245">
                  <a:moveTo>
                    <a:pt x="6718749" y="0"/>
                  </a:moveTo>
                  <a:lnTo>
                    <a:pt x="6663644" y="55105"/>
                  </a:lnTo>
                </a:path>
                <a:path w="7768590" h="55245">
                  <a:moveTo>
                    <a:pt x="6750550" y="0"/>
                  </a:moveTo>
                  <a:lnTo>
                    <a:pt x="6695445" y="55105"/>
                  </a:lnTo>
                </a:path>
                <a:path w="7768590" h="55245">
                  <a:moveTo>
                    <a:pt x="6782351" y="0"/>
                  </a:moveTo>
                  <a:lnTo>
                    <a:pt x="6727245" y="55105"/>
                  </a:lnTo>
                </a:path>
                <a:path w="7768590" h="55245">
                  <a:moveTo>
                    <a:pt x="6814151" y="0"/>
                  </a:moveTo>
                  <a:lnTo>
                    <a:pt x="6759046" y="55105"/>
                  </a:lnTo>
                </a:path>
                <a:path w="7768590" h="55245">
                  <a:moveTo>
                    <a:pt x="6845952" y="0"/>
                  </a:moveTo>
                  <a:lnTo>
                    <a:pt x="6790847" y="55105"/>
                  </a:lnTo>
                </a:path>
                <a:path w="7768590" h="55245">
                  <a:moveTo>
                    <a:pt x="6877753" y="0"/>
                  </a:moveTo>
                  <a:lnTo>
                    <a:pt x="6822648" y="55105"/>
                  </a:lnTo>
                </a:path>
                <a:path w="7768590" h="55245">
                  <a:moveTo>
                    <a:pt x="6909554" y="0"/>
                  </a:moveTo>
                  <a:lnTo>
                    <a:pt x="6854449" y="55105"/>
                  </a:lnTo>
                </a:path>
                <a:path w="7768590" h="55245">
                  <a:moveTo>
                    <a:pt x="6941355" y="0"/>
                  </a:moveTo>
                  <a:lnTo>
                    <a:pt x="6886249" y="55105"/>
                  </a:lnTo>
                </a:path>
                <a:path w="7768590" h="55245">
                  <a:moveTo>
                    <a:pt x="6973155" y="0"/>
                  </a:moveTo>
                  <a:lnTo>
                    <a:pt x="6918063" y="55105"/>
                  </a:lnTo>
                </a:path>
                <a:path w="7768590" h="55245">
                  <a:moveTo>
                    <a:pt x="7004956" y="0"/>
                  </a:moveTo>
                  <a:lnTo>
                    <a:pt x="6949864" y="55105"/>
                  </a:lnTo>
                </a:path>
                <a:path w="7768590" h="55245">
                  <a:moveTo>
                    <a:pt x="7036757" y="0"/>
                  </a:moveTo>
                  <a:lnTo>
                    <a:pt x="6981664" y="55105"/>
                  </a:lnTo>
                </a:path>
                <a:path w="7768590" h="55245">
                  <a:moveTo>
                    <a:pt x="7068571" y="0"/>
                  </a:moveTo>
                  <a:lnTo>
                    <a:pt x="7013465" y="55105"/>
                  </a:lnTo>
                </a:path>
                <a:path w="7768590" h="55245">
                  <a:moveTo>
                    <a:pt x="7100371" y="0"/>
                  </a:moveTo>
                  <a:lnTo>
                    <a:pt x="7045266" y="55105"/>
                  </a:lnTo>
                </a:path>
                <a:path w="7768590" h="55245">
                  <a:moveTo>
                    <a:pt x="7132172" y="0"/>
                  </a:moveTo>
                  <a:lnTo>
                    <a:pt x="7077067" y="55105"/>
                  </a:lnTo>
                </a:path>
                <a:path w="7768590" h="55245">
                  <a:moveTo>
                    <a:pt x="7163973" y="0"/>
                  </a:moveTo>
                  <a:lnTo>
                    <a:pt x="7108868" y="55105"/>
                  </a:lnTo>
                </a:path>
                <a:path w="7768590" h="55245">
                  <a:moveTo>
                    <a:pt x="7195774" y="0"/>
                  </a:moveTo>
                  <a:lnTo>
                    <a:pt x="7140668" y="55105"/>
                  </a:lnTo>
                </a:path>
                <a:path w="7768590" h="55245">
                  <a:moveTo>
                    <a:pt x="7227575" y="0"/>
                  </a:moveTo>
                  <a:lnTo>
                    <a:pt x="7172469" y="55105"/>
                  </a:lnTo>
                </a:path>
                <a:path w="7768590" h="55245">
                  <a:moveTo>
                    <a:pt x="7259375" y="0"/>
                  </a:moveTo>
                  <a:lnTo>
                    <a:pt x="7204270" y="55105"/>
                  </a:lnTo>
                </a:path>
                <a:path w="7768590" h="55245">
                  <a:moveTo>
                    <a:pt x="7291176" y="0"/>
                  </a:moveTo>
                  <a:lnTo>
                    <a:pt x="7236071" y="55105"/>
                  </a:lnTo>
                </a:path>
                <a:path w="7768590" h="55245">
                  <a:moveTo>
                    <a:pt x="7322977" y="0"/>
                  </a:moveTo>
                  <a:lnTo>
                    <a:pt x="7267872" y="55105"/>
                  </a:lnTo>
                </a:path>
                <a:path w="7768590" h="55245">
                  <a:moveTo>
                    <a:pt x="7354778" y="0"/>
                  </a:moveTo>
                  <a:lnTo>
                    <a:pt x="7299672" y="55105"/>
                  </a:lnTo>
                </a:path>
                <a:path w="7768590" h="55245">
                  <a:moveTo>
                    <a:pt x="7386579" y="0"/>
                  </a:moveTo>
                  <a:lnTo>
                    <a:pt x="7331473" y="55105"/>
                  </a:lnTo>
                </a:path>
                <a:path w="7768590" h="55245">
                  <a:moveTo>
                    <a:pt x="7418379" y="0"/>
                  </a:moveTo>
                  <a:lnTo>
                    <a:pt x="7363274" y="55105"/>
                  </a:lnTo>
                </a:path>
                <a:path w="7768590" h="55245">
                  <a:moveTo>
                    <a:pt x="7450180" y="0"/>
                  </a:moveTo>
                  <a:lnTo>
                    <a:pt x="7395075" y="55105"/>
                  </a:lnTo>
                </a:path>
                <a:path w="7768590" h="55245">
                  <a:moveTo>
                    <a:pt x="7481981" y="0"/>
                  </a:moveTo>
                  <a:lnTo>
                    <a:pt x="7426888" y="55105"/>
                  </a:lnTo>
                </a:path>
                <a:path w="7768590" h="55245">
                  <a:moveTo>
                    <a:pt x="7513782" y="0"/>
                  </a:moveTo>
                  <a:lnTo>
                    <a:pt x="7458689" y="55105"/>
                  </a:lnTo>
                </a:path>
                <a:path w="7768590" h="55245">
                  <a:moveTo>
                    <a:pt x="7545583" y="0"/>
                  </a:moveTo>
                  <a:lnTo>
                    <a:pt x="7490490" y="55105"/>
                  </a:lnTo>
                </a:path>
                <a:path w="7768590" h="55245">
                  <a:moveTo>
                    <a:pt x="7577396" y="0"/>
                  </a:moveTo>
                  <a:lnTo>
                    <a:pt x="7522291" y="55105"/>
                  </a:lnTo>
                </a:path>
                <a:path w="7768590" h="55245">
                  <a:moveTo>
                    <a:pt x="7609197" y="0"/>
                  </a:moveTo>
                  <a:lnTo>
                    <a:pt x="7554092" y="55105"/>
                  </a:lnTo>
                </a:path>
                <a:path w="7768590" h="55245">
                  <a:moveTo>
                    <a:pt x="7640998" y="0"/>
                  </a:moveTo>
                  <a:lnTo>
                    <a:pt x="7585892" y="55105"/>
                  </a:lnTo>
                </a:path>
                <a:path w="7768590" h="55245">
                  <a:moveTo>
                    <a:pt x="7672798" y="0"/>
                  </a:moveTo>
                  <a:lnTo>
                    <a:pt x="7617693" y="55105"/>
                  </a:lnTo>
                </a:path>
                <a:path w="7768590" h="55245">
                  <a:moveTo>
                    <a:pt x="7704599" y="0"/>
                  </a:moveTo>
                  <a:lnTo>
                    <a:pt x="7649494" y="55105"/>
                  </a:lnTo>
                </a:path>
                <a:path w="7768590" h="55245">
                  <a:moveTo>
                    <a:pt x="7736400" y="0"/>
                  </a:moveTo>
                  <a:lnTo>
                    <a:pt x="7681295" y="55105"/>
                  </a:lnTo>
                </a:path>
                <a:path w="7768590" h="55245">
                  <a:moveTo>
                    <a:pt x="7768201" y="0"/>
                  </a:moveTo>
                  <a:lnTo>
                    <a:pt x="7713096" y="55105"/>
                  </a:lnTo>
                </a:path>
              </a:pathLst>
            </a:custGeom>
            <a:ln w="11874">
              <a:solidFill>
                <a:srgbClr val="FFFFFF"/>
              </a:solidFill>
            </a:ln>
          </p:spPr>
          <p:txBody>
            <a:bodyPr wrap="square" lIns="0" tIns="0" rIns="0" bIns="0" rtlCol="0"/>
            <a:lstStyle/>
            <a:p>
              <a:endParaRPr/>
            </a:p>
          </p:txBody>
        </p:sp>
        <p:sp>
          <p:nvSpPr>
            <p:cNvPr id="6" name="object 6"/>
            <p:cNvSpPr/>
            <p:nvPr/>
          </p:nvSpPr>
          <p:spPr>
            <a:xfrm>
              <a:off x="175564"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7" name="object 7"/>
          <p:cNvSpPr txBox="1"/>
          <p:nvPr/>
        </p:nvSpPr>
        <p:spPr>
          <a:xfrm>
            <a:off x="194774" y="9674528"/>
            <a:ext cx="159385" cy="193040"/>
          </a:xfrm>
          <a:prstGeom prst="rect">
            <a:avLst/>
          </a:prstGeom>
        </p:spPr>
        <p:txBody>
          <a:bodyPr vert="horz" wrap="square" lIns="0" tIns="12700" rIns="0" bIns="0" rtlCol="0">
            <a:spAutoFit/>
          </a:bodyPr>
          <a:lstStyle/>
          <a:p>
            <a:pPr marL="12700">
              <a:lnSpc>
                <a:spcPct val="100000"/>
              </a:lnSpc>
              <a:spcBef>
                <a:spcPts val="100"/>
              </a:spcBef>
            </a:pPr>
            <a:r>
              <a:rPr sz="1100" b="0" spc="-25" dirty="0">
                <a:solidFill>
                  <a:srgbClr val="FFFFFF"/>
                </a:solidFill>
                <a:latin typeface="Gotham Book"/>
                <a:cs typeface="Gotham Book"/>
              </a:rPr>
              <a:t>12</a:t>
            </a:r>
            <a:endParaRPr sz="1100">
              <a:latin typeface="Gotham Book"/>
              <a:cs typeface="Gotham Book"/>
            </a:endParaRPr>
          </a:p>
        </p:txBody>
      </p:sp>
      <p:sp>
        <p:nvSpPr>
          <p:cNvPr id="8" name="object 8"/>
          <p:cNvSpPr txBox="1">
            <a:spLocks noGrp="1"/>
          </p:cNvSpPr>
          <p:nvPr>
            <p:ph type="title"/>
          </p:nvPr>
        </p:nvSpPr>
        <p:spPr>
          <a:xfrm>
            <a:off x="444500" y="537454"/>
            <a:ext cx="2512695" cy="443711"/>
          </a:xfrm>
          <a:prstGeom prst="rect">
            <a:avLst/>
          </a:prstGeom>
        </p:spPr>
        <p:txBody>
          <a:bodyPr vert="horz" wrap="square" lIns="0" tIns="12700" rIns="0" bIns="0" rtlCol="0">
            <a:spAutoFit/>
          </a:bodyPr>
          <a:lstStyle/>
          <a:p>
            <a:pPr marL="12700">
              <a:lnSpc>
                <a:spcPct val="100000"/>
              </a:lnSpc>
              <a:spcBef>
                <a:spcPts val="100"/>
              </a:spcBef>
            </a:pPr>
            <a:r>
              <a:rPr sz="2800" b="1" spc="-45" dirty="0"/>
              <a:t>CARMAN</a:t>
            </a:r>
            <a:r>
              <a:rPr sz="2800" b="1" spc="-120" dirty="0"/>
              <a:t> </a:t>
            </a:r>
            <a:r>
              <a:rPr sz="2800" b="1" spc="-60" dirty="0"/>
              <a:t>FARM</a:t>
            </a:r>
          </a:p>
        </p:txBody>
      </p:sp>
      <p:sp>
        <p:nvSpPr>
          <p:cNvPr id="9" name="object 9"/>
          <p:cNvSpPr txBox="1"/>
          <p:nvPr/>
        </p:nvSpPr>
        <p:spPr>
          <a:xfrm>
            <a:off x="444500" y="1679692"/>
            <a:ext cx="3632835" cy="939800"/>
          </a:xfrm>
          <a:prstGeom prst="rect">
            <a:avLst/>
          </a:prstGeom>
        </p:spPr>
        <p:txBody>
          <a:bodyPr vert="horz" wrap="square" lIns="0" tIns="12700" rIns="0" bIns="0" rtlCol="0">
            <a:spAutoFit/>
          </a:bodyPr>
          <a:lstStyle/>
          <a:p>
            <a:pPr marL="12700" marR="234315" algn="just">
              <a:lnSpc>
                <a:spcPct val="100000"/>
              </a:lnSpc>
              <a:spcBef>
                <a:spcPts val="100"/>
              </a:spcBef>
            </a:pPr>
            <a:r>
              <a:rPr sz="1200" b="0" dirty="0">
                <a:solidFill>
                  <a:srgbClr val="231F20"/>
                </a:solidFill>
                <a:latin typeface="Gotham Book"/>
                <a:cs typeface="Gotham Book"/>
              </a:rPr>
              <a:t>Cecelia</a:t>
            </a:r>
            <a:r>
              <a:rPr sz="1200" b="0" spc="-30" dirty="0">
                <a:solidFill>
                  <a:srgbClr val="231F20"/>
                </a:solidFill>
                <a:latin typeface="Gotham Book"/>
                <a:cs typeface="Gotham Book"/>
              </a:rPr>
              <a:t> </a:t>
            </a:r>
            <a:r>
              <a:rPr sz="1200" b="0" dirty="0">
                <a:solidFill>
                  <a:srgbClr val="231F20"/>
                </a:solidFill>
                <a:latin typeface="Gotham Book"/>
                <a:cs typeface="Gotham Book"/>
              </a:rPr>
              <a:t>B.</a:t>
            </a:r>
            <a:r>
              <a:rPr sz="1200" b="0" spc="-30" dirty="0">
                <a:solidFill>
                  <a:srgbClr val="231F20"/>
                </a:solidFill>
                <a:latin typeface="Gotham Book"/>
                <a:cs typeface="Gotham Book"/>
              </a:rPr>
              <a:t> </a:t>
            </a:r>
            <a:r>
              <a:rPr sz="1200" b="0" dirty="0">
                <a:solidFill>
                  <a:srgbClr val="231F20"/>
                </a:solidFill>
                <a:latin typeface="Gotham Book"/>
                <a:cs typeface="Gotham Book"/>
              </a:rPr>
              <a:t>Carman</a:t>
            </a:r>
            <a:r>
              <a:rPr sz="1200" b="0" spc="-25" dirty="0">
                <a:solidFill>
                  <a:srgbClr val="231F20"/>
                </a:solidFill>
                <a:latin typeface="Gotham Book"/>
                <a:cs typeface="Gotham Book"/>
              </a:rPr>
              <a:t> </a:t>
            </a:r>
            <a:r>
              <a:rPr sz="1200" b="0" dirty="0">
                <a:solidFill>
                  <a:srgbClr val="231F20"/>
                </a:solidFill>
                <a:latin typeface="Gotham Book"/>
                <a:cs typeface="Gotham Book"/>
              </a:rPr>
              <a:t>donated</a:t>
            </a:r>
            <a:r>
              <a:rPr sz="1200" b="0" spc="-30" dirty="0">
                <a:solidFill>
                  <a:srgbClr val="231F20"/>
                </a:solidFill>
                <a:latin typeface="Gotham Book"/>
                <a:cs typeface="Gotham Book"/>
              </a:rPr>
              <a:t> </a:t>
            </a:r>
            <a:r>
              <a:rPr sz="1200" b="0" dirty="0">
                <a:solidFill>
                  <a:srgbClr val="231F20"/>
                </a:solidFill>
                <a:latin typeface="Gotham Book"/>
                <a:cs typeface="Gotham Book"/>
              </a:rPr>
              <a:t>farmland</a:t>
            </a:r>
            <a:r>
              <a:rPr sz="1200" b="0" spc="-30" dirty="0">
                <a:solidFill>
                  <a:srgbClr val="231F20"/>
                </a:solidFill>
                <a:latin typeface="Gotham Book"/>
                <a:cs typeface="Gotham Book"/>
              </a:rPr>
              <a:t> </a:t>
            </a:r>
            <a:r>
              <a:rPr sz="1200" b="0" spc="-10" dirty="0">
                <a:solidFill>
                  <a:srgbClr val="231F20"/>
                </a:solidFill>
                <a:latin typeface="Gotham Book"/>
                <a:cs typeface="Gotham Book"/>
              </a:rPr>
              <a:t>located </a:t>
            </a:r>
            <a:r>
              <a:rPr sz="1200" b="0" dirty="0">
                <a:solidFill>
                  <a:srgbClr val="231F20"/>
                </a:solidFill>
                <a:latin typeface="Gotham Book"/>
                <a:cs typeface="Gotham Book"/>
              </a:rPr>
              <a:t>in</a:t>
            </a:r>
            <a:r>
              <a:rPr sz="1200" b="0" spc="-30" dirty="0">
                <a:solidFill>
                  <a:srgbClr val="231F20"/>
                </a:solidFill>
                <a:latin typeface="Gotham Book"/>
                <a:cs typeface="Gotham Book"/>
              </a:rPr>
              <a:t> </a:t>
            </a:r>
            <a:r>
              <a:rPr sz="1200" b="0" dirty="0">
                <a:solidFill>
                  <a:srgbClr val="231F20"/>
                </a:solidFill>
                <a:latin typeface="Gotham Book"/>
                <a:cs typeface="Gotham Book"/>
              </a:rPr>
              <a:t>Champaign</a:t>
            </a:r>
            <a:r>
              <a:rPr sz="1200" b="0" spc="-25" dirty="0">
                <a:solidFill>
                  <a:srgbClr val="231F20"/>
                </a:solidFill>
                <a:latin typeface="Gotham Book"/>
                <a:cs typeface="Gotham Book"/>
              </a:rPr>
              <a:t> </a:t>
            </a:r>
            <a:r>
              <a:rPr sz="1200" b="0" spc="-10" dirty="0">
                <a:solidFill>
                  <a:srgbClr val="231F20"/>
                </a:solidFill>
                <a:latin typeface="Gotham Book"/>
                <a:cs typeface="Gotham Book"/>
              </a:rPr>
              <a:t>County,</a:t>
            </a:r>
            <a:r>
              <a:rPr sz="1200" b="0" spc="-25" dirty="0">
                <a:solidFill>
                  <a:srgbClr val="231F20"/>
                </a:solidFill>
                <a:latin typeface="Gotham Book"/>
                <a:cs typeface="Gotham Book"/>
              </a:rPr>
              <a:t> </a:t>
            </a:r>
            <a:r>
              <a:rPr sz="1200" b="0" dirty="0">
                <a:solidFill>
                  <a:srgbClr val="231F20"/>
                </a:solidFill>
                <a:latin typeface="Gotham Book"/>
                <a:cs typeface="Gotham Book"/>
              </a:rPr>
              <a:t>Illinois</a:t>
            </a:r>
            <a:r>
              <a:rPr sz="1200" b="0" spc="-25" dirty="0">
                <a:solidFill>
                  <a:srgbClr val="231F20"/>
                </a:solidFill>
                <a:latin typeface="Gotham Book"/>
                <a:cs typeface="Gotham Book"/>
              </a:rPr>
              <a:t> </a:t>
            </a:r>
            <a:r>
              <a:rPr sz="1200" b="0" dirty="0">
                <a:solidFill>
                  <a:srgbClr val="231F20"/>
                </a:solidFill>
                <a:latin typeface="Gotham Book"/>
                <a:cs typeface="Gotham Book"/>
              </a:rPr>
              <a:t>to</a:t>
            </a:r>
            <a:r>
              <a:rPr sz="1200" b="0" spc="-25" dirty="0">
                <a:solidFill>
                  <a:srgbClr val="231F20"/>
                </a:solidFill>
                <a:latin typeface="Gotham Book"/>
                <a:cs typeface="Gotham Book"/>
              </a:rPr>
              <a:t> </a:t>
            </a:r>
            <a:r>
              <a:rPr sz="1200" b="0" dirty="0">
                <a:solidFill>
                  <a:srgbClr val="231F20"/>
                </a:solidFill>
                <a:latin typeface="Gotham Book"/>
                <a:cs typeface="Gotham Book"/>
              </a:rPr>
              <a:t>the</a:t>
            </a:r>
            <a:r>
              <a:rPr sz="1200" b="0" spc="-25" dirty="0">
                <a:solidFill>
                  <a:srgbClr val="231F20"/>
                </a:solidFill>
                <a:latin typeface="Gotham Book"/>
                <a:cs typeface="Gotham Book"/>
              </a:rPr>
              <a:t> </a:t>
            </a:r>
            <a:r>
              <a:rPr sz="1200" b="0" dirty="0">
                <a:solidFill>
                  <a:srgbClr val="231F20"/>
                </a:solidFill>
                <a:latin typeface="Gotham Book"/>
                <a:cs typeface="Gotham Book"/>
              </a:rPr>
              <a:t>Board</a:t>
            </a:r>
            <a:r>
              <a:rPr sz="1200" b="0" spc="-25" dirty="0">
                <a:solidFill>
                  <a:srgbClr val="231F20"/>
                </a:solidFill>
                <a:latin typeface="Gotham Book"/>
                <a:cs typeface="Gotham Book"/>
              </a:rPr>
              <a:t> of </a:t>
            </a:r>
            <a:r>
              <a:rPr sz="1200" b="0" spc="-10" dirty="0">
                <a:solidFill>
                  <a:srgbClr val="231F20"/>
                </a:solidFill>
                <a:latin typeface="Gotham Book"/>
                <a:cs typeface="Gotham Book"/>
              </a:rPr>
              <a:t>Trustees</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dirty="0">
                <a:solidFill>
                  <a:srgbClr val="231F20"/>
                </a:solidFill>
                <a:latin typeface="Gotham Book"/>
                <a:cs typeface="Gotham Book"/>
              </a:rPr>
              <a:t>University</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10" dirty="0">
                <a:solidFill>
                  <a:srgbClr val="231F20"/>
                </a:solidFill>
                <a:latin typeface="Gotham Book"/>
                <a:cs typeface="Gotham Book"/>
              </a:rPr>
              <a:t> </a:t>
            </a:r>
            <a:r>
              <a:rPr sz="1200" b="0" dirty="0">
                <a:solidFill>
                  <a:srgbClr val="231F20"/>
                </a:solidFill>
                <a:latin typeface="Gotham Book"/>
                <a:cs typeface="Gotham Book"/>
              </a:rPr>
              <a:t>Illinois</a:t>
            </a:r>
            <a:r>
              <a:rPr sz="1200" b="0" spc="-15" dirty="0">
                <a:solidFill>
                  <a:srgbClr val="231F20"/>
                </a:solidFill>
                <a:latin typeface="Gotham Book"/>
                <a:cs typeface="Gotham Book"/>
              </a:rPr>
              <a:t> </a:t>
            </a:r>
            <a:r>
              <a:rPr sz="1200" b="0" dirty="0">
                <a:solidFill>
                  <a:srgbClr val="231F20"/>
                </a:solidFill>
                <a:latin typeface="Gotham Book"/>
                <a:cs typeface="Gotham Book"/>
              </a:rPr>
              <a:t>in</a:t>
            </a:r>
            <a:r>
              <a:rPr sz="1200" b="0" spc="-15" dirty="0">
                <a:solidFill>
                  <a:srgbClr val="231F20"/>
                </a:solidFill>
                <a:latin typeface="Gotham Book"/>
                <a:cs typeface="Gotham Book"/>
              </a:rPr>
              <a:t> </a:t>
            </a:r>
            <a:r>
              <a:rPr sz="1200" b="0" spc="-10" dirty="0">
                <a:solidFill>
                  <a:srgbClr val="231F20"/>
                </a:solidFill>
                <a:latin typeface="Gotham Book"/>
                <a:cs typeface="Gotham Book"/>
              </a:rPr>
              <a:t>1993.</a:t>
            </a:r>
            <a:endParaRPr sz="1200">
              <a:latin typeface="Gotham Book"/>
              <a:cs typeface="Gotham Book"/>
            </a:endParaRPr>
          </a:p>
          <a:p>
            <a:pPr marL="12700" marR="5080" algn="just">
              <a:lnSpc>
                <a:spcPct val="100000"/>
              </a:lnSpc>
            </a:pPr>
            <a:r>
              <a:rPr sz="1200" b="0" dirty="0">
                <a:solidFill>
                  <a:srgbClr val="231F20"/>
                </a:solidFill>
                <a:latin typeface="Gotham Book"/>
                <a:cs typeface="Gotham Book"/>
              </a:rPr>
              <a:t>Annual</a:t>
            </a:r>
            <a:r>
              <a:rPr sz="1200" b="0" spc="-10" dirty="0">
                <a:solidFill>
                  <a:srgbClr val="231F20"/>
                </a:solidFill>
                <a:latin typeface="Gotham Book"/>
                <a:cs typeface="Gotham Book"/>
              </a:rPr>
              <a:t> </a:t>
            </a:r>
            <a:r>
              <a:rPr sz="1200" b="0" dirty="0">
                <a:solidFill>
                  <a:srgbClr val="231F20"/>
                </a:solidFill>
                <a:latin typeface="Gotham Book"/>
                <a:cs typeface="Gotham Book"/>
              </a:rPr>
              <a:t>net</a:t>
            </a:r>
            <a:r>
              <a:rPr sz="1200" b="0" spc="-10" dirty="0">
                <a:solidFill>
                  <a:srgbClr val="231F20"/>
                </a:solidFill>
                <a:latin typeface="Gotham Book"/>
                <a:cs typeface="Gotham Book"/>
              </a:rPr>
              <a:t> </a:t>
            </a:r>
            <a:r>
              <a:rPr sz="1200" b="0" dirty="0">
                <a:solidFill>
                  <a:srgbClr val="231F20"/>
                </a:solidFill>
                <a:latin typeface="Gotham Book"/>
                <a:cs typeface="Gotham Book"/>
              </a:rPr>
              <a:t>income</a:t>
            </a:r>
            <a:r>
              <a:rPr sz="1200" b="0" spc="-5" dirty="0">
                <a:solidFill>
                  <a:srgbClr val="231F20"/>
                </a:solidFill>
                <a:latin typeface="Gotham Book"/>
                <a:cs typeface="Gotham Book"/>
              </a:rPr>
              <a:t> </a:t>
            </a:r>
            <a:r>
              <a:rPr sz="1200" b="0" dirty="0">
                <a:solidFill>
                  <a:srgbClr val="231F20"/>
                </a:solidFill>
                <a:latin typeface="Gotham Book"/>
                <a:cs typeface="Gotham Book"/>
              </a:rPr>
              <a:t>distribution</a:t>
            </a:r>
            <a:r>
              <a:rPr sz="1200" b="0" spc="-10" dirty="0">
                <a:solidFill>
                  <a:srgbClr val="231F20"/>
                </a:solidFill>
                <a:latin typeface="Gotham Book"/>
                <a:cs typeface="Gotham Book"/>
              </a:rPr>
              <a:t> </a:t>
            </a:r>
            <a:r>
              <a:rPr sz="1200" b="0" dirty="0">
                <a:solidFill>
                  <a:srgbClr val="231F20"/>
                </a:solidFill>
                <a:latin typeface="Gotham Book"/>
                <a:cs typeface="Gotham Book"/>
              </a:rPr>
              <a:t>is</a:t>
            </a:r>
            <a:r>
              <a:rPr sz="1200" b="0" spc="-5" dirty="0">
                <a:solidFill>
                  <a:srgbClr val="231F20"/>
                </a:solidFill>
                <a:latin typeface="Gotham Book"/>
                <a:cs typeface="Gotham Book"/>
              </a:rPr>
              <a:t> </a:t>
            </a:r>
            <a:r>
              <a:rPr sz="1200" b="0" dirty="0">
                <a:solidFill>
                  <a:srgbClr val="231F20"/>
                </a:solidFill>
                <a:latin typeface="Gotham Book"/>
                <a:cs typeface="Gotham Book"/>
              </a:rPr>
              <a:t>to</a:t>
            </a:r>
            <a:r>
              <a:rPr sz="1200" b="0" spc="-10" dirty="0">
                <a:solidFill>
                  <a:srgbClr val="231F20"/>
                </a:solidFill>
                <a:latin typeface="Gotham Book"/>
                <a:cs typeface="Gotham Book"/>
              </a:rPr>
              <a:t> </a:t>
            </a:r>
            <a:r>
              <a:rPr sz="1200" b="0" dirty="0">
                <a:solidFill>
                  <a:srgbClr val="231F20"/>
                </a:solidFill>
                <a:latin typeface="Gotham Book"/>
                <a:cs typeface="Gotham Book"/>
              </a:rPr>
              <a:t>the</a:t>
            </a:r>
            <a:r>
              <a:rPr sz="1200" b="0" spc="-5" dirty="0">
                <a:solidFill>
                  <a:srgbClr val="231F20"/>
                </a:solidFill>
                <a:latin typeface="Gotham Book"/>
                <a:cs typeface="Gotham Book"/>
              </a:rPr>
              <a:t> </a:t>
            </a:r>
            <a:r>
              <a:rPr sz="1200" b="0" spc="-10" dirty="0">
                <a:solidFill>
                  <a:srgbClr val="231F20"/>
                </a:solidFill>
                <a:latin typeface="Gotham Book"/>
                <a:cs typeface="Gotham Book"/>
              </a:rPr>
              <a:t>College </a:t>
            </a:r>
            <a:r>
              <a:rPr sz="1200" b="0" dirty="0">
                <a:solidFill>
                  <a:srgbClr val="231F20"/>
                </a:solidFill>
                <a:latin typeface="Gotham Book"/>
                <a:cs typeface="Gotham Book"/>
              </a:rPr>
              <a:t>of</a:t>
            </a:r>
            <a:r>
              <a:rPr sz="1200" b="0" spc="-30" dirty="0">
                <a:solidFill>
                  <a:srgbClr val="231F20"/>
                </a:solidFill>
                <a:latin typeface="Gotham Book"/>
                <a:cs typeface="Gotham Book"/>
              </a:rPr>
              <a:t> </a:t>
            </a:r>
            <a:r>
              <a:rPr sz="1200" b="0" dirty="0">
                <a:solidFill>
                  <a:srgbClr val="231F20"/>
                </a:solidFill>
                <a:latin typeface="Gotham Book"/>
                <a:cs typeface="Gotham Book"/>
              </a:rPr>
              <a:t>ACES</a:t>
            </a:r>
            <a:r>
              <a:rPr sz="1200" b="0" spc="-30" dirty="0">
                <a:solidFill>
                  <a:srgbClr val="231F20"/>
                </a:solidFill>
                <a:latin typeface="Gotham Book"/>
                <a:cs typeface="Gotham Book"/>
              </a:rPr>
              <a:t> </a:t>
            </a:r>
            <a:r>
              <a:rPr sz="1200" b="0" dirty="0">
                <a:solidFill>
                  <a:srgbClr val="231F20"/>
                </a:solidFill>
                <a:latin typeface="Gotham Book"/>
                <a:cs typeface="Gotham Book"/>
              </a:rPr>
              <a:t>for</a:t>
            </a:r>
            <a:r>
              <a:rPr sz="1200" b="0" spc="-30" dirty="0">
                <a:solidFill>
                  <a:srgbClr val="231F20"/>
                </a:solidFill>
                <a:latin typeface="Gotham Book"/>
                <a:cs typeface="Gotham Book"/>
              </a:rPr>
              <a:t> </a:t>
            </a:r>
            <a:r>
              <a:rPr sz="1200" b="0" spc="-10" dirty="0">
                <a:solidFill>
                  <a:srgbClr val="231F20"/>
                </a:solidFill>
                <a:latin typeface="Gotham Book"/>
                <a:cs typeface="Gotham Book"/>
              </a:rPr>
              <a:t>scholarships.</a:t>
            </a:r>
            <a:endParaRPr sz="1200">
              <a:latin typeface="Gotham Book"/>
              <a:cs typeface="Gotham Book"/>
            </a:endParaRPr>
          </a:p>
        </p:txBody>
      </p:sp>
      <p:sp>
        <p:nvSpPr>
          <p:cNvPr id="10" name="object 10"/>
          <p:cNvSpPr txBox="1"/>
          <p:nvPr/>
        </p:nvSpPr>
        <p:spPr>
          <a:xfrm>
            <a:off x="4488140" y="1629536"/>
            <a:ext cx="2533650" cy="907415"/>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000033"/>
                </a:solidFill>
                <a:latin typeface="Gotham Bold"/>
                <a:cs typeface="Gotham Bold"/>
              </a:rPr>
              <a:t>BY</a:t>
            </a:r>
            <a:r>
              <a:rPr sz="1500" b="1" spc="-85" dirty="0">
                <a:solidFill>
                  <a:srgbClr val="000033"/>
                </a:solidFill>
                <a:latin typeface="Gotham Bold"/>
                <a:cs typeface="Gotham Bold"/>
              </a:rPr>
              <a:t> </a:t>
            </a:r>
            <a:r>
              <a:rPr sz="1500" b="1" spc="-35" dirty="0">
                <a:solidFill>
                  <a:srgbClr val="000033"/>
                </a:solidFill>
                <a:latin typeface="Gotham Bold"/>
                <a:cs typeface="Gotham Bold"/>
              </a:rPr>
              <a:t>THE</a:t>
            </a:r>
            <a:r>
              <a:rPr sz="1500" b="1" spc="-80" dirty="0">
                <a:solidFill>
                  <a:srgbClr val="000033"/>
                </a:solidFill>
                <a:latin typeface="Gotham Bold"/>
                <a:cs typeface="Gotham Bold"/>
              </a:rPr>
              <a:t> </a:t>
            </a:r>
            <a:r>
              <a:rPr sz="1500" b="1" spc="-10" dirty="0">
                <a:solidFill>
                  <a:srgbClr val="000033"/>
                </a:solidFill>
                <a:latin typeface="Gotham Bold"/>
                <a:cs typeface="Gotham Bold"/>
              </a:rPr>
              <a:t>NUMBERS</a:t>
            </a:r>
            <a:endParaRPr sz="1500">
              <a:latin typeface="Gotham Bold"/>
              <a:cs typeface="Gotham Bold"/>
            </a:endParaRPr>
          </a:p>
          <a:p>
            <a:pPr marL="404495">
              <a:lnSpc>
                <a:spcPct val="100000"/>
              </a:lnSpc>
              <a:spcBef>
                <a:spcPts val="819"/>
              </a:spcBef>
            </a:pPr>
            <a:r>
              <a:rPr sz="1100" dirty="0">
                <a:solidFill>
                  <a:srgbClr val="000033"/>
                </a:solidFill>
                <a:latin typeface="Gotham Bold"/>
                <a:cs typeface="Gotham Bold"/>
              </a:rPr>
              <a:t>72.0</a:t>
            </a:r>
            <a:r>
              <a:rPr sz="1100" spc="225" dirty="0">
                <a:solidFill>
                  <a:srgbClr val="000033"/>
                </a:solidFill>
                <a:latin typeface="Gotham Bold"/>
                <a:cs typeface="Gotham Bold"/>
              </a:rPr>
              <a:t> </a:t>
            </a: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20" dirty="0">
                <a:solidFill>
                  <a:srgbClr val="006862"/>
                </a:solidFill>
                <a:latin typeface="Gotham Bold"/>
                <a:cs typeface="Gotham Bold"/>
              </a:rPr>
              <a:t>ACRES</a:t>
            </a:r>
            <a:endParaRPr sz="1100">
              <a:latin typeface="Gotham Bold"/>
              <a:cs typeface="Gotham Bold"/>
            </a:endParaRPr>
          </a:p>
          <a:p>
            <a:pPr>
              <a:lnSpc>
                <a:spcPct val="100000"/>
              </a:lnSpc>
            </a:pPr>
            <a:endParaRPr sz="1400">
              <a:latin typeface="Gotham Bold"/>
              <a:cs typeface="Gotham Bold"/>
            </a:endParaRPr>
          </a:p>
          <a:p>
            <a:pPr marL="362585">
              <a:lnSpc>
                <a:spcPct val="100000"/>
              </a:lnSpc>
            </a:pPr>
            <a:r>
              <a:rPr sz="1100" dirty="0">
                <a:solidFill>
                  <a:srgbClr val="000033"/>
                </a:solidFill>
                <a:latin typeface="Gotham Bold"/>
                <a:cs typeface="Gotham Bold"/>
              </a:rPr>
              <a:t>71.2</a:t>
            </a:r>
            <a:r>
              <a:rPr sz="1100" spc="130" dirty="0">
                <a:solidFill>
                  <a:srgbClr val="000033"/>
                </a:solidFill>
                <a:latin typeface="Gotham Bold"/>
                <a:cs typeface="Gotham Bold"/>
              </a:rPr>
              <a:t>  </a:t>
            </a:r>
            <a:r>
              <a:rPr sz="1100" dirty="0">
                <a:solidFill>
                  <a:srgbClr val="006862"/>
                </a:solidFill>
                <a:latin typeface="Gotham Bold"/>
                <a:cs typeface="Gotham Bold"/>
              </a:rPr>
              <a:t>ACRES</a:t>
            </a:r>
            <a:r>
              <a:rPr sz="1100" spc="-25" dirty="0">
                <a:solidFill>
                  <a:srgbClr val="006862"/>
                </a:solidFill>
                <a:latin typeface="Gotham Bold"/>
                <a:cs typeface="Gotham Bold"/>
              </a:rPr>
              <a:t> </a:t>
            </a:r>
            <a:r>
              <a:rPr sz="1100" dirty="0">
                <a:solidFill>
                  <a:srgbClr val="006862"/>
                </a:solidFill>
                <a:latin typeface="Gotham Bold"/>
                <a:cs typeface="Gotham Bold"/>
              </a:rPr>
              <a:t>IN</a:t>
            </a:r>
            <a:r>
              <a:rPr sz="1100" spc="285" dirty="0">
                <a:solidFill>
                  <a:srgbClr val="006862"/>
                </a:solidFill>
                <a:latin typeface="Gotham Bold"/>
                <a:cs typeface="Gotham Bold"/>
              </a:rPr>
              <a:t> </a:t>
            </a:r>
            <a:r>
              <a:rPr sz="1100" spc="-10" dirty="0">
                <a:solidFill>
                  <a:srgbClr val="006862"/>
                </a:solidFill>
                <a:latin typeface="Gotham Bold"/>
                <a:cs typeface="Gotham Bold"/>
              </a:rPr>
              <a:t>PRODUCTION</a:t>
            </a:r>
            <a:endParaRPr sz="1100">
              <a:latin typeface="Gotham Bold"/>
              <a:cs typeface="Gotham Bold"/>
            </a:endParaRPr>
          </a:p>
        </p:txBody>
      </p:sp>
      <p:graphicFrame>
        <p:nvGraphicFramePr>
          <p:cNvPr id="11" name="object 11"/>
          <p:cNvGraphicFramePr>
            <a:graphicFrameLocks noGrp="1"/>
          </p:cNvGraphicFramePr>
          <p:nvPr/>
        </p:nvGraphicFramePr>
        <p:xfrm>
          <a:off x="4484303" y="2762091"/>
          <a:ext cx="2785109" cy="1471295"/>
        </p:xfrm>
        <a:graphic>
          <a:graphicData uri="http://schemas.openxmlformats.org/drawingml/2006/table">
            <a:tbl>
              <a:tblPr firstRow="1" bandRow="1">
                <a:tableStyleId>{2D5ABB26-0587-4C30-8999-92F81FD0307C}</a:tableStyleId>
              </a:tblPr>
              <a:tblGrid>
                <a:gridCol w="721995">
                  <a:extLst>
                    <a:ext uri="{9D8B030D-6E8A-4147-A177-3AD203B41FA5}">
                      <a16:colId xmlns:a16="http://schemas.microsoft.com/office/drawing/2014/main" val="20000"/>
                    </a:ext>
                  </a:extLst>
                </a:gridCol>
                <a:gridCol w="2063114">
                  <a:extLst>
                    <a:ext uri="{9D8B030D-6E8A-4147-A177-3AD203B41FA5}">
                      <a16:colId xmlns:a16="http://schemas.microsoft.com/office/drawing/2014/main" val="20001"/>
                    </a:ext>
                  </a:extLst>
                </a:gridCol>
              </a:tblGrid>
              <a:tr h="260350">
                <a:tc>
                  <a:txBody>
                    <a:bodyPr/>
                    <a:lstStyle/>
                    <a:p>
                      <a:pPr marR="32384" algn="r">
                        <a:lnSpc>
                          <a:spcPts val="1125"/>
                        </a:lnSpc>
                      </a:pPr>
                      <a:r>
                        <a:rPr sz="1100" spc="-10" dirty="0">
                          <a:solidFill>
                            <a:srgbClr val="000033"/>
                          </a:solidFill>
                          <a:latin typeface="Gotham Bold"/>
                          <a:cs typeface="Gotham Bold"/>
                        </a:rPr>
                        <a:t>126.5</a:t>
                      </a:r>
                      <a:endParaRPr sz="1100">
                        <a:latin typeface="Gotham Bold"/>
                        <a:cs typeface="Gotham Bold"/>
                      </a:endParaRPr>
                    </a:p>
                  </a:txBody>
                  <a:tcPr marL="0" marR="0" marT="0" marB="0"/>
                </a:tc>
                <a:tc>
                  <a:txBody>
                    <a:bodyPr/>
                    <a:lstStyle/>
                    <a:p>
                      <a:pPr marL="43180">
                        <a:lnSpc>
                          <a:spcPts val="1120"/>
                        </a:lnSpc>
                      </a:pPr>
                      <a:r>
                        <a:rPr sz="1100" dirty="0">
                          <a:solidFill>
                            <a:srgbClr val="006862"/>
                          </a:solidFill>
                          <a:latin typeface="Gotham Bold"/>
                          <a:cs typeface="Gotham Bold"/>
                        </a:rPr>
                        <a:t>SOIL </a:t>
                      </a:r>
                      <a:r>
                        <a:rPr sz="1100" spc="-10" dirty="0">
                          <a:solidFill>
                            <a:srgbClr val="006862"/>
                          </a:solidFill>
                          <a:latin typeface="Gotham Bold"/>
                          <a:cs typeface="Gotham Bold"/>
                        </a:rPr>
                        <a:t>PRODUCTIVITY</a:t>
                      </a:r>
                      <a:r>
                        <a:rPr sz="1100" spc="5" dirty="0">
                          <a:solidFill>
                            <a:srgbClr val="006862"/>
                          </a:solidFill>
                          <a:latin typeface="Gotham Bold"/>
                          <a:cs typeface="Gotham Bold"/>
                        </a:rPr>
                        <a:t> </a:t>
                      </a:r>
                      <a:r>
                        <a:rPr sz="1100" spc="-10" dirty="0">
                          <a:solidFill>
                            <a:srgbClr val="006862"/>
                          </a:solidFill>
                          <a:latin typeface="Gotham Bold"/>
                          <a:cs typeface="Gotham Bold"/>
                        </a:rPr>
                        <a:t>INDEX</a:t>
                      </a:r>
                      <a:endParaRPr sz="1100">
                        <a:latin typeface="Gotham Bold"/>
                        <a:cs typeface="Gotham Bold"/>
                      </a:endParaRPr>
                    </a:p>
                  </a:txBody>
                  <a:tcPr marL="0" marR="0" marT="0" marB="0"/>
                </a:tc>
                <a:extLst>
                  <a:ext uri="{0D108BD9-81ED-4DB2-BD59-A6C34878D82A}">
                    <a16:rowId xmlns:a16="http://schemas.microsoft.com/office/drawing/2014/main" val="10000"/>
                  </a:ext>
                </a:extLst>
              </a:tr>
              <a:tr h="570865">
                <a:tc>
                  <a:txBody>
                    <a:bodyPr/>
                    <a:lstStyle/>
                    <a:p>
                      <a:pPr marR="39370" algn="r">
                        <a:lnSpc>
                          <a:spcPct val="100000"/>
                        </a:lnSpc>
                        <a:spcBef>
                          <a:spcPts val="750"/>
                        </a:spcBef>
                      </a:pPr>
                      <a:r>
                        <a:rPr sz="1100" spc="-10" dirty="0">
                          <a:solidFill>
                            <a:srgbClr val="000033"/>
                          </a:solidFill>
                          <a:latin typeface="Gotham Bold"/>
                          <a:cs typeface="Gotham Bold"/>
                        </a:rPr>
                        <a:t>$2,133</a:t>
                      </a:r>
                      <a:endParaRPr sz="1100">
                        <a:latin typeface="Gotham Bold"/>
                        <a:cs typeface="Gotham Bold"/>
                      </a:endParaRPr>
                    </a:p>
                  </a:txBody>
                  <a:tcPr marL="0" marR="0" marT="95250" marB="0"/>
                </a:tc>
                <a:tc>
                  <a:txBody>
                    <a:bodyPr/>
                    <a:lstStyle/>
                    <a:p>
                      <a:pPr marL="63500" marR="613410" indent="-27305">
                        <a:lnSpc>
                          <a:spcPct val="113700"/>
                        </a:lnSpc>
                        <a:spcBef>
                          <a:spcPts val="570"/>
                        </a:spcBef>
                      </a:pPr>
                      <a:r>
                        <a:rPr sz="1100" spc="-10" dirty="0">
                          <a:solidFill>
                            <a:srgbClr val="006862"/>
                          </a:solidFill>
                          <a:latin typeface="Gotham Bold"/>
                          <a:cs typeface="Gotham Bold"/>
                        </a:rPr>
                        <a:t>PAID</a:t>
                      </a:r>
                      <a:r>
                        <a:rPr sz="1100" spc="-30" dirty="0">
                          <a:solidFill>
                            <a:srgbClr val="006862"/>
                          </a:solidFill>
                          <a:latin typeface="Gotham Bold"/>
                          <a:cs typeface="Gotham Bold"/>
                        </a:rPr>
                        <a:t> </a:t>
                      </a:r>
                      <a:r>
                        <a:rPr sz="1100" dirty="0">
                          <a:solidFill>
                            <a:srgbClr val="006862"/>
                          </a:solidFill>
                          <a:latin typeface="Gotham Bold"/>
                          <a:cs typeface="Gotham Bold"/>
                        </a:rPr>
                        <a:t>LIEU</a:t>
                      </a:r>
                      <a:r>
                        <a:rPr sz="1100" spc="-30" dirty="0">
                          <a:solidFill>
                            <a:srgbClr val="006862"/>
                          </a:solidFill>
                          <a:latin typeface="Gotham Bold"/>
                          <a:cs typeface="Gotham Bold"/>
                        </a:rPr>
                        <a:t> </a:t>
                      </a:r>
                      <a:r>
                        <a:rPr sz="1100" dirty="0">
                          <a:solidFill>
                            <a:srgbClr val="006862"/>
                          </a:solidFill>
                          <a:latin typeface="Gotham Bold"/>
                          <a:cs typeface="Gotham Bold"/>
                        </a:rPr>
                        <a:t>OF</a:t>
                      </a:r>
                      <a:r>
                        <a:rPr sz="1100" spc="-30" dirty="0">
                          <a:solidFill>
                            <a:srgbClr val="006862"/>
                          </a:solidFill>
                          <a:latin typeface="Gotham Bold"/>
                          <a:cs typeface="Gotham Bold"/>
                        </a:rPr>
                        <a:t> </a:t>
                      </a:r>
                      <a:r>
                        <a:rPr sz="1100" spc="-20" dirty="0">
                          <a:solidFill>
                            <a:srgbClr val="006862"/>
                          </a:solidFill>
                          <a:latin typeface="Gotham Bold"/>
                          <a:cs typeface="Gotham Bold"/>
                        </a:rPr>
                        <a:t>REAL </a:t>
                      </a:r>
                      <a:r>
                        <a:rPr sz="1100" spc="-30" dirty="0">
                          <a:solidFill>
                            <a:srgbClr val="006862"/>
                          </a:solidFill>
                          <a:latin typeface="Gotham Bold"/>
                          <a:cs typeface="Gotham Bold"/>
                        </a:rPr>
                        <a:t>ESTATE</a:t>
                      </a:r>
                      <a:r>
                        <a:rPr sz="1100" spc="-40" dirty="0">
                          <a:solidFill>
                            <a:srgbClr val="006862"/>
                          </a:solidFill>
                          <a:latin typeface="Gotham Bold"/>
                          <a:cs typeface="Gotham Bold"/>
                        </a:rPr>
                        <a:t> </a:t>
                      </a:r>
                      <a:r>
                        <a:rPr sz="1100" spc="-25" dirty="0">
                          <a:solidFill>
                            <a:srgbClr val="006862"/>
                          </a:solidFill>
                          <a:latin typeface="Gotham Bold"/>
                          <a:cs typeface="Gotham Bold"/>
                        </a:rPr>
                        <a:t>TAX</a:t>
                      </a:r>
                      <a:endParaRPr sz="1100">
                        <a:latin typeface="Gotham Bold"/>
                        <a:cs typeface="Gotham Bold"/>
                      </a:endParaRPr>
                    </a:p>
                  </a:txBody>
                  <a:tcPr marL="0" marR="0" marT="72390" marB="0"/>
                </a:tc>
                <a:extLst>
                  <a:ext uri="{0D108BD9-81ED-4DB2-BD59-A6C34878D82A}">
                    <a16:rowId xmlns:a16="http://schemas.microsoft.com/office/drawing/2014/main" val="10001"/>
                  </a:ext>
                </a:extLst>
              </a:tr>
              <a:tr h="380365">
                <a:tc>
                  <a:txBody>
                    <a:bodyPr/>
                    <a:lstStyle/>
                    <a:p>
                      <a:pPr marR="28575" algn="r">
                        <a:lnSpc>
                          <a:spcPct val="100000"/>
                        </a:lnSpc>
                        <a:spcBef>
                          <a:spcPts val="750"/>
                        </a:spcBef>
                      </a:pPr>
                      <a:r>
                        <a:rPr sz="1100" spc="-10" dirty="0">
                          <a:solidFill>
                            <a:srgbClr val="000033"/>
                          </a:solidFill>
                          <a:latin typeface="Gotham Bold"/>
                          <a:cs typeface="Gotham Bold"/>
                        </a:rPr>
                        <a:t>$126,900</a:t>
                      </a:r>
                      <a:endParaRPr sz="1100">
                        <a:latin typeface="Gotham Bold"/>
                        <a:cs typeface="Gotham Bold"/>
                      </a:endParaRPr>
                    </a:p>
                  </a:txBody>
                  <a:tcPr marL="0" marR="0" marT="95250" marB="0"/>
                </a:tc>
                <a:tc>
                  <a:txBody>
                    <a:bodyPr/>
                    <a:lstStyle/>
                    <a:p>
                      <a:pPr marL="46990">
                        <a:lnSpc>
                          <a:spcPct val="100000"/>
                        </a:lnSpc>
                        <a:spcBef>
                          <a:spcPts val="750"/>
                        </a:spcBef>
                      </a:pPr>
                      <a:r>
                        <a:rPr sz="1100" dirty="0">
                          <a:solidFill>
                            <a:srgbClr val="006862"/>
                          </a:solidFill>
                          <a:latin typeface="Gotham Bold"/>
                          <a:cs typeface="Gotham Bold"/>
                        </a:rPr>
                        <a:t>ORIGINAL</a:t>
                      </a:r>
                      <a:r>
                        <a:rPr sz="1100" spc="-60" dirty="0">
                          <a:solidFill>
                            <a:srgbClr val="006862"/>
                          </a:solidFill>
                          <a:latin typeface="Gotham Bold"/>
                          <a:cs typeface="Gotham Bold"/>
                        </a:rPr>
                        <a:t> </a:t>
                      </a:r>
                      <a:r>
                        <a:rPr sz="1100" spc="-20" dirty="0">
                          <a:solidFill>
                            <a:srgbClr val="006862"/>
                          </a:solidFill>
                          <a:latin typeface="Gotham Bold"/>
                          <a:cs typeface="Gotham Bold"/>
                        </a:rPr>
                        <a:t>VALUE</a:t>
                      </a:r>
                      <a:endParaRPr sz="1100">
                        <a:latin typeface="Gotham Bold"/>
                        <a:cs typeface="Gotham Bold"/>
                      </a:endParaRPr>
                    </a:p>
                  </a:txBody>
                  <a:tcPr marL="0" marR="0" marT="95250" marB="0"/>
                </a:tc>
                <a:extLst>
                  <a:ext uri="{0D108BD9-81ED-4DB2-BD59-A6C34878D82A}">
                    <a16:rowId xmlns:a16="http://schemas.microsoft.com/office/drawing/2014/main" val="10002"/>
                  </a:ext>
                </a:extLst>
              </a:tr>
              <a:tr h="259715">
                <a:tc>
                  <a:txBody>
                    <a:bodyPr/>
                    <a:lstStyle/>
                    <a:p>
                      <a:pPr marR="33020" algn="r">
                        <a:lnSpc>
                          <a:spcPts val="1200"/>
                        </a:lnSpc>
                        <a:spcBef>
                          <a:spcPts val="750"/>
                        </a:spcBef>
                      </a:pPr>
                      <a:r>
                        <a:rPr sz="1100" spc="-10" dirty="0">
                          <a:solidFill>
                            <a:srgbClr val="000033"/>
                          </a:solidFill>
                          <a:latin typeface="Gotham Bold"/>
                          <a:cs typeface="Gotham Bold"/>
                        </a:rPr>
                        <a:t>$695,778</a:t>
                      </a:r>
                      <a:endParaRPr sz="1100">
                        <a:latin typeface="Gotham Bold"/>
                        <a:cs typeface="Gotham Bold"/>
                      </a:endParaRPr>
                    </a:p>
                  </a:txBody>
                  <a:tcPr marL="0" marR="0" marT="95250" marB="0"/>
                </a:tc>
                <a:tc>
                  <a:txBody>
                    <a:bodyPr/>
                    <a:lstStyle/>
                    <a:p>
                      <a:pPr marL="42545">
                        <a:lnSpc>
                          <a:spcPts val="1200"/>
                        </a:lnSpc>
                        <a:spcBef>
                          <a:spcPts val="750"/>
                        </a:spcBef>
                      </a:pPr>
                      <a:r>
                        <a:rPr sz="1100" spc="-20" dirty="0">
                          <a:solidFill>
                            <a:srgbClr val="006862"/>
                          </a:solidFill>
                          <a:latin typeface="Gotham Bold"/>
                          <a:cs typeface="Gotham Bold"/>
                        </a:rPr>
                        <a:t>VALUE</a:t>
                      </a:r>
                      <a:r>
                        <a:rPr sz="1100" spc="-45" dirty="0">
                          <a:solidFill>
                            <a:srgbClr val="006862"/>
                          </a:solidFill>
                          <a:latin typeface="Gotham Bold"/>
                          <a:cs typeface="Gotham Bold"/>
                        </a:rPr>
                        <a:t> </a:t>
                      </a:r>
                      <a:r>
                        <a:rPr sz="1100" dirty="0">
                          <a:solidFill>
                            <a:srgbClr val="006862"/>
                          </a:solidFill>
                          <a:latin typeface="Gotham Bold"/>
                          <a:cs typeface="Gotham Bold"/>
                        </a:rPr>
                        <a:t>JUNE</a:t>
                      </a:r>
                      <a:r>
                        <a:rPr sz="1100" spc="-40" dirty="0">
                          <a:solidFill>
                            <a:srgbClr val="006862"/>
                          </a:solidFill>
                          <a:latin typeface="Gotham Bold"/>
                          <a:cs typeface="Gotham Bold"/>
                        </a:rPr>
                        <a:t> </a:t>
                      </a:r>
                      <a:r>
                        <a:rPr sz="1100" dirty="0">
                          <a:solidFill>
                            <a:srgbClr val="006862"/>
                          </a:solidFill>
                          <a:latin typeface="Gotham Bold"/>
                          <a:cs typeface="Gotham Bold"/>
                        </a:rPr>
                        <a:t>30,</a:t>
                      </a:r>
                      <a:r>
                        <a:rPr sz="1100" spc="-4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3"/>
                  </a:ext>
                </a:extLst>
              </a:tr>
            </a:tbl>
          </a:graphicData>
        </a:graphic>
      </p:graphicFrame>
      <p:sp>
        <p:nvSpPr>
          <p:cNvPr id="12" name="object 12"/>
          <p:cNvSpPr txBox="1"/>
          <p:nvPr/>
        </p:nvSpPr>
        <p:spPr>
          <a:xfrm>
            <a:off x="4670993" y="4438675"/>
            <a:ext cx="2642235" cy="955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0033"/>
                </a:solidFill>
                <a:latin typeface="Gotham Bold"/>
                <a:cs typeface="Gotham Bold"/>
              </a:rPr>
              <a:t>$15,351</a:t>
            </a:r>
            <a:r>
              <a:rPr sz="1100" spc="240" dirty="0">
                <a:solidFill>
                  <a:srgbClr val="000033"/>
                </a:solidFill>
                <a:latin typeface="Gotham Bold"/>
                <a:cs typeface="Gotham Bold"/>
              </a:rPr>
              <a:t> </a:t>
            </a:r>
            <a:r>
              <a:rPr sz="1100" dirty="0">
                <a:solidFill>
                  <a:srgbClr val="006862"/>
                </a:solidFill>
                <a:latin typeface="Gotham Bold"/>
                <a:cs typeface="Gotham Bold"/>
              </a:rPr>
              <a:t>NET</a:t>
            </a:r>
            <a:r>
              <a:rPr sz="1100" spc="-45" dirty="0">
                <a:solidFill>
                  <a:srgbClr val="006862"/>
                </a:solidFill>
                <a:latin typeface="Gotham Bold"/>
                <a:cs typeface="Gotham Bold"/>
              </a:rPr>
              <a:t> </a:t>
            </a:r>
            <a:r>
              <a:rPr sz="1100" dirty="0">
                <a:solidFill>
                  <a:srgbClr val="006862"/>
                </a:solidFill>
                <a:latin typeface="Gotham Bold"/>
                <a:cs typeface="Gotham Bold"/>
              </a:rPr>
              <a:t>INCOME</a:t>
            </a:r>
            <a:r>
              <a:rPr sz="1100" spc="-45" dirty="0">
                <a:solidFill>
                  <a:srgbClr val="006862"/>
                </a:solidFill>
                <a:latin typeface="Gotham Bold"/>
                <a:cs typeface="Gotham Bold"/>
              </a:rPr>
              <a:t> </a:t>
            </a:r>
            <a:r>
              <a:rPr sz="1100" dirty="0">
                <a:solidFill>
                  <a:srgbClr val="006862"/>
                </a:solidFill>
                <a:latin typeface="Gotham Bold"/>
                <a:cs typeface="Gotham Bold"/>
              </a:rPr>
              <a:t>CY</a:t>
            </a:r>
            <a:r>
              <a:rPr sz="1100" spc="-45"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p>
            <a:pPr>
              <a:lnSpc>
                <a:spcPct val="100000"/>
              </a:lnSpc>
              <a:spcBef>
                <a:spcPts val="55"/>
              </a:spcBef>
            </a:pPr>
            <a:endParaRPr sz="1350">
              <a:latin typeface="Gotham Bold"/>
              <a:cs typeface="Gotham Bold"/>
            </a:endParaRPr>
          </a:p>
          <a:p>
            <a:pPr marL="137795">
              <a:lnSpc>
                <a:spcPct val="100000"/>
              </a:lnSpc>
              <a:spcBef>
                <a:spcPts val="5"/>
              </a:spcBef>
            </a:pPr>
            <a:r>
              <a:rPr sz="1100" dirty="0">
                <a:solidFill>
                  <a:srgbClr val="000033"/>
                </a:solidFill>
                <a:latin typeface="Gotham Bold"/>
                <a:cs typeface="Gotham Bold"/>
              </a:rPr>
              <a:t>15.5%</a:t>
            </a:r>
            <a:r>
              <a:rPr sz="1100" spc="245" dirty="0">
                <a:solidFill>
                  <a:srgbClr val="000033"/>
                </a:solidFill>
                <a:latin typeface="Gotham Bold"/>
                <a:cs typeface="Gotham Bold"/>
              </a:rPr>
              <a:t> </a:t>
            </a:r>
            <a:r>
              <a:rPr sz="1100" spc="-30" dirty="0">
                <a:solidFill>
                  <a:srgbClr val="006862"/>
                </a:solidFill>
                <a:latin typeface="Gotham Bold"/>
                <a:cs typeface="Gotham Bold"/>
              </a:rPr>
              <a:t>TOTAL</a:t>
            </a:r>
            <a:r>
              <a:rPr sz="1100" spc="-40" dirty="0">
                <a:solidFill>
                  <a:srgbClr val="006862"/>
                </a:solidFill>
                <a:latin typeface="Gotham Bold"/>
                <a:cs typeface="Gotham Bold"/>
              </a:rPr>
              <a:t> </a:t>
            </a:r>
            <a:r>
              <a:rPr sz="1100" spc="-10" dirty="0">
                <a:solidFill>
                  <a:srgbClr val="006862"/>
                </a:solidFill>
                <a:latin typeface="Gotham Bold"/>
                <a:cs typeface="Gotham Bold"/>
              </a:rPr>
              <a:t>RETURN</a:t>
            </a:r>
            <a:endParaRPr sz="1100">
              <a:latin typeface="Gotham Bold"/>
              <a:cs typeface="Gotham Bold"/>
            </a:endParaRPr>
          </a:p>
          <a:p>
            <a:pPr>
              <a:lnSpc>
                <a:spcPct val="100000"/>
              </a:lnSpc>
              <a:spcBef>
                <a:spcPts val="55"/>
              </a:spcBef>
            </a:pPr>
            <a:endParaRPr sz="1350">
              <a:latin typeface="Gotham Bold"/>
              <a:cs typeface="Gotham Bold"/>
            </a:endParaRPr>
          </a:p>
          <a:p>
            <a:pPr marL="12700">
              <a:lnSpc>
                <a:spcPct val="100000"/>
              </a:lnSpc>
              <a:spcBef>
                <a:spcPts val="5"/>
              </a:spcBef>
            </a:pPr>
            <a:r>
              <a:rPr sz="1100" dirty="0">
                <a:solidFill>
                  <a:srgbClr val="000033"/>
                </a:solidFill>
                <a:latin typeface="Gotham Bold"/>
                <a:cs typeface="Gotham Bold"/>
              </a:rPr>
              <a:t>$18,014</a:t>
            </a:r>
            <a:r>
              <a:rPr sz="1100" spc="215" dirty="0">
                <a:solidFill>
                  <a:srgbClr val="000033"/>
                </a:solidFill>
                <a:latin typeface="Gotham Bold"/>
                <a:cs typeface="Gotham Bold"/>
              </a:rPr>
              <a:t> </a:t>
            </a:r>
            <a:r>
              <a:rPr sz="1100" dirty="0">
                <a:solidFill>
                  <a:srgbClr val="006862"/>
                </a:solidFill>
                <a:latin typeface="Gotham Bold"/>
                <a:cs typeface="Gotham Bold"/>
              </a:rPr>
              <a:t>NET</a:t>
            </a:r>
            <a:r>
              <a:rPr sz="1100" spc="-55" dirty="0">
                <a:solidFill>
                  <a:srgbClr val="006862"/>
                </a:solidFill>
                <a:latin typeface="Gotham Bold"/>
                <a:cs typeface="Gotham Bold"/>
              </a:rPr>
              <a:t> </a:t>
            </a:r>
            <a:r>
              <a:rPr sz="1100" dirty="0">
                <a:solidFill>
                  <a:srgbClr val="006862"/>
                </a:solidFill>
                <a:latin typeface="Gotham Bold"/>
                <a:cs typeface="Gotham Bold"/>
              </a:rPr>
              <a:t>INCOME</a:t>
            </a:r>
            <a:r>
              <a:rPr sz="1100" spc="-55" dirty="0">
                <a:solidFill>
                  <a:srgbClr val="006862"/>
                </a:solidFill>
                <a:latin typeface="Gotham Bold"/>
                <a:cs typeface="Gotham Bold"/>
              </a:rPr>
              <a:t> </a:t>
            </a:r>
            <a:r>
              <a:rPr sz="1100" spc="-10" dirty="0">
                <a:solidFill>
                  <a:srgbClr val="006862"/>
                </a:solidFill>
                <a:latin typeface="Gotham Bold"/>
                <a:cs typeface="Gotham Bold"/>
              </a:rPr>
              <a:t>DISTRIBUTION</a:t>
            </a:r>
            <a:endParaRPr sz="1100">
              <a:latin typeface="Gotham Bold"/>
              <a:cs typeface="Gotham Bold"/>
            </a:endParaRPr>
          </a:p>
        </p:txBody>
      </p:sp>
      <p:sp>
        <p:nvSpPr>
          <p:cNvPr id="13" name="object 13"/>
          <p:cNvSpPr/>
          <p:nvPr/>
        </p:nvSpPr>
        <p:spPr>
          <a:xfrm>
            <a:off x="4372024" y="1705736"/>
            <a:ext cx="102870" cy="118745"/>
          </a:xfrm>
          <a:custGeom>
            <a:avLst/>
            <a:gdLst/>
            <a:ahLst/>
            <a:cxnLst/>
            <a:rect l="l" t="t" r="r" b="b"/>
            <a:pathLst>
              <a:path w="102870" h="118744">
                <a:moveTo>
                  <a:pt x="0" y="0"/>
                </a:moveTo>
                <a:lnTo>
                  <a:pt x="0" y="118719"/>
                </a:lnTo>
                <a:lnTo>
                  <a:pt x="102806" y="59359"/>
                </a:lnTo>
                <a:lnTo>
                  <a:pt x="0" y="0"/>
                </a:lnTo>
                <a:close/>
              </a:path>
            </a:pathLst>
          </a:custGeom>
          <a:solidFill>
            <a:srgbClr val="006862"/>
          </a:solidFill>
        </p:spPr>
        <p:txBody>
          <a:bodyPr wrap="square" lIns="0" tIns="0" rIns="0" bIns="0" rtlCol="0"/>
          <a:lstStyle/>
          <a:p>
            <a:endParaRPr/>
          </a:p>
        </p:txBody>
      </p:sp>
      <p:grpSp>
        <p:nvGrpSpPr>
          <p:cNvPr id="14" name="object 14"/>
          <p:cNvGrpSpPr/>
          <p:nvPr/>
        </p:nvGrpSpPr>
        <p:grpSpPr>
          <a:xfrm>
            <a:off x="4232325" y="1680972"/>
            <a:ext cx="25400" cy="4104640"/>
            <a:chOff x="4232325" y="1680972"/>
            <a:chExt cx="25400" cy="4104640"/>
          </a:xfrm>
        </p:grpSpPr>
        <p:sp>
          <p:nvSpPr>
            <p:cNvPr id="15" name="object 15"/>
            <p:cNvSpPr/>
            <p:nvPr/>
          </p:nvSpPr>
          <p:spPr>
            <a:xfrm>
              <a:off x="4245025" y="1744662"/>
              <a:ext cx="0" cy="4003040"/>
            </a:xfrm>
            <a:custGeom>
              <a:avLst/>
              <a:gdLst/>
              <a:ahLst/>
              <a:cxnLst/>
              <a:rect l="l" t="t" r="r" b="b"/>
              <a:pathLst>
                <a:path h="4003040">
                  <a:moveTo>
                    <a:pt x="0" y="0"/>
                  </a:moveTo>
                  <a:lnTo>
                    <a:pt x="0" y="4002747"/>
                  </a:lnTo>
                </a:path>
              </a:pathLst>
            </a:custGeom>
            <a:ln w="25400">
              <a:solidFill>
                <a:srgbClr val="000033"/>
              </a:solidFill>
              <a:prstDash val="dot"/>
            </a:ln>
          </p:spPr>
          <p:txBody>
            <a:bodyPr wrap="square" lIns="0" tIns="0" rIns="0" bIns="0" rtlCol="0"/>
            <a:lstStyle/>
            <a:p>
              <a:endParaRPr/>
            </a:p>
          </p:txBody>
        </p:sp>
        <p:sp>
          <p:nvSpPr>
            <p:cNvPr id="16" name="object 16"/>
            <p:cNvSpPr/>
            <p:nvPr/>
          </p:nvSpPr>
          <p:spPr>
            <a:xfrm>
              <a:off x="4232325" y="1680971"/>
              <a:ext cx="25400" cy="4104640"/>
            </a:xfrm>
            <a:custGeom>
              <a:avLst/>
              <a:gdLst/>
              <a:ahLst/>
              <a:cxnLst/>
              <a:rect l="l" t="t" r="r" b="b"/>
              <a:pathLst>
                <a:path w="25400" h="4104640">
                  <a:moveTo>
                    <a:pt x="25400" y="4091940"/>
                  </a:moveTo>
                  <a:lnTo>
                    <a:pt x="21678" y="4082961"/>
                  </a:lnTo>
                  <a:lnTo>
                    <a:pt x="12700" y="4079240"/>
                  </a:lnTo>
                  <a:lnTo>
                    <a:pt x="3708" y="4082961"/>
                  </a:lnTo>
                  <a:lnTo>
                    <a:pt x="0" y="4091940"/>
                  </a:lnTo>
                  <a:lnTo>
                    <a:pt x="3708" y="4100931"/>
                  </a:lnTo>
                  <a:lnTo>
                    <a:pt x="12700" y="4104640"/>
                  </a:lnTo>
                  <a:lnTo>
                    <a:pt x="21678" y="4100931"/>
                  </a:lnTo>
                  <a:lnTo>
                    <a:pt x="25400" y="4091940"/>
                  </a:lnTo>
                  <a:close/>
                </a:path>
                <a:path w="25400" h="4104640">
                  <a:moveTo>
                    <a:pt x="25400" y="12700"/>
                  </a:moveTo>
                  <a:lnTo>
                    <a:pt x="21678" y="3721"/>
                  </a:lnTo>
                  <a:lnTo>
                    <a:pt x="12700" y="0"/>
                  </a:lnTo>
                  <a:lnTo>
                    <a:pt x="3708" y="3721"/>
                  </a:lnTo>
                  <a:lnTo>
                    <a:pt x="0" y="12700"/>
                  </a:lnTo>
                  <a:lnTo>
                    <a:pt x="3708" y="21691"/>
                  </a:lnTo>
                  <a:lnTo>
                    <a:pt x="12700" y="25400"/>
                  </a:lnTo>
                  <a:lnTo>
                    <a:pt x="21678" y="21691"/>
                  </a:lnTo>
                  <a:lnTo>
                    <a:pt x="25400" y="12700"/>
                  </a:lnTo>
                  <a:close/>
                </a:path>
              </a:pathLst>
            </a:custGeom>
            <a:solidFill>
              <a:srgbClr val="000033"/>
            </a:solidFill>
          </p:spPr>
          <p:txBody>
            <a:bodyPr wrap="square" lIns="0" tIns="0" rIns="0" bIns="0" rtlCol="0"/>
            <a:lstStyle/>
            <a:p>
              <a:endParaRPr/>
            </a:p>
          </p:txBody>
        </p:sp>
      </p:grpSp>
      <p:pic>
        <p:nvPicPr>
          <p:cNvPr id="17" name="object 17"/>
          <p:cNvPicPr/>
          <p:nvPr/>
        </p:nvPicPr>
        <p:blipFill>
          <a:blip r:embed="rId3" cstate="print"/>
          <a:stretch>
            <a:fillRect/>
          </a:stretch>
        </p:blipFill>
        <p:spPr>
          <a:xfrm>
            <a:off x="822960" y="3648455"/>
            <a:ext cx="2658255" cy="2658255"/>
          </a:xfrm>
          <a:prstGeom prst="rect">
            <a:avLst/>
          </a:prstGeom>
        </p:spPr>
      </p:pic>
      <p:pic>
        <p:nvPicPr>
          <p:cNvPr id="18" name="object 18"/>
          <p:cNvPicPr/>
          <p:nvPr/>
        </p:nvPicPr>
        <p:blipFill>
          <a:blip r:embed="rId4" cstate="print"/>
          <a:stretch>
            <a:fillRect/>
          </a:stretch>
        </p:blipFill>
        <p:spPr>
          <a:xfrm>
            <a:off x="3803903" y="5916167"/>
            <a:ext cx="3200400" cy="32004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07189" y="336003"/>
            <a:ext cx="1858010"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a:t>
            </a:r>
            <a:r>
              <a:rPr sz="1100" b="0" spc="-15" dirty="0">
                <a:solidFill>
                  <a:srgbClr val="5E6669"/>
                </a:solidFill>
                <a:latin typeface="Gotham Book"/>
                <a:cs typeface="Gotham Book"/>
              </a:rPr>
              <a:t> </a:t>
            </a:r>
            <a:r>
              <a:rPr sz="1100" b="0" dirty="0">
                <a:solidFill>
                  <a:srgbClr val="5E6669"/>
                </a:solidFill>
                <a:latin typeface="Gotham Book"/>
                <a:cs typeface="Gotham Book"/>
              </a:rPr>
              <a:t>ANNUAL</a:t>
            </a:r>
            <a:r>
              <a:rPr sz="1100" b="0" spc="-15" dirty="0">
                <a:solidFill>
                  <a:srgbClr val="5E6669"/>
                </a:solidFill>
                <a:latin typeface="Gotham Book"/>
                <a:cs typeface="Gotham Book"/>
              </a:rPr>
              <a:t> </a:t>
            </a:r>
            <a:r>
              <a:rPr sz="1100" b="0" spc="-10" dirty="0">
                <a:solidFill>
                  <a:srgbClr val="5E6669"/>
                </a:solidFill>
                <a:latin typeface="Gotham Book"/>
                <a:cs typeface="Gotham Book"/>
              </a:rPr>
              <a:t>REPORT</a:t>
            </a:r>
            <a:endParaRPr sz="1100">
              <a:latin typeface="Gotham Book"/>
              <a:cs typeface="Gotham Book"/>
            </a:endParaRPr>
          </a:p>
        </p:txBody>
      </p:sp>
      <p:grpSp>
        <p:nvGrpSpPr>
          <p:cNvPr id="3" name="object 3"/>
          <p:cNvGrpSpPr/>
          <p:nvPr/>
        </p:nvGrpSpPr>
        <p:grpSpPr>
          <a:xfrm>
            <a:off x="-824" y="9474200"/>
            <a:ext cx="7779384" cy="584200"/>
            <a:chOff x="-824" y="9474200"/>
            <a:chExt cx="7779384" cy="584200"/>
          </a:xfrm>
        </p:grpSpPr>
        <p:pic>
          <p:nvPicPr>
            <p:cNvPr id="4" name="object 4"/>
            <p:cNvPicPr/>
            <p:nvPr/>
          </p:nvPicPr>
          <p:blipFill>
            <a:blip r:embed="rId2" cstate="print"/>
            <a:stretch>
              <a:fillRect/>
            </a:stretch>
          </p:blipFill>
          <p:spPr>
            <a:xfrm>
              <a:off x="0" y="9474200"/>
              <a:ext cx="7772400" cy="584200"/>
            </a:xfrm>
            <a:prstGeom prst="rect">
              <a:avLst/>
            </a:prstGeom>
          </p:spPr>
        </p:pic>
        <p:sp>
          <p:nvSpPr>
            <p:cNvPr id="5" name="object 5"/>
            <p:cNvSpPr/>
            <p:nvPr/>
          </p:nvSpPr>
          <p:spPr>
            <a:xfrm>
              <a:off x="5113" y="9757808"/>
              <a:ext cx="7767320" cy="55244"/>
            </a:xfrm>
            <a:custGeom>
              <a:avLst/>
              <a:gdLst/>
              <a:ahLst/>
              <a:cxnLst/>
              <a:rect l="l" t="t" r="r" b="b"/>
              <a:pathLst>
                <a:path w="7767320" h="55245">
                  <a:moveTo>
                    <a:pt x="0" y="0"/>
                  </a:moveTo>
                  <a:lnTo>
                    <a:pt x="55105" y="55105"/>
                  </a:lnTo>
                </a:path>
                <a:path w="7767320" h="55245">
                  <a:moveTo>
                    <a:pt x="31800" y="0"/>
                  </a:moveTo>
                  <a:lnTo>
                    <a:pt x="86906" y="55105"/>
                  </a:lnTo>
                </a:path>
                <a:path w="7767320" h="55245">
                  <a:moveTo>
                    <a:pt x="63601" y="0"/>
                  </a:moveTo>
                  <a:lnTo>
                    <a:pt x="118694" y="55105"/>
                  </a:lnTo>
                </a:path>
                <a:path w="7767320" h="55245">
                  <a:moveTo>
                    <a:pt x="95389" y="0"/>
                  </a:moveTo>
                  <a:lnTo>
                    <a:pt x="150495" y="55105"/>
                  </a:lnTo>
                </a:path>
                <a:path w="7767320" h="55245">
                  <a:moveTo>
                    <a:pt x="127190" y="0"/>
                  </a:moveTo>
                  <a:lnTo>
                    <a:pt x="182295" y="55105"/>
                  </a:lnTo>
                </a:path>
                <a:path w="7767320" h="55245">
                  <a:moveTo>
                    <a:pt x="158991" y="0"/>
                  </a:moveTo>
                  <a:lnTo>
                    <a:pt x="214096" y="55105"/>
                  </a:lnTo>
                </a:path>
                <a:path w="7767320" h="55245">
                  <a:moveTo>
                    <a:pt x="190792" y="0"/>
                  </a:moveTo>
                  <a:lnTo>
                    <a:pt x="245884" y="55105"/>
                  </a:lnTo>
                </a:path>
                <a:path w="7767320" h="55245">
                  <a:moveTo>
                    <a:pt x="222580" y="0"/>
                  </a:moveTo>
                  <a:lnTo>
                    <a:pt x="277685" y="55105"/>
                  </a:lnTo>
                </a:path>
                <a:path w="7767320" h="55245">
                  <a:moveTo>
                    <a:pt x="254381" y="0"/>
                  </a:moveTo>
                  <a:lnTo>
                    <a:pt x="309486" y="55105"/>
                  </a:lnTo>
                </a:path>
                <a:path w="7767320" h="55245">
                  <a:moveTo>
                    <a:pt x="286181" y="0"/>
                  </a:moveTo>
                  <a:lnTo>
                    <a:pt x="341287" y="55105"/>
                  </a:lnTo>
                </a:path>
                <a:path w="7767320" h="55245">
                  <a:moveTo>
                    <a:pt x="317982" y="0"/>
                  </a:moveTo>
                  <a:lnTo>
                    <a:pt x="373087" y="55105"/>
                  </a:lnTo>
                </a:path>
                <a:path w="7767320" h="55245">
                  <a:moveTo>
                    <a:pt x="349770" y="0"/>
                  </a:moveTo>
                  <a:lnTo>
                    <a:pt x="404876" y="55105"/>
                  </a:lnTo>
                </a:path>
                <a:path w="7767320" h="55245">
                  <a:moveTo>
                    <a:pt x="381571" y="0"/>
                  </a:moveTo>
                  <a:lnTo>
                    <a:pt x="436676" y="55105"/>
                  </a:lnTo>
                </a:path>
                <a:path w="7767320" h="55245">
                  <a:moveTo>
                    <a:pt x="413372" y="0"/>
                  </a:moveTo>
                  <a:lnTo>
                    <a:pt x="468477" y="55105"/>
                  </a:lnTo>
                </a:path>
                <a:path w="7767320" h="55245">
                  <a:moveTo>
                    <a:pt x="445173" y="0"/>
                  </a:moveTo>
                  <a:lnTo>
                    <a:pt x="500278" y="55105"/>
                  </a:lnTo>
                </a:path>
                <a:path w="7767320" h="55245">
                  <a:moveTo>
                    <a:pt x="476973" y="0"/>
                  </a:moveTo>
                  <a:lnTo>
                    <a:pt x="532066" y="55105"/>
                  </a:lnTo>
                </a:path>
                <a:path w="7767320" h="55245">
                  <a:moveTo>
                    <a:pt x="508762" y="0"/>
                  </a:moveTo>
                  <a:lnTo>
                    <a:pt x="563867" y="55105"/>
                  </a:lnTo>
                </a:path>
                <a:path w="7767320" h="55245">
                  <a:moveTo>
                    <a:pt x="540562" y="0"/>
                  </a:moveTo>
                  <a:lnTo>
                    <a:pt x="595668" y="55105"/>
                  </a:lnTo>
                </a:path>
                <a:path w="7767320" h="55245">
                  <a:moveTo>
                    <a:pt x="572363" y="0"/>
                  </a:moveTo>
                  <a:lnTo>
                    <a:pt x="627468" y="55105"/>
                  </a:lnTo>
                </a:path>
                <a:path w="7767320" h="55245">
                  <a:moveTo>
                    <a:pt x="604164" y="0"/>
                  </a:moveTo>
                  <a:lnTo>
                    <a:pt x="659269" y="55105"/>
                  </a:lnTo>
                </a:path>
                <a:path w="7767320" h="55245">
                  <a:moveTo>
                    <a:pt x="635952" y="0"/>
                  </a:moveTo>
                  <a:lnTo>
                    <a:pt x="691057" y="55105"/>
                  </a:lnTo>
                </a:path>
                <a:path w="7767320" h="55245">
                  <a:moveTo>
                    <a:pt x="667753" y="0"/>
                  </a:moveTo>
                  <a:lnTo>
                    <a:pt x="722858" y="55105"/>
                  </a:lnTo>
                </a:path>
                <a:path w="7767320" h="55245">
                  <a:moveTo>
                    <a:pt x="699554" y="0"/>
                  </a:moveTo>
                  <a:lnTo>
                    <a:pt x="754659" y="55105"/>
                  </a:lnTo>
                </a:path>
                <a:path w="7767320" h="55245">
                  <a:moveTo>
                    <a:pt x="731354" y="0"/>
                  </a:moveTo>
                  <a:lnTo>
                    <a:pt x="786460" y="55105"/>
                  </a:lnTo>
                </a:path>
                <a:path w="7767320" h="55245">
                  <a:moveTo>
                    <a:pt x="763155" y="0"/>
                  </a:moveTo>
                  <a:lnTo>
                    <a:pt x="818248" y="55105"/>
                  </a:lnTo>
                </a:path>
                <a:path w="7767320" h="55245">
                  <a:moveTo>
                    <a:pt x="794943" y="0"/>
                  </a:moveTo>
                  <a:lnTo>
                    <a:pt x="850049" y="55105"/>
                  </a:lnTo>
                </a:path>
                <a:path w="7767320" h="55245">
                  <a:moveTo>
                    <a:pt x="826744" y="0"/>
                  </a:moveTo>
                  <a:lnTo>
                    <a:pt x="881849" y="55105"/>
                  </a:lnTo>
                </a:path>
                <a:path w="7767320" h="55245">
                  <a:moveTo>
                    <a:pt x="858545" y="0"/>
                  </a:moveTo>
                  <a:lnTo>
                    <a:pt x="913650" y="55105"/>
                  </a:lnTo>
                </a:path>
                <a:path w="7767320" h="55245">
                  <a:moveTo>
                    <a:pt x="890346" y="0"/>
                  </a:moveTo>
                  <a:lnTo>
                    <a:pt x="945438" y="55105"/>
                  </a:lnTo>
                </a:path>
                <a:path w="7767320" h="55245">
                  <a:moveTo>
                    <a:pt x="922134" y="0"/>
                  </a:moveTo>
                  <a:lnTo>
                    <a:pt x="977239" y="55105"/>
                  </a:lnTo>
                </a:path>
                <a:path w="7767320" h="55245">
                  <a:moveTo>
                    <a:pt x="953935" y="0"/>
                  </a:moveTo>
                  <a:lnTo>
                    <a:pt x="1009040" y="55105"/>
                  </a:lnTo>
                </a:path>
                <a:path w="7767320" h="55245">
                  <a:moveTo>
                    <a:pt x="985735" y="0"/>
                  </a:moveTo>
                  <a:lnTo>
                    <a:pt x="1040841" y="55105"/>
                  </a:lnTo>
                </a:path>
                <a:path w="7767320" h="55245">
                  <a:moveTo>
                    <a:pt x="1017536" y="0"/>
                  </a:moveTo>
                  <a:lnTo>
                    <a:pt x="1072642" y="55105"/>
                  </a:lnTo>
                </a:path>
                <a:path w="7767320" h="55245">
                  <a:moveTo>
                    <a:pt x="1049324" y="0"/>
                  </a:moveTo>
                  <a:lnTo>
                    <a:pt x="1104430" y="55105"/>
                  </a:lnTo>
                </a:path>
                <a:path w="7767320" h="55245">
                  <a:moveTo>
                    <a:pt x="1081125" y="0"/>
                  </a:moveTo>
                  <a:lnTo>
                    <a:pt x="1136230" y="55105"/>
                  </a:lnTo>
                </a:path>
                <a:path w="7767320" h="55245">
                  <a:moveTo>
                    <a:pt x="1112926" y="0"/>
                  </a:moveTo>
                  <a:lnTo>
                    <a:pt x="1168031" y="55105"/>
                  </a:lnTo>
                </a:path>
                <a:path w="7767320" h="55245">
                  <a:moveTo>
                    <a:pt x="1144727" y="0"/>
                  </a:moveTo>
                  <a:lnTo>
                    <a:pt x="1199832" y="55105"/>
                  </a:lnTo>
                </a:path>
                <a:path w="7767320" h="55245">
                  <a:moveTo>
                    <a:pt x="1176528" y="0"/>
                  </a:moveTo>
                  <a:lnTo>
                    <a:pt x="1231620" y="55105"/>
                  </a:lnTo>
                </a:path>
                <a:path w="7767320" h="55245">
                  <a:moveTo>
                    <a:pt x="1208316" y="0"/>
                  </a:moveTo>
                  <a:lnTo>
                    <a:pt x="1263421" y="55105"/>
                  </a:lnTo>
                </a:path>
                <a:path w="7767320" h="55245">
                  <a:moveTo>
                    <a:pt x="1240116" y="0"/>
                  </a:moveTo>
                  <a:lnTo>
                    <a:pt x="1295222" y="55105"/>
                  </a:lnTo>
                </a:path>
                <a:path w="7767320" h="55245">
                  <a:moveTo>
                    <a:pt x="1271917" y="0"/>
                  </a:moveTo>
                  <a:lnTo>
                    <a:pt x="1327023" y="55105"/>
                  </a:lnTo>
                </a:path>
                <a:path w="7767320" h="55245">
                  <a:moveTo>
                    <a:pt x="1303718" y="0"/>
                  </a:moveTo>
                  <a:lnTo>
                    <a:pt x="1358823" y="55105"/>
                  </a:lnTo>
                </a:path>
                <a:path w="7767320" h="55245">
                  <a:moveTo>
                    <a:pt x="1335506" y="0"/>
                  </a:moveTo>
                  <a:lnTo>
                    <a:pt x="1390611" y="55105"/>
                  </a:lnTo>
                </a:path>
                <a:path w="7767320" h="55245">
                  <a:moveTo>
                    <a:pt x="1367307" y="0"/>
                  </a:moveTo>
                  <a:lnTo>
                    <a:pt x="1422412" y="55105"/>
                  </a:lnTo>
                </a:path>
                <a:path w="7767320" h="55245">
                  <a:moveTo>
                    <a:pt x="1399108" y="0"/>
                  </a:moveTo>
                  <a:lnTo>
                    <a:pt x="1454213" y="55105"/>
                  </a:lnTo>
                </a:path>
                <a:path w="7767320" h="55245">
                  <a:moveTo>
                    <a:pt x="1430909" y="0"/>
                  </a:moveTo>
                  <a:lnTo>
                    <a:pt x="1486014" y="55105"/>
                  </a:lnTo>
                </a:path>
                <a:path w="7767320" h="55245">
                  <a:moveTo>
                    <a:pt x="1462709" y="0"/>
                  </a:moveTo>
                  <a:lnTo>
                    <a:pt x="1517802" y="55105"/>
                  </a:lnTo>
                </a:path>
                <a:path w="7767320" h="55245">
                  <a:moveTo>
                    <a:pt x="1494497" y="0"/>
                  </a:moveTo>
                  <a:lnTo>
                    <a:pt x="1549603" y="55105"/>
                  </a:lnTo>
                </a:path>
                <a:path w="7767320" h="55245">
                  <a:moveTo>
                    <a:pt x="1526298" y="0"/>
                  </a:moveTo>
                  <a:lnTo>
                    <a:pt x="1581404" y="55105"/>
                  </a:lnTo>
                </a:path>
                <a:path w="7767320" h="55245">
                  <a:moveTo>
                    <a:pt x="1558099" y="0"/>
                  </a:moveTo>
                  <a:lnTo>
                    <a:pt x="1613204" y="55105"/>
                  </a:lnTo>
                </a:path>
                <a:path w="7767320" h="55245">
                  <a:moveTo>
                    <a:pt x="1589900" y="0"/>
                  </a:moveTo>
                  <a:lnTo>
                    <a:pt x="1644992" y="55105"/>
                  </a:lnTo>
                </a:path>
                <a:path w="7767320" h="55245">
                  <a:moveTo>
                    <a:pt x="1621688" y="0"/>
                  </a:moveTo>
                  <a:lnTo>
                    <a:pt x="1676793" y="55105"/>
                  </a:lnTo>
                </a:path>
                <a:path w="7767320" h="55245">
                  <a:moveTo>
                    <a:pt x="1653489" y="0"/>
                  </a:moveTo>
                  <a:lnTo>
                    <a:pt x="1708594" y="55105"/>
                  </a:lnTo>
                </a:path>
                <a:path w="7767320" h="55245">
                  <a:moveTo>
                    <a:pt x="1685289" y="0"/>
                  </a:moveTo>
                  <a:lnTo>
                    <a:pt x="1740395" y="55105"/>
                  </a:lnTo>
                </a:path>
                <a:path w="7767320" h="55245">
                  <a:moveTo>
                    <a:pt x="1717090" y="0"/>
                  </a:moveTo>
                  <a:lnTo>
                    <a:pt x="1772196" y="55105"/>
                  </a:lnTo>
                </a:path>
                <a:path w="7767320" h="55245">
                  <a:moveTo>
                    <a:pt x="1748878" y="0"/>
                  </a:moveTo>
                  <a:lnTo>
                    <a:pt x="1803984" y="55105"/>
                  </a:lnTo>
                </a:path>
                <a:path w="7767320" h="55245">
                  <a:moveTo>
                    <a:pt x="1780679" y="0"/>
                  </a:moveTo>
                  <a:lnTo>
                    <a:pt x="1835785" y="55105"/>
                  </a:lnTo>
                </a:path>
                <a:path w="7767320" h="55245">
                  <a:moveTo>
                    <a:pt x="1812480" y="0"/>
                  </a:moveTo>
                  <a:lnTo>
                    <a:pt x="1867585" y="55105"/>
                  </a:lnTo>
                </a:path>
                <a:path w="7767320" h="55245">
                  <a:moveTo>
                    <a:pt x="1844281" y="0"/>
                  </a:moveTo>
                  <a:lnTo>
                    <a:pt x="1899386" y="55105"/>
                  </a:lnTo>
                </a:path>
                <a:path w="7767320" h="55245">
                  <a:moveTo>
                    <a:pt x="1876082" y="0"/>
                  </a:moveTo>
                  <a:lnTo>
                    <a:pt x="1931174" y="55105"/>
                  </a:lnTo>
                </a:path>
                <a:path w="7767320" h="55245">
                  <a:moveTo>
                    <a:pt x="1907870" y="0"/>
                  </a:moveTo>
                  <a:lnTo>
                    <a:pt x="1962975" y="55105"/>
                  </a:lnTo>
                </a:path>
                <a:path w="7767320" h="55245">
                  <a:moveTo>
                    <a:pt x="1939670" y="0"/>
                  </a:moveTo>
                  <a:lnTo>
                    <a:pt x="1994776" y="55105"/>
                  </a:lnTo>
                </a:path>
                <a:path w="7767320" h="55245">
                  <a:moveTo>
                    <a:pt x="1971471" y="0"/>
                  </a:moveTo>
                  <a:lnTo>
                    <a:pt x="2026577" y="55105"/>
                  </a:lnTo>
                </a:path>
                <a:path w="7767320" h="55245">
                  <a:moveTo>
                    <a:pt x="2003272" y="0"/>
                  </a:moveTo>
                  <a:lnTo>
                    <a:pt x="2058377" y="55105"/>
                  </a:lnTo>
                </a:path>
                <a:path w="7767320" h="55245">
                  <a:moveTo>
                    <a:pt x="2035060" y="0"/>
                  </a:moveTo>
                  <a:lnTo>
                    <a:pt x="2090166" y="55105"/>
                  </a:lnTo>
                </a:path>
                <a:path w="7767320" h="55245">
                  <a:moveTo>
                    <a:pt x="2066861" y="0"/>
                  </a:moveTo>
                  <a:lnTo>
                    <a:pt x="2121966" y="55105"/>
                  </a:lnTo>
                </a:path>
                <a:path w="7767320" h="55245">
                  <a:moveTo>
                    <a:pt x="2098662" y="0"/>
                  </a:moveTo>
                  <a:lnTo>
                    <a:pt x="2153767" y="55105"/>
                  </a:lnTo>
                </a:path>
                <a:path w="7767320" h="55245">
                  <a:moveTo>
                    <a:pt x="2130463" y="0"/>
                  </a:moveTo>
                  <a:lnTo>
                    <a:pt x="2185568" y="55105"/>
                  </a:lnTo>
                </a:path>
                <a:path w="7767320" h="55245">
                  <a:moveTo>
                    <a:pt x="2162263" y="0"/>
                  </a:moveTo>
                  <a:lnTo>
                    <a:pt x="2217356" y="55105"/>
                  </a:lnTo>
                </a:path>
                <a:path w="7767320" h="55245">
                  <a:moveTo>
                    <a:pt x="2194052" y="0"/>
                  </a:moveTo>
                  <a:lnTo>
                    <a:pt x="2249157" y="55105"/>
                  </a:lnTo>
                </a:path>
                <a:path w="7767320" h="55245">
                  <a:moveTo>
                    <a:pt x="2225852" y="0"/>
                  </a:moveTo>
                  <a:lnTo>
                    <a:pt x="2280958" y="55105"/>
                  </a:lnTo>
                </a:path>
                <a:path w="7767320" h="55245">
                  <a:moveTo>
                    <a:pt x="2257653" y="0"/>
                  </a:moveTo>
                  <a:lnTo>
                    <a:pt x="2312758" y="55105"/>
                  </a:lnTo>
                </a:path>
                <a:path w="7767320" h="55245">
                  <a:moveTo>
                    <a:pt x="2289454" y="0"/>
                  </a:moveTo>
                  <a:lnTo>
                    <a:pt x="2344547" y="55105"/>
                  </a:lnTo>
                </a:path>
                <a:path w="7767320" h="55245">
                  <a:moveTo>
                    <a:pt x="2321242" y="0"/>
                  </a:moveTo>
                  <a:lnTo>
                    <a:pt x="2376347" y="55105"/>
                  </a:lnTo>
                </a:path>
                <a:path w="7767320" h="55245">
                  <a:moveTo>
                    <a:pt x="2353043" y="0"/>
                  </a:moveTo>
                  <a:lnTo>
                    <a:pt x="2408148" y="55105"/>
                  </a:lnTo>
                </a:path>
                <a:path w="7767320" h="55245">
                  <a:moveTo>
                    <a:pt x="2384844" y="0"/>
                  </a:moveTo>
                  <a:lnTo>
                    <a:pt x="2439949" y="55105"/>
                  </a:lnTo>
                </a:path>
                <a:path w="7767320" h="55245">
                  <a:moveTo>
                    <a:pt x="2416644" y="0"/>
                  </a:moveTo>
                  <a:lnTo>
                    <a:pt x="2471750" y="55105"/>
                  </a:lnTo>
                </a:path>
                <a:path w="7767320" h="55245">
                  <a:moveTo>
                    <a:pt x="2448433" y="0"/>
                  </a:moveTo>
                  <a:lnTo>
                    <a:pt x="2503538" y="55105"/>
                  </a:lnTo>
                </a:path>
                <a:path w="7767320" h="55245">
                  <a:moveTo>
                    <a:pt x="2480233" y="0"/>
                  </a:moveTo>
                  <a:lnTo>
                    <a:pt x="2535339" y="55105"/>
                  </a:lnTo>
                </a:path>
                <a:path w="7767320" h="55245">
                  <a:moveTo>
                    <a:pt x="2512034" y="0"/>
                  </a:moveTo>
                  <a:lnTo>
                    <a:pt x="2567139" y="55105"/>
                  </a:lnTo>
                </a:path>
                <a:path w="7767320" h="55245">
                  <a:moveTo>
                    <a:pt x="2543835" y="0"/>
                  </a:moveTo>
                  <a:lnTo>
                    <a:pt x="2598940" y="55105"/>
                  </a:lnTo>
                </a:path>
                <a:path w="7767320" h="55245">
                  <a:moveTo>
                    <a:pt x="2575636" y="0"/>
                  </a:moveTo>
                  <a:lnTo>
                    <a:pt x="2630728" y="55105"/>
                  </a:lnTo>
                </a:path>
                <a:path w="7767320" h="55245">
                  <a:moveTo>
                    <a:pt x="2607424" y="0"/>
                  </a:moveTo>
                  <a:lnTo>
                    <a:pt x="2662529" y="55105"/>
                  </a:lnTo>
                </a:path>
                <a:path w="7767320" h="55245">
                  <a:moveTo>
                    <a:pt x="2639225" y="0"/>
                  </a:moveTo>
                  <a:lnTo>
                    <a:pt x="2694330" y="55105"/>
                  </a:lnTo>
                </a:path>
                <a:path w="7767320" h="55245">
                  <a:moveTo>
                    <a:pt x="2671025" y="0"/>
                  </a:moveTo>
                  <a:lnTo>
                    <a:pt x="2726131" y="55105"/>
                  </a:lnTo>
                </a:path>
                <a:path w="7767320" h="55245">
                  <a:moveTo>
                    <a:pt x="2702826" y="0"/>
                  </a:moveTo>
                  <a:lnTo>
                    <a:pt x="2757932" y="55105"/>
                  </a:lnTo>
                </a:path>
                <a:path w="7767320" h="55245">
                  <a:moveTo>
                    <a:pt x="2734614" y="0"/>
                  </a:moveTo>
                  <a:lnTo>
                    <a:pt x="2789720" y="55105"/>
                  </a:lnTo>
                </a:path>
                <a:path w="7767320" h="55245">
                  <a:moveTo>
                    <a:pt x="2766415" y="0"/>
                  </a:moveTo>
                  <a:lnTo>
                    <a:pt x="2821520" y="55105"/>
                  </a:lnTo>
                </a:path>
                <a:path w="7767320" h="55245">
                  <a:moveTo>
                    <a:pt x="2798216" y="0"/>
                  </a:moveTo>
                  <a:lnTo>
                    <a:pt x="2853321" y="55105"/>
                  </a:lnTo>
                </a:path>
                <a:path w="7767320" h="55245">
                  <a:moveTo>
                    <a:pt x="2830017" y="0"/>
                  </a:moveTo>
                  <a:lnTo>
                    <a:pt x="2885122" y="55105"/>
                  </a:lnTo>
                </a:path>
                <a:path w="7767320" h="55245">
                  <a:moveTo>
                    <a:pt x="2861818" y="0"/>
                  </a:moveTo>
                  <a:lnTo>
                    <a:pt x="2916910" y="55105"/>
                  </a:lnTo>
                </a:path>
                <a:path w="7767320" h="55245">
                  <a:moveTo>
                    <a:pt x="2893606" y="0"/>
                  </a:moveTo>
                  <a:lnTo>
                    <a:pt x="2948711" y="55105"/>
                  </a:lnTo>
                </a:path>
                <a:path w="7767320" h="55245">
                  <a:moveTo>
                    <a:pt x="2925406" y="0"/>
                  </a:moveTo>
                  <a:lnTo>
                    <a:pt x="2980512" y="55105"/>
                  </a:lnTo>
                </a:path>
                <a:path w="7767320" h="55245">
                  <a:moveTo>
                    <a:pt x="2957207" y="0"/>
                  </a:moveTo>
                  <a:lnTo>
                    <a:pt x="3012313" y="55105"/>
                  </a:lnTo>
                </a:path>
                <a:path w="7767320" h="55245">
                  <a:moveTo>
                    <a:pt x="2989008" y="0"/>
                  </a:moveTo>
                  <a:lnTo>
                    <a:pt x="3044101" y="55105"/>
                  </a:lnTo>
                </a:path>
                <a:path w="7767320" h="55245">
                  <a:moveTo>
                    <a:pt x="3020796" y="0"/>
                  </a:moveTo>
                  <a:lnTo>
                    <a:pt x="3075901" y="55105"/>
                  </a:lnTo>
                </a:path>
                <a:path w="7767320" h="55245">
                  <a:moveTo>
                    <a:pt x="3052597" y="0"/>
                  </a:moveTo>
                  <a:lnTo>
                    <a:pt x="3107702" y="55105"/>
                  </a:lnTo>
                </a:path>
                <a:path w="7767320" h="55245">
                  <a:moveTo>
                    <a:pt x="3084398" y="0"/>
                  </a:moveTo>
                  <a:lnTo>
                    <a:pt x="3139503" y="55105"/>
                  </a:lnTo>
                </a:path>
                <a:path w="7767320" h="55245">
                  <a:moveTo>
                    <a:pt x="3116199" y="0"/>
                  </a:moveTo>
                  <a:lnTo>
                    <a:pt x="3171304" y="55105"/>
                  </a:lnTo>
                </a:path>
                <a:path w="7767320" h="55245">
                  <a:moveTo>
                    <a:pt x="3147987" y="0"/>
                  </a:moveTo>
                  <a:lnTo>
                    <a:pt x="3203092" y="55105"/>
                  </a:lnTo>
                </a:path>
                <a:path w="7767320" h="55245">
                  <a:moveTo>
                    <a:pt x="3179787" y="0"/>
                  </a:moveTo>
                  <a:lnTo>
                    <a:pt x="3234893" y="55105"/>
                  </a:lnTo>
                </a:path>
                <a:path w="7767320" h="55245">
                  <a:moveTo>
                    <a:pt x="3211588" y="0"/>
                  </a:moveTo>
                  <a:lnTo>
                    <a:pt x="3266694" y="55105"/>
                  </a:lnTo>
                </a:path>
                <a:path w="7767320" h="55245">
                  <a:moveTo>
                    <a:pt x="3243389" y="0"/>
                  </a:moveTo>
                  <a:lnTo>
                    <a:pt x="3298494" y="55105"/>
                  </a:lnTo>
                </a:path>
                <a:path w="7767320" h="55245">
                  <a:moveTo>
                    <a:pt x="3275190" y="0"/>
                  </a:moveTo>
                  <a:lnTo>
                    <a:pt x="3330282" y="55105"/>
                  </a:lnTo>
                </a:path>
                <a:path w="7767320" h="55245">
                  <a:moveTo>
                    <a:pt x="3306978" y="0"/>
                  </a:moveTo>
                  <a:lnTo>
                    <a:pt x="3362083" y="55105"/>
                  </a:lnTo>
                </a:path>
                <a:path w="7767320" h="55245">
                  <a:moveTo>
                    <a:pt x="3338779" y="0"/>
                  </a:moveTo>
                  <a:lnTo>
                    <a:pt x="3393884" y="55105"/>
                  </a:lnTo>
                </a:path>
                <a:path w="7767320" h="55245">
                  <a:moveTo>
                    <a:pt x="3370579" y="0"/>
                  </a:moveTo>
                  <a:lnTo>
                    <a:pt x="3425685" y="55105"/>
                  </a:lnTo>
                </a:path>
                <a:path w="7767320" h="55245">
                  <a:moveTo>
                    <a:pt x="3402380" y="0"/>
                  </a:moveTo>
                  <a:lnTo>
                    <a:pt x="3457473" y="55105"/>
                  </a:lnTo>
                </a:path>
                <a:path w="7767320" h="55245">
                  <a:moveTo>
                    <a:pt x="3434168" y="0"/>
                  </a:moveTo>
                  <a:lnTo>
                    <a:pt x="3489274" y="55105"/>
                  </a:lnTo>
                </a:path>
                <a:path w="7767320" h="55245">
                  <a:moveTo>
                    <a:pt x="3465969" y="0"/>
                  </a:moveTo>
                  <a:lnTo>
                    <a:pt x="3521075" y="55105"/>
                  </a:lnTo>
                </a:path>
                <a:path w="7767320" h="55245">
                  <a:moveTo>
                    <a:pt x="3497770" y="0"/>
                  </a:moveTo>
                  <a:lnTo>
                    <a:pt x="3552875" y="55105"/>
                  </a:lnTo>
                </a:path>
                <a:path w="7767320" h="55245">
                  <a:moveTo>
                    <a:pt x="3529571" y="0"/>
                  </a:moveTo>
                  <a:lnTo>
                    <a:pt x="3584676" y="55105"/>
                  </a:lnTo>
                </a:path>
                <a:path w="7767320" h="55245">
                  <a:moveTo>
                    <a:pt x="3561359" y="0"/>
                  </a:moveTo>
                  <a:lnTo>
                    <a:pt x="3616464" y="55105"/>
                  </a:lnTo>
                </a:path>
                <a:path w="7767320" h="55245">
                  <a:moveTo>
                    <a:pt x="3593160" y="0"/>
                  </a:moveTo>
                  <a:lnTo>
                    <a:pt x="3648265" y="55105"/>
                  </a:lnTo>
                </a:path>
                <a:path w="7767320" h="55245">
                  <a:moveTo>
                    <a:pt x="3624961" y="0"/>
                  </a:moveTo>
                  <a:lnTo>
                    <a:pt x="3680066" y="55105"/>
                  </a:lnTo>
                </a:path>
                <a:path w="7767320" h="55245">
                  <a:moveTo>
                    <a:pt x="3656761" y="0"/>
                  </a:moveTo>
                  <a:lnTo>
                    <a:pt x="3711867" y="55105"/>
                  </a:lnTo>
                </a:path>
                <a:path w="7767320" h="55245">
                  <a:moveTo>
                    <a:pt x="3688562" y="0"/>
                  </a:moveTo>
                  <a:lnTo>
                    <a:pt x="3743655" y="55105"/>
                  </a:lnTo>
                </a:path>
                <a:path w="7767320" h="55245">
                  <a:moveTo>
                    <a:pt x="3720350" y="0"/>
                  </a:moveTo>
                  <a:lnTo>
                    <a:pt x="3775455" y="55105"/>
                  </a:lnTo>
                </a:path>
                <a:path w="7767320" h="55245">
                  <a:moveTo>
                    <a:pt x="3752151" y="0"/>
                  </a:moveTo>
                  <a:lnTo>
                    <a:pt x="3807256" y="55105"/>
                  </a:lnTo>
                </a:path>
                <a:path w="7767320" h="55245">
                  <a:moveTo>
                    <a:pt x="3783952" y="0"/>
                  </a:moveTo>
                  <a:lnTo>
                    <a:pt x="3839057" y="55105"/>
                  </a:lnTo>
                </a:path>
                <a:path w="7767320" h="55245">
                  <a:moveTo>
                    <a:pt x="3815753" y="0"/>
                  </a:moveTo>
                  <a:lnTo>
                    <a:pt x="3870858" y="55105"/>
                  </a:lnTo>
                </a:path>
                <a:path w="7767320" h="55245">
                  <a:moveTo>
                    <a:pt x="3847541" y="0"/>
                  </a:moveTo>
                  <a:lnTo>
                    <a:pt x="3902646" y="55105"/>
                  </a:lnTo>
                </a:path>
                <a:path w="7767320" h="55245">
                  <a:moveTo>
                    <a:pt x="3879341" y="0"/>
                  </a:moveTo>
                  <a:lnTo>
                    <a:pt x="3934447" y="55105"/>
                  </a:lnTo>
                </a:path>
                <a:path w="7767320" h="55245">
                  <a:moveTo>
                    <a:pt x="3911142" y="0"/>
                  </a:moveTo>
                  <a:lnTo>
                    <a:pt x="3966248" y="55105"/>
                  </a:lnTo>
                </a:path>
                <a:path w="7767320" h="55245">
                  <a:moveTo>
                    <a:pt x="3942943" y="0"/>
                  </a:moveTo>
                  <a:lnTo>
                    <a:pt x="3998048" y="55105"/>
                  </a:lnTo>
                </a:path>
                <a:path w="7767320" h="55245">
                  <a:moveTo>
                    <a:pt x="3974744" y="0"/>
                  </a:moveTo>
                  <a:lnTo>
                    <a:pt x="4029837" y="55105"/>
                  </a:lnTo>
                </a:path>
                <a:path w="7767320" h="55245">
                  <a:moveTo>
                    <a:pt x="4006532" y="0"/>
                  </a:moveTo>
                  <a:lnTo>
                    <a:pt x="4061637" y="55105"/>
                  </a:lnTo>
                </a:path>
                <a:path w="7767320" h="55245">
                  <a:moveTo>
                    <a:pt x="4038333" y="0"/>
                  </a:moveTo>
                  <a:lnTo>
                    <a:pt x="4093438" y="55105"/>
                  </a:lnTo>
                </a:path>
                <a:path w="7767320" h="55245">
                  <a:moveTo>
                    <a:pt x="4070134" y="0"/>
                  </a:moveTo>
                  <a:lnTo>
                    <a:pt x="4125239" y="55105"/>
                  </a:lnTo>
                </a:path>
                <a:path w="7767320" h="55245">
                  <a:moveTo>
                    <a:pt x="4101934" y="0"/>
                  </a:moveTo>
                  <a:lnTo>
                    <a:pt x="4157040" y="55105"/>
                  </a:lnTo>
                </a:path>
                <a:path w="7767320" h="55245">
                  <a:moveTo>
                    <a:pt x="4133723" y="0"/>
                  </a:moveTo>
                  <a:lnTo>
                    <a:pt x="4188828" y="55105"/>
                  </a:lnTo>
                </a:path>
                <a:path w="7767320" h="55245">
                  <a:moveTo>
                    <a:pt x="4165523" y="0"/>
                  </a:moveTo>
                  <a:lnTo>
                    <a:pt x="4220629" y="55105"/>
                  </a:lnTo>
                </a:path>
                <a:path w="7767320" h="55245">
                  <a:moveTo>
                    <a:pt x="4197324" y="0"/>
                  </a:moveTo>
                  <a:lnTo>
                    <a:pt x="4252429" y="55105"/>
                  </a:lnTo>
                </a:path>
                <a:path w="7767320" h="55245">
                  <a:moveTo>
                    <a:pt x="4229125" y="0"/>
                  </a:moveTo>
                  <a:lnTo>
                    <a:pt x="4284230" y="55105"/>
                  </a:lnTo>
                </a:path>
                <a:path w="7767320" h="55245">
                  <a:moveTo>
                    <a:pt x="4260913" y="0"/>
                  </a:moveTo>
                  <a:lnTo>
                    <a:pt x="4316018" y="55105"/>
                  </a:lnTo>
                </a:path>
                <a:path w="7767320" h="55245">
                  <a:moveTo>
                    <a:pt x="4292714" y="0"/>
                  </a:moveTo>
                  <a:lnTo>
                    <a:pt x="4347819" y="55105"/>
                  </a:lnTo>
                </a:path>
                <a:path w="7767320" h="55245">
                  <a:moveTo>
                    <a:pt x="4324515" y="0"/>
                  </a:moveTo>
                  <a:lnTo>
                    <a:pt x="4379620" y="55105"/>
                  </a:lnTo>
                </a:path>
                <a:path w="7767320" h="55245">
                  <a:moveTo>
                    <a:pt x="4356315" y="0"/>
                  </a:moveTo>
                  <a:lnTo>
                    <a:pt x="4411421" y="55105"/>
                  </a:lnTo>
                </a:path>
                <a:path w="7767320" h="55245">
                  <a:moveTo>
                    <a:pt x="4388116" y="0"/>
                  </a:moveTo>
                  <a:lnTo>
                    <a:pt x="4443209" y="55105"/>
                  </a:lnTo>
                </a:path>
                <a:path w="7767320" h="55245">
                  <a:moveTo>
                    <a:pt x="4419904" y="0"/>
                  </a:moveTo>
                  <a:lnTo>
                    <a:pt x="4475010" y="55105"/>
                  </a:lnTo>
                </a:path>
                <a:path w="7767320" h="55245">
                  <a:moveTo>
                    <a:pt x="4451705" y="0"/>
                  </a:moveTo>
                  <a:lnTo>
                    <a:pt x="4506810" y="55105"/>
                  </a:lnTo>
                </a:path>
                <a:path w="7767320" h="55245">
                  <a:moveTo>
                    <a:pt x="4483506" y="0"/>
                  </a:moveTo>
                  <a:lnTo>
                    <a:pt x="4538611" y="55105"/>
                  </a:lnTo>
                </a:path>
                <a:path w="7767320" h="55245">
                  <a:moveTo>
                    <a:pt x="4515307" y="0"/>
                  </a:moveTo>
                  <a:lnTo>
                    <a:pt x="4570412" y="55105"/>
                  </a:lnTo>
                </a:path>
                <a:path w="7767320" h="55245">
                  <a:moveTo>
                    <a:pt x="4547095" y="0"/>
                  </a:moveTo>
                  <a:lnTo>
                    <a:pt x="4602200" y="55105"/>
                  </a:lnTo>
                </a:path>
                <a:path w="7767320" h="55245">
                  <a:moveTo>
                    <a:pt x="4578896" y="0"/>
                  </a:moveTo>
                  <a:lnTo>
                    <a:pt x="4634001" y="55105"/>
                  </a:lnTo>
                </a:path>
                <a:path w="7767320" h="55245">
                  <a:moveTo>
                    <a:pt x="4610696" y="0"/>
                  </a:moveTo>
                  <a:lnTo>
                    <a:pt x="4665802" y="55105"/>
                  </a:lnTo>
                </a:path>
                <a:path w="7767320" h="55245">
                  <a:moveTo>
                    <a:pt x="4642497" y="0"/>
                  </a:moveTo>
                  <a:lnTo>
                    <a:pt x="4697603" y="55105"/>
                  </a:lnTo>
                </a:path>
                <a:path w="7767320" h="55245">
                  <a:moveTo>
                    <a:pt x="4674298" y="0"/>
                  </a:moveTo>
                  <a:lnTo>
                    <a:pt x="4729391" y="55105"/>
                  </a:lnTo>
                </a:path>
                <a:path w="7767320" h="55245">
                  <a:moveTo>
                    <a:pt x="4706086" y="0"/>
                  </a:moveTo>
                  <a:lnTo>
                    <a:pt x="4761191" y="55105"/>
                  </a:lnTo>
                </a:path>
                <a:path w="7767320" h="55245">
                  <a:moveTo>
                    <a:pt x="4737887" y="0"/>
                  </a:moveTo>
                  <a:lnTo>
                    <a:pt x="4792992" y="55105"/>
                  </a:lnTo>
                </a:path>
                <a:path w="7767320" h="55245">
                  <a:moveTo>
                    <a:pt x="4769688" y="0"/>
                  </a:moveTo>
                  <a:lnTo>
                    <a:pt x="4824793" y="55105"/>
                  </a:lnTo>
                </a:path>
                <a:path w="7767320" h="55245">
                  <a:moveTo>
                    <a:pt x="4801489" y="0"/>
                  </a:moveTo>
                  <a:lnTo>
                    <a:pt x="4856594" y="55105"/>
                  </a:lnTo>
                </a:path>
                <a:path w="7767320" h="55245">
                  <a:moveTo>
                    <a:pt x="4833277" y="0"/>
                  </a:moveTo>
                  <a:lnTo>
                    <a:pt x="4888382" y="55105"/>
                  </a:lnTo>
                </a:path>
                <a:path w="7767320" h="55245">
                  <a:moveTo>
                    <a:pt x="4865077" y="0"/>
                  </a:moveTo>
                  <a:lnTo>
                    <a:pt x="4920183" y="55105"/>
                  </a:lnTo>
                </a:path>
                <a:path w="7767320" h="55245">
                  <a:moveTo>
                    <a:pt x="4896878" y="0"/>
                  </a:moveTo>
                  <a:lnTo>
                    <a:pt x="4951984" y="55105"/>
                  </a:lnTo>
                </a:path>
                <a:path w="7767320" h="55245">
                  <a:moveTo>
                    <a:pt x="4928679" y="0"/>
                  </a:moveTo>
                  <a:lnTo>
                    <a:pt x="4983784" y="55105"/>
                  </a:lnTo>
                </a:path>
                <a:path w="7767320" h="55245">
                  <a:moveTo>
                    <a:pt x="4960480" y="0"/>
                  </a:moveTo>
                  <a:lnTo>
                    <a:pt x="5015572" y="55105"/>
                  </a:lnTo>
                </a:path>
                <a:path w="7767320" h="55245">
                  <a:moveTo>
                    <a:pt x="4992268" y="0"/>
                  </a:moveTo>
                  <a:lnTo>
                    <a:pt x="5047373" y="55105"/>
                  </a:lnTo>
                </a:path>
                <a:path w="7767320" h="55245">
                  <a:moveTo>
                    <a:pt x="5024069" y="0"/>
                  </a:moveTo>
                  <a:lnTo>
                    <a:pt x="5079174" y="55105"/>
                  </a:lnTo>
                </a:path>
                <a:path w="7767320" h="55245">
                  <a:moveTo>
                    <a:pt x="5055870" y="0"/>
                  </a:moveTo>
                  <a:lnTo>
                    <a:pt x="5110975" y="55105"/>
                  </a:lnTo>
                </a:path>
                <a:path w="7767320" h="55245">
                  <a:moveTo>
                    <a:pt x="5087670" y="0"/>
                  </a:moveTo>
                  <a:lnTo>
                    <a:pt x="5142763" y="55105"/>
                  </a:lnTo>
                </a:path>
                <a:path w="7767320" h="55245">
                  <a:moveTo>
                    <a:pt x="5119458" y="0"/>
                  </a:moveTo>
                  <a:lnTo>
                    <a:pt x="5174564" y="55105"/>
                  </a:lnTo>
                </a:path>
                <a:path w="7767320" h="55245">
                  <a:moveTo>
                    <a:pt x="5151259" y="0"/>
                  </a:moveTo>
                  <a:lnTo>
                    <a:pt x="5206365" y="55105"/>
                  </a:lnTo>
                </a:path>
                <a:path w="7767320" h="55245">
                  <a:moveTo>
                    <a:pt x="5183060" y="0"/>
                  </a:moveTo>
                  <a:lnTo>
                    <a:pt x="5238165" y="55105"/>
                  </a:lnTo>
                </a:path>
                <a:path w="7767320" h="55245">
                  <a:moveTo>
                    <a:pt x="5214861" y="0"/>
                  </a:moveTo>
                  <a:lnTo>
                    <a:pt x="5269966" y="55105"/>
                  </a:lnTo>
                </a:path>
                <a:path w="7767320" h="55245">
                  <a:moveTo>
                    <a:pt x="5246649" y="0"/>
                  </a:moveTo>
                  <a:lnTo>
                    <a:pt x="5301754" y="55105"/>
                  </a:lnTo>
                </a:path>
                <a:path w="7767320" h="55245">
                  <a:moveTo>
                    <a:pt x="5278450" y="0"/>
                  </a:moveTo>
                  <a:lnTo>
                    <a:pt x="5333555" y="55105"/>
                  </a:lnTo>
                </a:path>
                <a:path w="7767320" h="55245">
                  <a:moveTo>
                    <a:pt x="5310251" y="0"/>
                  </a:moveTo>
                  <a:lnTo>
                    <a:pt x="5365356" y="55105"/>
                  </a:lnTo>
                </a:path>
                <a:path w="7767320" h="55245">
                  <a:moveTo>
                    <a:pt x="5342051" y="0"/>
                  </a:moveTo>
                  <a:lnTo>
                    <a:pt x="5397157" y="55105"/>
                  </a:lnTo>
                </a:path>
                <a:path w="7767320" h="55245">
                  <a:moveTo>
                    <a:pt x="5373852" y="0"/>
                  </a:moveTo>
                  <a:lnTo>
                    <a:pt x="5428945" y="55105"/>
                  </a:lnTo>
                </a:path>
                <a:path w="7767320" h="55245">
                  <a:moveTo>
                    <a:pt x="5405640" y="0"/>
                  </a:moveTo>
                  <a:lnTo>
                    <a:pt x="5460746" y="55105"/>
                  </a:lnTo>
                </a:path>
                <a:path w="7767320" h="55245">
                  <a:moveTo>
                    <a:pt x="5437441" y="0"/>
                  </a:moveTo>
                  <a:lnTo>
                    <a:pt x="5492546" y="55105"/>
                  </a:lnTo>
                </a:path>
                <a:path w="7767320" h="55245">
                  <a:moveTo>
                    <a:pt x="5469242" y="0"/>
                  </a:moveTo>
                  <a:lnTo>
                    <a:pt x="5524347" y="55105"/>
                  </a:lnTo>
                </a:path>
                <a:path w="7767320" h="55245">
                  <a:moveTo>
                    <a:pt x="5501043" y="0"/>
                  </a:moveTo>
                  <a:lnTo>
                    <a:pt x="5556135" y="55105"/>
                  </a:lnTo>
                </a:path>
                <a:path w="7767320" h="55245">
                  <a:moveTo>
                    <a:pt x="5532831" y="0"/>
                  </a:moveTo>
                  <a:lnTo>
                    <a:pt x="5587936" y="55105"/>
                  </a:lnTo>
                </a:path>
                <a:path w="7767320" h="55245">
                  <a:moveTo>
                    <a:pt x="5564632" y="0"/>
                  </a:moveTo>
                  <a:lnTo>
                    <a:pt x="5619737" y="55105"/>
                  </a:lnTo>
                </a:path>
                <a:path w="7767320" h="55245">
                  <a:moveTo>
                    <a:pt x="5596432" y="0"/>
                  </a:moveTo>
                  <a:lnTo>
                    <a:pt x="5651538" y="55105"/>
                  </a:lnTo>
                </a:path>
                <a:path w="7767320" h="55245">
                  <a:moveTo>
                    <a:pt x="5628233" y="0"/>
                  </a:moveTo>
                  <a:lnTo>
                    <a:pt x="5683338" y="55105"/>
                  </a:lnTo>
                </a:path>
                <a:path w="7767320" h="55245">
                  <a:moveTo>
                    <a:pt x="5660021" y="0"/>
                  </a:moveTo>
                  <a:lnTo>
                    <a:pt x="5715127" y="55105"/>
                  </a:lnTo>
                </a:path>
                <a:path w="7767320" h="55245">
                  <a:moveTo>
                    <a:pt x="5691822" y="0"/>
                  </a:moveTo>
                  <a:lnTo>
                    <a:pt x="5746927" y="55105"/>
                  </a:lnTo>
                </a:path>
                <a:path w="7767320" h="55245">
                  <a:moveTo>
                    <a:pt x="5723623" y="0"/>
                  </a:moveTo>
                  <a:lnTo>
                    <a:pt x="5778728" y="55105"/>
                  </a:lnTo>
                </a:path>
                <a:path w="7767320" h="55245">
                  <a:moveTo>
                    <a:pt x="5755424" y="0"/>
                  </a:moveTo>
                  <a:lnTo>
                    <a:pt x="5810529" y="55105"/>
                  </a:lnTo>
                </a:path>
                <a:path w="7767320" h="55245">
                  <a:moveTo>
                    <a:pt x="5787224" y="0"/>
                  </a:moveTo>
                  <a:lnTo>
                    <a:pt x="5842317" y="55105"/>
                  </a:lnTo>
                </a:path>
                <a:path w="7767320" h="55245">
                  <a:moveTo>
                    <a:pt x="5819013" y="0"/>
                  </a:moveTo>
                  <a:lnTo>
                    <a:pt x="5874118" y="55105"/>
                  </a:lnTo>
                </a:path>
                <a:path w="7767320" h="55245">
                  <a:moveTo>
                    <a:pt x="5850813" y="0"/>
                  </a:moveTo>
                  <a:lnTo>
                    <a:pt x="5905919" y="55105"/>
                  </a:lnTo>
                </a:path>
                <a:path w="7767320" h="55245">
                  <a:moveTo>
                    <a:pt x="5882614" y="0"/>
                  </a:moveTo>
                  <a:lnTo>
                    <a:pt x="5937719" y="55105"/>
                  </a:lnTo>
                </a:path>
                <a:path w="7767320" h="55245">
                  <a:moveTo>
                    <a:pt x="5914415" y="0"/>
                  </a:moveTo>
                  <a:lnTo>
                    <a:pt x="5969520" y="55105"/>
                  </a:lnTo>
                </a:path>
                <a:path w="7767320" h="55245">
                  <a:moveTo>
                    <a:pt x="5946203" y="0"/>
                  </a:moveTo>
                  <a:lnTo>
                    <a:pt x="6001308" y="55105"/>
                  </a:lnTo>
                </a:path>
                <a:path w="7767320" h="55245">
                  <a:moveTo>
                    <a:pt x="5978004" y="0"/>
                  </a:moveTo>
                  <a:lnTo>
                    <a:pt x="6033109" y="55105"/>
                  </a:lnTo>
                </a:path>
                <a:path w="7767320" h="55245">
                  <a:moveTo>
                    <a:pt x="6009805" y="0"/>
                  </a:moveTo>
                  <a:lnTo>
                    <a:pt x="6064910" y="55105"/>
                  </a:lnTo>
                </a:path>
                <a:path w="7767320" h="55245">
                  <a:moveTo>
                    <a:pt x="6041605" y="0"/>
                  </a:moveTo>
                  <a:lnTo>
                    <a:pt x="6096711" y="55105"/>
                  </a:lnTo>
                </a:path>
                <a:path w="7767320" h="55245">
                  <a:moveTo>
                    <a:pt x="6073406" y="0"/>
                  </a:moveTo>
                  <a:lnTo>
                    <a:pt x="6128499" y="55105"/>
                  </a:lnTo>
                </a:path>
                <a:path w="7767320" h="55245">
                  <a:moveTo>
                    <a:pt x="6105194" y="0"/>
                  </a:moveTo>
                  <a:lnTo>
                    <a:pt x="6160300" y="55105"/>
                  </a:lnTo>
                </a:path>
                <a:path w="7767320" h="55245">
                  <a:moveTo>
                    <a:pt x="6136995" y="0"/>
                  </a:moveTo>
                  <a:lnTo>
                    <a:pt x="6192100" y="55105"/>
                  </a:lnTo>
                </a:path>
                <a:path w="7767320" h="55245">
                  <a:moveTo>
                    <a:pt x="6168796" y="0"/>
                  </a:moveTo>
                  <a:lnTo>
                    <a:pt x="6223901" y="55105"/>
                  </a:lnTo>
                </a:path>
                <a:path w="7767320" h="55245">
                  <a:moveTo>
                    <a:pt x="6200597" y="0"/>
                  </a:moveTo>
                  <a:lnTo>
                    <a:pt x="6255689" y="55105"/>
                  </a:lnTo>
                </a:path>
                <a:path w="7767320" h="55245">
                  <a:moveTo>
                    <a:pt x="6232385" y="0"/>
                  </a:moveTo>
                  <a:lnTo>
                    <a:pt x="6287490" y="55105"/>
                  </a:lnTo>
                </a:path>
                <a:path w="7767320" h="55245">
                  <a:moveTo>
                    <a:pt x="6264186" y="0"/>
                  </a:moveTo>
                  <a:lnTo>
                    <a:pt x="6319291" y="55105"/>
                  </a:lnTo>
                </a:path>
                <a:path w="7767320" h="55245">
                  <a:moveTo>
                    <a:pt x="6295986" y="0"/>
                  </a:moveTo>
                  <a:lnTo>
                    <a:pt x="6351092" y="55105"/>
                  </a:lnTo>
                </a:path>
                <a:path w="7767320" h="55245">
                  <a:moveTo>
                    <a:pt x="6327787" y="0"/>
                  </a:moveTo>
                  <a:lnTo>
                    <a:pt x="6382893" y="55105"/>
                  </a:lnTo>
                </a:path>
                <a:path w="7767320" h="55245">
                  <a:moveTo>
                    <a:pt x="6359575" y="0"/>
                  </a:moveTo>
                  <a:lnTo>
                    <a:pt x="6414681" y="55105"/>
                  </a:lnTo>
                </a:path>
                <a:path w="7767320" h="55245">
                  <a:moveTo>
                    <a:pt x="6391376" y="0"/>
                  </a:moveTo>
                  <a:lnTo>
                    <a:pt x="6446481" y="55105"/>
                  </a:lnTo>
                </a:path>
                <a:path w="7767320" h="55245">
                  <a:moveTo>
                    <a:pt x="6423177" y="0"/>
                  </a:moveTo>
                  <a:lnTo>
                    <a:pt x="6478282" y="55105"/>
                  </a:lnTo>
                </a:path>
                <a:path w="7767320" h="55245">
                  <a:moveTo>
                    <a:pt x="6454978" y="0"/>
                  </a:moveTo>
                  <a:lnTo>
                    <a:pt x="6510083" y="55105"/>
                  </a:lnTo>
                </a:path>
                <a:path w="7767320" h="55245">
                  <a:moveTo>
                    <a:pt x="6486779" y="0"/>
                  </a:moveTo>
                  <a:lnTo>
                    <a:pt x="6541871" y="55105"/>
                  </a:lnTo>
                </a:path>
                <a:path w="7767320" h="55245">
                  <a:moveTo>
                    <a:pt x="6518567" y="0"/>
                  </a:moveTo>
                  <a:lnTo>
                    <a:pt x="6573672" y="55105"/>
                  </a:lnTo>
                </a:path>
                <a:path w="7767320" h="55245">
                  <a:moveTo>
                    <a:pt x="6550367" y="0"/>
                  </a:moveTo>
                  <a:lnTo>
                    <a:pt x="6605473" y="55105"/>
                  </a:lnTo>
                </a:path>
                <a:path w="7767320" h="55245">
                  <a:moveTo>
                    <a:pt x="6582168" y="0"/>
                  </a:moveTo>
                  <a:lnTo>
                    <a:pt x="6637274" y="55105"/>
                  </a:lnTo>
                </a:path>
                <a:path w="7767320" h="55245">
                  <a:moveTo>
                    <a:pt x="6613969" y="0"/>
                  </a:moveTo>
                  <a:lnTo>
                    <a:pt x="6669062" y="55105"/>
                  </a:lnTo>
                </a:path>
                <a:path w="7767320" h="55245">
                  <a:moveTo>
                    <a:pt x="6645757" y="0"/>
                  </a:moveTo>
                  <a:lnTo>
                    <a:pt x="6700862" y="55105"/>
                  </a:lnTo>
                </a:path>
                <a:path w="7767320" h="55245">
                  <a:moveTo>
                    <a:pt x="6677558" y="0"/>
                  </a:moveTo>
                  <a:lnTo>
                    <a:pt x="6732663" y="55105"/>
                  </a:lnTo>
                </a:path>
                <a:path w="7767320" h="55245">
                  <a:moveTo>
                    <a:pt x="6709359" y="0"/>
                  </a:moveTo>
                  <a:lnTo>
                    <a:pt x="6764464" y="55105"/>
                  </a:lnTo>
                </a:path>
                <a:path w="7767320" h="55245">
                  <a:moveTo>
                    <a:pt x="6741159" y="0"/>
                  </a:moveTo>
                  <a:lnTo>
                    <a:pt x="6796265" y="55105"/>
                  </a:lnTo>
                </a:path>
                <a:path w="7767320" h="55245">
                  <a:moveTo>
                    <a:pt x="6772948" y="0"/>
                  </a:moveTo>
                  <a:lnTo>
                    <a:pt x="6828053" y="55105"/>
                  </a:lnTo>
                </a:path>
                <a:path w="7767320" h="55245">
                  <a:moveTo>
                    <a:pt x="6804748" y="0"/>
                  </a:moveTo>
                  <a:lnTo>
                    <a:pt x="6859854" y="55105"/>
                  </a:lnTo>
                </a:path>
                <a:path w="7767320" h="55245">
                  <a:moveTo>
                    <a:pt x="6836549" y="0"/>
                  </a:moveTo>
                  <a:lnTo>
                    <a:pt x="6891655" y="55105"/>
                  </a:lnTo>
                </a:path>
                <a:path w="7767320" h="55245">
                  <a:moveTo>
                    <a:pt x="6868350" y="0"/>
                  </a:moveTo>
                  <a:lnTo>
                    <a:pt x="6923455" y="55105"/>
                  </a:lnTo>
                </a:path>
                <a:path w="7767320" h="55245">
                  <a:moveTo>
                    <a:pt x="6900151" y="0"/>
                  </a:moveTo>
                  <a:lnTo>
                    <a:pt x="6955243" y="55105"/>
                  </a:lnTo>
                </a:path>
                <a:path w="7767320" h="55245">
                  <a:moveTo>
                    <a:pt x="6931939" y="0"/>
                  </a:moveTo>
                  <a:lnTo>
                    <a:pt x="6987044" y="55105"/>
                  </a:lnTo>
                </a:path>
                <a:path w="7767320" h="55245">
                  <a:moveTo>
                    <a:pt x="6963740" y="0"/>
                  </a:moveTo>
                  <a:lnTo>
                    <a:pt x="7018845" y="55105"/>
                  </a:lnTo>
                </a:path>
                <a:path w="7767320" h="55245">
                  <a:moveTo>
                    <a:pt x="6995541" y="0"/>
                  </a:moveTo>
                  <a:lnTo>
                    <a:pt x="7050646" y="55105"/>
                  </a:lnTo>
                </a:path>
                <a:path w="7767320" h="55245">
                  <a:moveTo>
                    <a:pt x="7027341" y="0"/>
                  </a:moveTo>
                  <a:lnTo>
                    <a:pt x="7082447" y="55105"/>
                  </a:lnTo>
                </a:path>
                <a:path w="7767320" h="55245">
                  <a:moveTo>
                    <a:pt x="7059129" y="0"/>
                  </a:moveTo>
                  <a:lnTo>
                    <a:pt x="7114235" y="55105"/>
                  </a:lnTo>
                </a:path>
                <a:path w="7767320" h="55245">
                  <a:moveTo>
                    <a:pt x="7090930" y="0"/>
                  </a:moveTo>
                  <a:lnTo>
                    <a:pt x="7146035" y="55105"/>
                  </a:lnTo>
                </a:path>
                <a:path w="7767320" h="55245">
                  <a:moveTo>
                    <a:pt x="7122731" y="0"/>
                  </a:moveTo>
                  <a:lnTo>
                    <a:pt x="7177836" y="55105"/>
                  </a:lnTo>
                </a:path>
                <a:path w="7767320" h="55245">
                  <a:moveTo>
                    <a:pt x="7154532" y="0"/>
                  </a:moveTo>
                  <a:lnTo>
                    <a:pt x="7209637" y="55105"/>
                  </a:lnTo>
                </a:path>
                <a:path w="7767320" h="55245">
                  <a:moveTo>
                    <a:pt x="7186333" y="0"/>
                  </a:moveTo>
                  <a:lnTo>
                    <a:pt x="7241425" y="55105"/>
                  </a:lnTo>
                </a:path>
                <a:path w="7767320" h="55245">
                  <a:moveTo>
                    <a:pt x="7218121" y="0"/>
                  </a:moveTo>
                  <a:lnTo>
                    <a:pt x="7273226" y="55105"/>
                  </a:lnTo>
                </a:path>
                <a:path w="7767320" h="55245">
                  <a:moveTo>
                    <a:pt x="7249922" y="0"/>
                  </a:moveTo>
                  <a:lnTo>
                    <a:pt x="7305027" y="55105"/>
                  </a:lnTo>
                </a:path>
                <a:path w="7767320" h="55245">
                  <a:moveTo>
                    <a:pt x="7281722" y="0"/>
                  </a:moveTo>
                  <a:lnTo>
                    <a:pt x="7336828" y="55105"/>
                  </a:lnTo>
                </a:path>
                <a:path w="7767320" h="55245">
                  <a:moveTo>
                    <a:pt x="7313523" y="0"/>
                  </a:moveTo>
                  <a:lnTo>
                    <a:pt x="7368616" y="55105"/>
                  </a:lnTo>
                </a:path>
                <a:path w="7767320" h="55245">
                  <a:moveTo>
                    <a:pt x="7345311" y="0"/>
                  </a:moveTo>
                  <a:lnTo>
                    <a:pt x="7400417" y="55105"/>
                  </a:lnTo>
                </a:path>
                <a:path w="7767320" h="55245">
                  <a:moveTo>
                    <a:pt x="7377112" y="0"/>
                  </a:moveTo>
                  <a:lnTo>
                    <a:pt x="7432217" y="55105"/>
                  </a:lnTo>
                </a:path>
                <a:path w="7767320" h="55245">
                  <a:moveTo>
                    <a:pt x="7567904" y="0"/>
                  </a:moveTo>
                  <a:lnTo>
                    <a:pt x="7623009" y="55105"/>
                  </a:lnTo>
                </a:path>
                <a:path w="7767320" h="55245">
                  <a:moveTo>
                    <a:pt x="7599705" y="0"/>
                  </a:moveTo>
                  <a:lnTo>
                    <a:pt x="7654798" y="55105"/>
                  </a:lnTo>
                </a:path>
                <a:path w="7767320" h="55245">
                  <a:moveTo>
                    <a:pt x="7631493" y="0"/>
                  </a:moveTo>
                  <a:lnTo>
                    <a:pt x="7686598" y="55105"/>
                  </a:lnTo>
                </a:path>
                <a:path w="7767320" h="55245">
                  <a:moveTo>
                    <a:pt x="7663294" y="0"/>
                  </a:moveTo>
                  <a:lnTo>
                    <a:pt x="7718399" y="55105"/>
                  </a:lnTo>
                </a:path>
                <a:path w="7767320" h="55245">
                  <a:moveTo>
                    <a:pt x="7695095" y="0"/>
                  </a:moveTo>
                  <a:lnTo>
                    <a:pt x="7750200" y="55105"/>
                  </a:lnTo>
                </a:path>
                <a:path w="7767320" h="55245">
                  <a:moveTo>
                    <a:pt x="7726895" y="0"/>
                  </a:moveTo>
                  <a:lnTo>
                    <a:pt x="7767286" y="40400"/>
                  </a:lnTo>
                </a:path>
                <a:path w="7767320" h="55245">
                  <a:moveTo>
                    <a:pt x="7758683" y="0"/>
                  </a:moveTo>
                  <a:lnTo>
                    <a:pt x="7767286" y="8602"/>
                  </a:lnTo>
                </a:path>
              </a:pathLst>
            </a:custGeom>
            <a:ln w="11874">
              <a:solidFill>
                <a:srgbClr val="FFFFFF"/>
              </a:solidFill>
            </a:ln>
          </p:spPr>
          <p:txBody>
            <a:bodyPr wrap="square" lIns="0" tIns="0" rIns="0" bIns="0" rtlCol="0"/>
            <a:lstStyle/>
            <a:p>
              <a:endParaRPr/>
            </a:p>
          </p:txBody>
        </p:sp>
        <p:sp>
          <p:nvSpPr>
            <p:cNvPr id="6" name="object 6"/>
            <p:cNvSpPr/>
            <p:nvPr/>
          </p:nvSpPr>
          <p:spPr>
            <a:xfrm>
              <a:off x="7406639"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7" name="object 7"/>
          <p:cNvSpPr txBox="1"/>
          <p:nvPr/>
        </p:nvSpPr>
        <p:spPr>
          <a:xfrm>
            <a:off x="7424872" y="9674528"/>
            <a:ext cx="161290" cy="193040"/>
          </a:xfrm>
          <a:prstGeom prst="rect">
            <a:avLst/>
          </a:prstGeom>
        </p:spPr>
        <p:txBody>
          <a:bodyPr vert="horz" wrap="square" lIns="0" tIns="12700" rIns="0" bIns="0" rtlCol="0">
            <a:spAutoFit/>
          </a:bodyPr>
          <a:lstStyle/>
          <a:p>
            <a:pPr marL="12700">
              <a:lnSpc>
                <a:spcPct val="100000"/>
              </a:lnSpc>
              <a:spcBef>
                <a:spcPts val="100"/>
              </a:spcBef>
            </a:pPr>
            <a:r>
              <a:rPr sz="1100" b="0" spc="-25" dirty="0">
                <a:solidFill>
                  <a:srgbClr val="FFFFFF"/>
                </a:solidFill>
                <a:latin typeface="Gotham Book"/>
                <a:cs typeface="Gotham Book"/>
              </a:rPr>
              <a:t>13</a:t>
            </a:r>
            <a:endParaRPr sz="1100">
              <a:latin typeface="Gotham Book"/>
              <a:cs typeface="Gotham Book"/>
            </a:endParaRPr>
          </a:p>
        </p:txBody>
      </p:sp>
      <p:sp>
        <p:nvSpPr>
          <p:cNvPr id="8" name="object 8"/>
          <p:cNvSpPr txBox="1">
            <a:spLocks noGrp="1"/>
          </p:cNvSpPr>
          <p:nvPr>
            <p:ph type="title"/>
          </p:nvPr>
        </p:nvSpPr>
        <p:spPr>
          <a:xfrm>
            <a:off x="441161" y="549136"/>
            <a:ext cx="3804920" cy="443711"/>
          </a:xfrm>
          <a:prstGeom prst="rect">
            <a:avLst/>
          </a:prstGeom>
        </p:spPr>
        <p:txBody>
          <a:bodyPr vert="horz" wrap="square" lIns="0" tIns="12700" rIns="0" bIns="0" rtlCol="0">
            <a:spAutoFit/>
          </a:bodyPr>
          <a:lstStyle/>
          <a:p>
            <a:pPr marL="12700">
              <a:lnSpc>
                <a:spcPct val="100000"/>
              </a:lnSpc>
              <a:spcBef>
                <a:spcPts val="100"/>
              </a:spcBef>
            </a:pPr>
            <a:r>
              <a:rPr sz="2800" b="1" spc="-60" dirty="0"/>
              <a:t>CARTER-</a:t>
            </a:r>
            <a:r>
              <a:rPr sz="2800" b="1" spc="-35" dirty="0"/>
              <a:t>PENNEL</a:t>
            </a:r>
            <a:r>
              <a:rPr sz="2800" b="1" spc="-85" dirty="0"/>
              <a:t> </a:t>
            </a:r>
            <a:r>
              <a:rPr sz="2800" b="1" spc="-45" dirty="0"/>
              <a:t>FARM</a:t>
            </a:r>
          </a:p>
        </p:txBody>
      </p:sp>
      <p:sp>
        <p:nvSpPr>
          <p:cNvPr id="9" name="object 9"/>
          <p:cNvSpPr txBox="1"/>
          <p:nvPr/>
        </p:nvSpPr>
        <p:spPr>
          <a:xfrm>
            <a:off x="330200" y="1691893"/>
            <a:ext cx="3811904" cy="1305560"/>
          </a:xfrm>
          <a:prstGeom prst="rect">
            <a:avLst/>
          </a:prstGeom>
        </p:spPr>
        <p:txBody>
          <a:bodyPr vert="horz" wrap="square" lIns="0" tIns="12700" rIns="0" bIns="0" rtlCol="0">
            <a:spAutoFit/>
          </a:bodyPr>
          <a:lstStyle/>
          <a:p>
            <a:pPr marL="12700" marR="5080">
              <a:lnSpc>
                <a:spcPct val="100000"/>
              </a:lnSpc>
              <a:spcBef>
                <a:spcPts val="100"/>
              </a:spcBef>
            </a:pP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dirty="0">
                <a:solidFill>
                  <a:srgbClr val="231F20"/>
                </a:solidFill>
                <a:latin typeface="Gotham Book"/>
                <a:cs typeface="Gotham Book"/>
              </a:rPr>
              <a:t>first</a:t>
            </a:r>
            <a:r>
              <a:rPr sz="1200" b="0" spc="-15" dirty="0">
                <a:solidFill>
                  <a:srgbClr val="231F20"/>
                </a:solidFill>
                <a:latin typeface="Gotham Book"/>
                <a:cs typeface="Gotham Book"/>
              </a:rPr>
              <a:t> </a:t>
            </a:r>
            <a:r>
              <a:rPr sz="1200" b="0" dirty="0">
                <a:solidFill>
                  <a:srgbClr val="231F20"/>
                </a:solidFill>
                <a:latin typeface="Gotham Book"/>
                <a:cs typeface="Gotham Book"/>
              </a:rPr>
              <a:t>endowment</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dirty="0">
                <a:solidFill>
                  <a:srgbClr val="231F20"/>
                </a:solidFill>
                <a:latin typeface="Gotham Book"/>
                <a:cs typeface="Gotham Book"/>
              </a:rPr>
              <a:t>farmland</a:t>
            </a:r>
            <a:r>
              <a:rPr sz="1200" b="0" spc="-15" dirty="0">
                <a:solidFill>
                  <a:srgbClr val="231F20"/>
                </a:solidFill>
                <a:latin typeface="Gotham Book"/>
                <a:cs typeface="Gotham Book"/>
              </a:rPr>
              <a:t> </a:t>
            </a:r>
            <a:r>
              <a:rPr sz="1200" b="0" dirty="0">
                <a:solidFill>
                  <a:srgbClr val="231F20"/>
                </a:solidFill>
                <a:latin typeface="Gotham Book"/>
                <a:cs typeface="Gotham Book"/>
              </a:rPr>
              <a:t>to</a:t>
            </a:r>
            <a:r>
              <a:rPr sz="1200" b="0" spc="-15" dirty="0">
                <a:solidFill>
                  <a:srgbClr val="231F20"/>
                </a:solidFill>
                <a:latin typeface="Gotham Book"/>
                <a:cs typeface="Gotham Book"/>
              </a:rPr>
              <a:t> </a:t>
            </a: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spc="-10" dirty="0">
                <a:solidFill>
                  <a:srgbClr val="231F20"/>
                </a:solidFill>
                <a:latin typeface="Gotham Book"/>
                <a:cs typeface="Gotham Book"/>
              </a:rPr>
              <a:t>University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dirty="0">
                <a:solidFill>
                  <a:srgbClr val="231F20"/>
                </a:solidFill>
                <a:latin typeface="Gotham Book"/>
                <a:cs typeface="Gotham Book"/>
              </a:rPr>
              <a:t>Illinois</a:t>
            </a:r>
            <a:r>
              <a:rPr sz="1200" b="0" spc="-10" dirty="0">
                <a:solidFill>
                  <a:srgbClr val="231F20"/>
                </a:solidFill>
                <a:latin typeface="Gotham Book"/>
                <a:cs typeface="Gotham Book"/>
              </a:rPr>
              <a:t> </a:t>
            </a:r>
            <a:r>
              <a:rPr sz="1200" b="0" dirty="0">
                <a:solidFill>
                  <a:srgbClr val="231F20"/>
                </a:solidFill>
                <a:latin typeface="Gotham Book"/>
                <a:cs typeface="Gotham Book"/>
              </a:rPr>
              <a:t>was</a:t>
            </a:r>
            <a:r>
              <a:rPr sz="1200" b="0" spc="-10" dirty="0">
                <a:solidFill>
                  <a:srgbClr val="231F20"/>
                </a:solidFill>
                <a:latin typeface="Gotham Book"/>
                <a:cs typeface="Gotham Book"/>
              </a:rPr>
              <a:t> </a:t>
            </a:r>
            <a:r>
              <a:rPr sz="1200" b="0" dirty="0">
                <a:solidFill>
                  <a:srgbClr val="231F20"/>
                </a:solidFill>
                <a:latin typeface="Gotham Book"/>
                <a:cs typeface="Gotham Book"/>
              </a:rPr>
              <a:t>in</a:t>
            </a:r>
            <a:r>
              <a:rPr sz="1200" b="0" spc="-10" dirty="0">
                <a:solidFill>
                  <a:srgbClr val="231F20"/>
                </a:solidFill>
                <a:latin typeface="Gotham Book"/>
                <a:cs typeface="Gotham Book"/>
              </a:rPr>
              <a:t> </a:t>
            </a:r>
            <a:r>
              <a:rPr sz="1200" b="0" dirty="0">
                <a:solidFill>
                  <a:srgbClr val="231F20"/>
                </a:solidFill>
                <a:latin typeface="Gotham Book"/>
                <a:cs typeface="Gotham Book"/>
              </a:rPr>
              <a:t>1929.</a:t>
            </a:r>
            <a:r>
              <a:rPr sz="1200" b="0" spc="-15" dirty="0">
                <a:solidFill>
                  <a:srgbClr val="231F20"/>
                </a:solidFill>
                <a:latin typeface="Gotham Book"/>
                <a:cs typeface="Gotham Book"/>
              </a:rPr>
              <a:t> </a:t>
            </a:r>
            <a:r>
              <a:rPr sz="1200" b="0" dirty="0">
                <a:solidFill>
                  <a:srgbClr val="231F20"/>
                </a:solidFill>
                <a:latin typeface="Gotham Book"/>
                <a:cs typeface="Gotham Book"/>
              </a:rPr>
              <a:t>The</a:t>
            </a:r>
            <a:r>
              <a:rPr sz="1200" b="0" spc="-10" dirty="0">
                <a:solidFill>
                  <a:srgbClr val="231F20"/>
                </a:solidFill>
                <a:latin typeface="Gotham Book"/>
                <a:cs typeface="Gotham Book"/>
              </a:rPr>
              <a:t> </a:t>
            </a:r>
            <a:r>
              <a:rPr sz="1200" b="0" dirty="0">
                <a:solidFill>
                  <a:srgbClr val="231F20"/>
                </a:solidFill>
                <a:latin typeface="Gotham Book"/>
                <a:cs typeface="Gotham Book"/>
              </a:rPr>
              <a:t>gift</a:t>
            </a:r>
            <a:r>
              <a:rPr sz="1200" b="0" spc="-10" dirty="0">
                <a:solidFill>
                  <a:srgbClr val="231F20"/>
                </a:solidFill>
                <a:latin typeface="Gotham Book"/>
                <a:cs typeface="Gotham Book"/>
              </a:rPr>
              <a:t> </a:t>
            </a:r>
            <a:r>
              <a:rPr sz="1200" b="0" dirty="0">
                <a:solidFill>
                  <a:srgbClr val="231F20"/>
                </a:solidFill>
                <a:latin typeface="Gotham Book"/>
                <a:cs typeface="Gotham Book"/>
              </a:rPr>
              <a:t>was</a:t>
            </a:r>
            <a:r>
              <a:rPr sz="1200" b="0" spc="-10" dirty="0">
                <a:solidFill>
                  <a:srgbClr val="231F20"/>
                </a:solidFill>
                <a:latin typeface="Gotham Book"/>
                <a:cs typeface="Gotham Book"/>
              </a:rPr>
              <a:t> </a:t>
            </a: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dirty="0">
                <a:solidFill>
                  <a:srgbClr val="231F20"/>
                </a:solidFill>
                <a:latin typeface="Gotham Book"/>
                <a:cs typeface="Gotham Book"/>
              </a:rPr>
              <a:t>result</a:t>
            </a:r>
            <a:r>
              <a:rPr sz="1200" b="0" spc="-10" dirty="0">
                <a:solidFill>
                  <a:srgbClr val="231F20"/>
                </a:solidFill>
                <a:latin typeface="Gotham Book"/>
                <a:cs typeface="Gotham Book"/>
              </a:rPr>
              <a:t> </a:t>
            </a:r>
            <a:r>
              <a:rPr sz="1200" b="0" dirty="0">
                <a:solidFill>
                  <a:srgbClr val="231F20"/>
                </a:solidFill>
                <a:latin typeface="Gotham Book"/>
                <a:cs typeface="Gotham Book"/>
              </a:rPr>
              <a:t>of</a:t>
            </a:r>
            <a:r>
              <a:rPr sz="1200" b="0" spc="-10" dirty="0">
                <a:solidFill>
                  <a:srgbClr val="231F20"/>
                </a:solidFill>
                <a:latin typeface="Gotham Book"/>
                <a:cs typeface="Gotham Book"/>
              </a:rPr>
              <a:t> </a:t>
            </a:r>
            <a:r>
              <a:rPr sz="1200" b="0" spc="-50" dirty="0">
                <a:solidFill>
                  <a:srgbClr val="231F20"/>
                </a:solidFill>
                <a:latin typeface="Gotham Book"/>
                <a:cs typeface="Gotham Book"/>
              </a:rPr>
              <a:t>a </a:t>
            </a:r>
            <a:r>
              <a:rPr sz="1200" b="0" spc="-10" dirty="0">
                <a:solidFill>
                  <a:srgbClr val="231F20"/>
                </a:solidFill>
                <a:latin typeface="Gotham Book"/>
                <a:cs typeface="Gotham Book"/>
              </a:rPr>
              <a:t>Trust</a:t>
            </a:r>
            <a:r>
              <a:rPr sz="1200" b="0" spc="-25" dirty="0">
                <a:solidFill>
                  <a:srgbClr val="231F20"/>
                </a:solidFill>
                <a:latin typeface="Gotham Book"/>
                <a:cs typeface="Gotham Book"/>
              </a:rPr>
              <a:t> </a:t>
            </a:r>
            <a:r>
              <a:rPr sz="1200" b="0" dirty="0">
                <a:solidFill>
                  <a:srgbClr val="231F20"/>
                </a:solidFill>
                <a:latin typeface="Gotham Book"/>
                <a:cs typeface="Gotham Book"/>
              </a:rPr>
              <a:t>created</a:t>
            </a:r>
            <a:r>
              <a:rPr sz="1200" b="0" spc="-20" dirty="0">
                <a:solidFill>
                  <a:srgbClr val="231F20"/>
                </a:solidFill>
                <a:latin typeface="Gotham Book"/>
                <a:cs typeface="Gotham Book"/>
              </a:rPr>
              <a:t> </a:t>
            </a:r>
            <a:r>
              <a:rPr sz="1200" b="0" dirty="0">
                <a:solidFill>
                  <a:srgbClr val="231F20"/>
                </a:solidFill>
                <a:latin typeface="Gotham Book"/>
                <a:cs typeface="Gotham Book"/>
              </a:rPr>
              <a:t>by</a:t>
            </a:r>
            <a:r>
              <a:rPr sz="1200" b="0" spc="-25" dirty="0">
                <a:solidFill>
                  <a:srgbClr val="231F20"/>
                </a:solidFill>
                <a:latin typeface="Gotham Book"/>
                <a:cs typeface="Gotham Book"/>
              </a:rPr>
              <a:t> </a:t>
            </a:r>
            <a:r>
              <a:rPr sz="1200" b="0" dirty="0">
                <a:solidFill>
                  <a:srgbClr val="231F20"/>
                </a:solidFill>
                <a:latin typeface="Gotham Book"/>
                <a:cs typeface="Gotham Book"/>
              </a:rPr>
              <a:t>Joseph</a:t>
            </a:r>
            <a:r>
              <a:rPr sz="1200" b="0" spc="-20" dirty="0">
                <a:solidFill>
                  <a:srgbClr val="231F20"/>
                </a:solidFill>
                <a:latin typeface="Gotham Book"/>
                <a:cs typeface="Gotham Book"/>
              </a:rPr>
              <a:t> </a:t>
            </a:r>
            <a:r>
              <a:rPr sz="1200" b="0" dirty="0">
                <a:solidFill>
                  <a:srgbClr val="231F20"/>
                </a:solidFill>
                <a:latin typeface="Gotham Book"/>
                <a:cs typeface="Gotham Book"/>
              </a:rPr>
              <a:t>and</a:t>
            </a:r>
            <a:r>
              <a:rPr sz="1200" b="0" spc="-25" dirty="0">
                <a:solidFill>
                  <a:srgbClr val="231F20"/>
                </a:solidFill>
                <a:latin typeface="Gotham Book"/>
                <a:cs typeface="Gotham Book"/>
              </a:rPr>
              <a:t> </a:t>
            </a:r>
            <a:r>
              <a:rPr sz="1200" b="0" dirty="0">
                <a:solidFill>
                  <a:srgbClr val="231F20"/>
                </a:solidFill>
                <a:latin typeface="Gotham Book"/>
                <a:cs typeface="Gotham Book"/>
              </a:rPr>
              <a:t>Jane</a:t>
            </a:r>
            <a:r>
              <a:rPr sz="1200" b="0" spc="-20" dirty="0">
                <a:solidFill>
                  <a:srgbClr val="231F20"/>
                </a:solidFill>
                <a:latin typeface="Gotham Book"/>
                <a:cs typeface="Gotham Book"/>
              </a:rPr>
              <a:t> </a:t>
            </a:r>
            <a:r>
              <a:rPr sz="1200" b="0" spc="-10" dirty="0">
                <a:solidFill>
                  <a:srgbClr val="231F20"/>
                </a:solidFill>
                <a:latin typeface="Gotham Book"/>
                <a:cs typeface="Gotham Book"/>
              </a:rPr>
              <a:t>Pennell-Carter. </a:t>
            </a:r>
            <a:r>
              <a:rPr sz="1200" b="0" dirty="0">
                <a:solidFill>
                  <a:srgbClr val="231F20"/>
                </a:solidFill>
                <a:latin typeface="Gotham Book"/>
                <a:cs typeface="Gotham Book"/>
              </a:rPr>
              <a:t>The</a:t>
            </a:r>
            <a:r>
              <a:rPr sz="1200" b="0" spc="-25" dirty="0">
                <a:solidFill>
                  <a:srgbClr val="231F20"/>
                </a:solidFill>
                <a:latin typeface="Gotham Book"/>
                <a:cs typeface="Gotham Book"/>
              </a:rPr>
              <a:t> </a:t>
            </a:r>
            <a:r>
              <a:rPr sz="1200" b="0" dirty="0">
                <a:solidFill>
                  <a:srgbClr val="231F20"/>
                </a:solidFill>
                <a:latin typeface="Gotham Book"/>
                <a:cs typeface="Gotham Book"/>
              </a:rPr>
              <a:t>farmland</a:t>
            </a:r>
            <a:r>
              <a:rPr sz="1200" b="0" spc="-25" dirty="0">
                <a:solidFill>
                  <a:srgbClr val="231F20"/>
                </a:solidFill>
                <a:latin typeface="Gotham Book"/>
                <a:cs typeface="Gotham Book"/>
              </a:rPr>
              <a:t> </a:t>
            </a:r>
            <a:r>
              <a:rPr sz="1200" b="0" dirty="0">
                <a:solidFill>
                  <a:srgbClr val="231F20"/>
                </a:solidFill>
                <a:latin typeface="Gotham Book"/>
                <a:cs typeface="Gotham Book"/>
              </a:rPr>
              <a:t>is</a:t>
            </a:r>
            <a:r>
              <a:rPr sz="1200" b="0" spc="-25" dirty="0">
                <a:solidFill>
                  <a:srgbClr val="231F20"/>
                </a:solidFill>
                <a:latin typeface="Gotham Book"/>
                <a:cs typeface="Gotham Book"/>
              </a:rPr>
              <a:t> </a:t>
            </a:r>
            <a:r>
              <a:rPr sz="1200" b="0" dirty="0">
                <a:solidFill>
                  <a:srgbClr val="231F20"/>
                </a:solidFill>
                <a:latin typeface="Gotham Book"/>
                <a:cs typeface="Gotham Book"/>
              </a:rPr>
              <a:t>located</a:t>
            </a:r>
            <a:r>
              <a:rPr sz="1200" b="0" spc="-25" dirty="0">
                <a:solidFill>
                  <a:srgbClr val="231F20"/>
                </a:solidFill>
                <a:latin typeface="Gotham Book"/>
                <a:cs typeface="Gotham Book"/>
              </a:rPr>
              <a:t> </a:t>
            </a:r>
            <a:r>
              <a:rPr sz="1200" b="0" dirty="0">
                <a:solidFill>
                  <a:srgbClr val="231F20"/>
                </a:solidFill>
                <a:latin typeface="Gotham Book"/>
                <a:cs typeface="Gotham Book"/>
              </a:rPr>
              <a:t>in</a:t>
            </a:r>
            <a:r>
              <a:rPr sz="1200" b="0" spc="-25" dirty="0">
                <a:solidFill>
                  <a:srgbClr val="231F20"/>
                </a:solidFill>
                <a:latin typeface="Gotham Book"/>
                <a:cs typeface="Gotham Book"/>
              </a:rPr>
              <a:t> </a:t>
            </a:r>
            <a:r>
              <a:rPr sz="1200" b="0" dirty="0">
                <a:solidFill>
                  <a:srgbClr val="231F20"/>
                </a:solidFill>
                <a:latin typeface="Gotham Book"/>
                <a:cs typeface="Gotham Book"/>
              </a:rPr>
              <a:t>Vermilion</a:t>
            </a:r>
            <a:r>
              <a:rPr sz="1200" b="0" spc="-25" dirty="0">
                <a:solidFill>
                  <a:srgbClr val="231F20"/>
                </a:solidFill>
                <a:latin typeface="Gotham Book"/>
                <a:cs typeface="Gotham Book"/>
              </a:rPr>
              <a:t> </a:t>
            </a:r>
            <a:r>
              <a:rPr sz="1200" b="0" spc="-10" dirty="0">
                <a:solidFill>
                  <a:srgbClr val="231F20"/>
                </a:solidFill>
                <a:latin typeface="Gotham Book"/>
                <a:cs typeface="Gotham Book"/>
              </a:rPr>
              <a:t>County, </a:t>
            </a:r>
            <a:r>
              <a:rPr sz="1200" b="0" dirty="0">
                <a:solidFill>
                  <a:srgbClr val="231F20"/>
                </a:solidFill>
                <a:latin typeface="Gotham Book"/>
                <a:cs typeface="Gotham Book"/>
              </a:rPr>
              <a:t>Illinois.</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farm</a:t>
            </a:r>
            <a:r>
              <a:rPr sz="1200" b="0" spc="-20" dirty="0">
                <a:solidFill>
                  <a:srgbClr val="231F20"/>
                </a:solidFill>
                <a:latin typeface="Gotham Book"/>
                <a:cs typeface="Gotham Book"/>
              </a:rPr>
              <a:t> </a:t>
            </a:r>
            <a:r>
              <a:rPr sz="1200" b="0" dirty="0">
                <a:solidFill>
                  <a:srgbClr val="231F20"/>
                </a:solidFill>
                <a:latin typeface="Gotham Book"/>
                <a:cs typeface="Gotham Book"/>
              </a:rPr>
              <a:t>is</a:t>
            </a:r>
            <a:r>
              <a:rPr sz="1200" b="0" spc="-20" dirty="0">
                <a:solidFill>
                  <a:srgbClr val="231F20"/>
                </a:solidFill>
                <a:latin typeface="Gotham Book"/>
                <a:cs typeface="Gotham Book"/>
              </a:rPr>
              <a:t> </a:t>
            </a:r>
            <a:r>
              <a:rPr sz="1200" b="0" dirty="0">
                <a:solidFill>
                  <a:srgbClr val="231F20"/>
                </a:solidFill>
                <a:latin typeface="Gotham Book"/>
                <a:cs typeface="Gotham Book"/>
              </a:rPr>
              <a:t>in</a:t>
            </a:r>
            <a:r>
              <a:rPr sz="1200" b="0" spc="-20" dirty="0">
                <a:solidFill>
                  <a:srgbClr val="231F20"/>
                </a:solidFill>
                <a:latin typeface="Gotham Book"/>
                <a:cs typeface="Gotham Book"/>
              </a:rPr>
              <a:t> </a:t>
            </a:r>
            <a:r>
              <a:rPr sz="1200" b="0" dirty="0">
                <a:solidFill>
                  <a:srgbClr val="231F20"/>
                </a:solidFill>
                <a:latin typeface="Gotham Book"/>
                <a:cs typeface="Gotham Book"/>
              </a:rPr>
              <a:t>row</a:t>
            </a:r>
            <a:r>
              <a:rPr sz="1200" b="0" spc="-15" dirty="0">
                <a:solidFill>
                  <a:srgbClr val="231F20"/>
                </a:solidFill>
                <a:latin typeface="Gotham Book"/>
                <a:cs typeface="Gotham Book"/>
              </a:rPr>
              <a:t> </a:t>
            </a:r>
            <a:r>
              <a:rPr sz="1200" b="0" dirty="0">
                <a:solidFill>
                  <a:srgbClr val="231F20"/>
                </a:solidFill>
                <a:latin typeface="Gotham Book"/>
                <a:cs typeface="Gotham Book"/>
              </a:rPr>
              <a:t>crop</a:t>
            </a:r>
            <a:r>
              <a:rPr sz="1200" b="0" spc="-20" dirty="0">
                <a:solidFill>
                  <a:srgbClr val="231F20"/>
                </a:solidFill>
                <a:latin typeface="Gotham Book"/>
                <a:cs typeface="Gotham Book"/>
              </a:rPr>
              <a:t> </a:t>
            </a:r>
            <a:r>
              <a:rPr sz="1200" b="0" dirty="0">
                <a:solidFill>
                  <a:srgbClr val="231F20"/>
                </a:solidFill>
                <a:latin typeface="Gotham Book"/>
                <a:cs typeface="Gotham Book"/>
              </a:rPr>
              <a:t>production.</a:t>
            </a:r>
            <a:r>
              <a:rPr sz="1200" b="0" spc="-20" dirty="0">
                <a:solidFill>
                  <a:srgbClr val="231F20"/>
                </a:solidFill>
                <a:latin typeface="Gotham Book"/>
                <a:cs typeface="Gotham Book"/>
              </a:rPr>
              <a:t> </a:t>
            </a:r>
            <a:r>
              <a:rPr sz="1200" b="0" spc="-10" dirty="0">
                <a:solidFill>
                  <a:srgbClr val="231F20"/>
                </a:solidFill>
                <a:latin typeface="Gotham Book"/>
                <a:cs typeface="Gotham Book"/>
              </a:rPr>
              <a:t>Annual </a:t>
            </a:r>
            <a:r>
              <a:rPr sz="1200" b="0" dirty="0">
                <a:solidFill>
                  <a:srgbClr val="231F20"/>
                </a:solidFill>
                <a:latin typeface="Gotham Book"/>
                <a:cs typeface="Gotham Book"/>
              </a:rPr>
              <a:t>net</a:t>
            </a:r>
            <a:r>
              <a:rPr sz="1200" b="0" spc="-5" dirty="0">
                <a:solidFill>
                  <a:srgbClr val="231F20"/>
                </a:solidFill>
                <a:latin typeface="Gotham Book"/>
                <a:cs typeface="Gotham Book"/>
              </a:rPr>
              <a:t> </a:t>
            </a:r>
            <a:r>
              <a:rPr sz="1200" b="0" dirty="0">
                <a:solidFill>
                  <a:srgbClr val="231F20"/>
                </a:solidFill>
                <a:latin typeface="Gotham Book"/>
                <a:cs typeface="Gotham Book"/>
              </a:rPr>
              <a:t>income</a:t>
            </a:r>
            <a:r>
              <a:rPr sz="1200" b="0" spc="-5" dirty="0">
                <a:solidFill>
                  <a:srgbClr val="231F20"/>
                </a:solidFill>
                <a:latin typeface="Gotham Book"/>
                <a:cs typeface="Gotham Book"/>
              </a:rPr>
              <a:t> </a:t>
            </a:r>
            <a:r>
              <a:rPr sz="1200" b="0" dirty="0">
                <a:solidFill>
                  <a:srgbClr val="231F20"/>
                </a:solidFill>
                <a:latin typeface="Gotham Book"/>
                <a:cs typeface="Gotham Book"/>
              </a:rPr>
              <a:t>disbursement</a:t>
            </a:r>
            <a:r>
              <a:rPr sz="1200" b="0" spc="-5" dirty="0">
                <a:solidFill>
                  <a:srgbClr val="231F20"/>
                </a:solidFill>
                <a:latin typeface="Gotham Book"/>
                <a:cs typeface="Gotham Book"/>
              </a:rPr>
              <a:t> </a:t>
            </a:r>
            <a:r>
              <a:rPr sz="1200" b="0" dirty="0">
                <a:solidFill>
                  <a:srgbClr val="231F20"/>
                </a:solidFill>
                <a:latin typeface="Gotham Book"/>
                <a:cs typeface="Gotham Book"/>
              </a:rPr>
              <a:t>supports</a:t>
            </a:r>
            <a:r>
              <a:rPr sz="1200" b="0" spc="-5" dirty="0">
                <a:solidFill>
                  <a:srgbClr val="231F20"/>
                </a:solidFill>
                <a:latin typeface="Gotham Book"/>
                <a:cs typeface="Gotham Book"/>
              </a:rPr>
              <a:t> </a:t>
            </a:r>
            <a:r>
              <a:rPr sz="1200" b="0" dirty="0">
                <a:solidFill>
                  <a:srgbClr val="231F20"/>
                </a:solidFill>
                <a:latin typeface="Gotham Book"/>
                <a:cs typeface="Gotham Book"/>
              </a:rPr>
              <a:t>the </a:t>
            </a:r>
            <a:r>
              <a:rPr sz="1200" b="0" spc="-10" dirty="0">
                <a:solidFill>
                  <a:srgbClr val="231F20"/>
                </a:solidFill>
                <a:latin typeface="Gotham Book"/>
                <a:cs typeface="Gotham Book"/>
              </a:rPr>
              <a:t>student </a:t>
            </a:r>
            <a:r>
              <a:rPr sz="1200" b="0" dirty="0">
                <a:solidFill>
                  <a:srgbClr val="231F20"/>
                </a:solidFill>
                <a:latin typeface="Gotham Book"/>
                <a:cs typeface="Gotham Book"/>
              </a:rPr>
              <a:t>loan</a:t>
            </a:r>
            <a:r>
              <a:rPr sz="1200" b="0" spc="-10" dirty="0">
                <a:solidFill>
                  <a:srgbClr val="231F20"/>
                </a:solidFill>
                <a:latin typeface="Gotham Book"/>
                <a:cs typeface="Gotham Book"/>
              </a:rPr>
              <a:t> fund.</a:t>
            </a:r>
            <a:endParaRPr sz="1200">
              <a:latin typeface="Gotham Book"/>
              <a:cs typeface="Gotham Book"/>
            </a:endParaRPr>
          </a:p>
        </p:txBody>
      </p:sp>
      <p:sp>
        <p:nvSpPr>
          <p:cNvPr id="10" name="object 10"/>
          <p:cNvSpPr txBox="1"/>
          <p:nvPr/>
        </p:nvSpPr>
        <p:spPr>
          <a:xfrm>
            <a:off x="4464263" y="1634625"/>
            <a:ext cx="1833880" cy="525780"/>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000033"/>
                </a:solidFill>
                <a:latin typeface="Gotham Bold"/>
                <a:cs typeface="Gotham Bold"/>
              </a:rPr>
              <a:t>BY</a:t>
            </a:r>
            <a:r>
              <a:rPr sz="1500" b="1" spc="-85" dirty="0">
                <a:solidFill>
                  <a:srgbClr val="000033"/>
                </a:solidFill>
                <a:latin typeface="Gotham Bold"/>
                <a:cs typeface="Gotham Bold"/>
              </a:rPr>
              <a:t> </a:t>
            </a:r>
            <a:r>
              <a:rPr sz="1500" b="1" spc="-35" dirty="0">
                <a:solidFill>
                  <a:srgbClr val="000033"/>
                </a:solidFill>
                <a:latin typeface="Gotham Bold"/>
                <a:cs typeface="Gotham Bold"/>
              </a:rPr>
              <a:t>THE</a:t>
            </a:r>
            <a:r>
              <a:rPr sz="1500" b="1" spc="-80" dirty="0">
                <a:solidFill>
                  <a:srgbClr val="000033"/>
                </a:solidFill>
                <a:latin typeface="Gotham Bold"/>
                <a:cs typeface="Gotham Bold"/>
              </a:rPr>
              <a:t> </a:t>
            </a:r>
            <a:r>
              <a:rPr sz="1500" b="1" spc="-10" dirty="0">
                <a:solidFill>
                  <a:srgbClr val="000033"/>
                </a:solidFill>
                <a:latin typeface="Gotham Bold"/>
                <a:cs typeface="Gotham Bold"/>
              </a:rPr>
              <a:t>NUMBERS</a:t>
            </a:r>
            <a:endParaRPr sz="1500">
              <a:latin typeface="Gotham Bold"/>
              <a:cs typeface="Gotham Bold"/>
            </a:endParaRPr>
          </a:p>
          <a:p>
            <a:pPr marL="321310">
              <a:lnSpc>
                <a:spcPct val="100000"/>
              </a:lnSpc>
              <a:spcBef>
                <a:spcPts val="819"/>
              </a:spcBef>
            </a:pPr>
            <a:r>
              <a:rPr sz="1100" dirty="0">
                <a:solidFill>
                  <a:srgbClr val="000033"/>
                </a:solidFill>
                <a:latin typeface="Gotham Bold"/>
                <a:cs typeface="Gotham Bold"/>
              </a:rPr>
              <a:t>346.0</a:t>
            </a:r>
            <a:r>
              <a:rPr sz="1100" spc="240" dirty="0">
                <a:solidFill>
                  <a:srgbClr val="000033"/>
                </a:solidFill>
                <a:latin typeface="Gotham Bold"/>
                <a:cs typeface="Gotham Bold"/>
              </a:rPr>
              <a:t> </a:t>
            </a:r>
            <a:r>
              <a:rPr sz="1100" spc="-30" dirty="0">
                <a:solidFill>
                  <a:srgbClr val="006862"/>
                </a:solidFill>
                <a:latin typeface="Gotham Bold"/>
                <a:cs typeface="Gotham Bold"/>
              </a:rPr>
              <a:t>TOTAL</a:t>
            </a:r>
            <a:r>
              <a:rPr sz="1100" spc="-40" dirty="0">
                <a:solidFill>
                  <a:srgbClr val="006862"/>
                </a:solidFill>
                <a:latin typeface="Gotham Bold"/>
                <a:cs typeface="Gotham Bold"/>
              </a:rPr>
              <a:t> </a:t>
            </a:r>
            <a:r>
              <a:rPr sz="1100" spc="-20" dirty="0">
                <a:solidFill>
                  <a:srgbClr val="006862"/>
                </a:solidFill>
                <a:latin typeface="Gotham Bold"/>
                <a:cs typeface="Gotham Bold"/>
              </a:rPr>
              <a:t>ACRES</a:t>
            </a:r>
            <a:endParaRPr sz="1100">
              <a:latin typeface="Gotham Bold"/>
              <a:cs typeface="Gotham Bold"/>
            </a:endParaRPr>
          </a:p>
        </p:txBody>
      </p:sp>
      <p:sp>
        <p:nvSpPr>
          <p:cNvPr id="11" name="object 11"/>
          <p:cNvSpPr txBox="1"/>
          <p:nvPr/>
        </p:nvSpPr>
        <p:spPr>
          <a:xfrm>
            <a:off x="4772854" y="2348467"/>
            <a:ext cx="2273935"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0033"/>
                </a:solidFill>
                <a:latin typeface="Gotham Bold"/>
                <a:cs typeface="Gotham Bold"/>
              </a:rPr>
              <a:t>319.3</a:t>
            </a:r>
            <a:r>
              <a:rPr sz="1100" spc="120" dirty="0">
                <a:solidFill>
                  <a:srgbClr val="000033"/>
                </a:solidFill>
                <a:latin typeface="Gotham Bold"/>
                <a:cs typeface="Gotham Bold"/>
              </a:rPr>
              <a:t>  </a:t>
            </a:r>
            <a:r>
              <a:rPr sz="1100" dirty="0">
                <a:solidFill>
                  <a:srgbClr val="006862"/>
                </a:solidFill>
                <a:latin typeface="Gotham Bold"/>
                <a:cs typeface="Gotham Bold"/>
              </a:rPr>
              <a:t>ACRES</a:t>
            </a:r>
            <a:r>
              <a:rPr sz="1100" spc="-30" dirty="0">
                <a:solidFill>
                  <a:srgbClr val="006862"/>
                </a:solidFill>
                <a:latin typeface="Gotham Bold"/>
                <a:cs typeface="Gotham Bold"/>
              </a:rPr>
              <a:t> </a:t>
            </a:r>
            <a:r>
              <a:rPr sz="1100" dirty="0">
                <a:solidFill>
                  <a:srgbClr val="006862"/>
                </a:solidFill>
                <a:latin typeface="Gotham Bold"/>
                <a:cs typeface="Gotham Bold"/>
              </a:rPr>
              <a:t>IN</a:t>
            </a:r>
            <a:r>
              <a:rPr sz="1100" spc="270" dirty="0">
                <a:solidFill>
                  <a:srgbClr val="006862"/>
                </a:solidFill>
                <a:latin typeface="Gotham Bold"/>
                <a:cs typeface="Gotham Bold"/>
              </a:rPr>
              <a:t> </a:t>
            </a:r>
            <a:r>
              <a:rPr sz="1100" spc="-10" dirty="0">
                <a:solidFill>
                  <a:srgbClr val="006862"/>
                </a:solidFill>
                <a:latin typeface="Gotham Bold"/>
                <a:cs typeface="Gotham Bold"/>
              </a:rPr>
              <a:t>PRODUCTION</a:t>
            </a:r>
            <a:endParaRPr sz="1100">
              <a:latin typeface="Gotham Bold"/>
              <a:cs typeface="Gotham Bold"/>
            </a:endParaRPr>
          </a:p>
        </p:txBody>
      </p:sp>
      <p:sp>
        <p:nvSpPr>
          <p:cNvPr id="12" name="object 12"/>
          <p:cNvSpPr txBox="1"/>
          <p:nvPr/>
        </p:nvSpPr>
        <p:spPr>
          <a:xfrm>
            <a:off x="4856674" y="2729429"/>
            <a:ext cx="2423160"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0033"/>
                </a:solidFill>
                <a:latin typeface="Gotham Bold"/>
                <a:cs typeface="Gotham Bold"/>
              </a:rPr>
              <a:t>113.6</a:t>
            </a:r>
            <a:r>
              <a:rPr sz="1100" spc="275" dirty="0">
                <a:solidFill>
                  <a:srgbClr val="000033"/>
                </a:solidFill>
                <a:latin typeface="Gotham Bold"/>
                <a:cs typeface="Gotham Bold"/>
              </a:rPr>
              <a:t> </a:t>
            </a:r>
            <a:r>
              <a:rPr sz="1100" dirty="0">
                <a:solidFill>
                  <a:srgbClr val="006862"/>
                </a:solidFill>
                <a:latin typeface="Gotham Bold"/>
                <a:cs typeface="Gotham Bold"/>
              </a:rPr>
              <a:t>SOIL</a:t>
            </a:r>
            <a:r>
              <a:rPr sz="1100" spc="-25" dirty="0">
                <a:solidFill>
                  <a:srgbClr val="006862"/>
                </a:solidFill>
                <a:latin typeface="Gotham Bold"/>
                <a:cs typeface="Gotham Bold"/>
              </a:rPr>
              <a:t> </a:t>
            </a:r>
            <a:r>
              <a:rPr sz="1100" spc="-10" dirty="0">
                <a:solidFill>
                  <a:srgbClr val="006862"/>
                </a:solidFill>
                <a:latin typeface="Gotham Bold"/>
                <a:cs typeface="Gotham Bold"/>
              </a:rPr>
              <a:t>PRODUCTIVITY</a:t>
            </a:r>
            <a:r>
              <a:rPr sz="1100" spc="-25" dirty="0">
                <a:solidFill>
                  <a:srgbClr val="006862"/>
                </a:solidFill>
                <a:latin typeface="Gotham Bold"/>
                <a:cs typeface="Gotham Bold"/>
              </a:rPr>
              <a:t> </a:t>
            </a:r>
            <a:r>
              <a:rPr sz="1100" spc="-10" dirty="0">
                <a:solidFill>
                  <a:srgbClr val="006862"/>
                </a:solidFill>
                <a:latin typeface="Gotham Bold"/>
                <a:cs typeface="Gotham Bold"/>
              </a:rPr>
              <a:t>INDEX</a:t>
            </a:r>
            <a:endParaRPr sz="1100">
              <a:latin typeface="Gotham Bold"/>
              <a:cs typeface="Gotham Bold"/>
            </a:endParaRPr>
          </a:p>
        </p:txBody>
      </p:sp>
      <p:sp>
        <p:nvSpPr>
          <p:cNvPr id="13" name="object 13"/>
          <p:cNvSpPr txBox="1"/>
          <p:nvPr/>
        </p:nvSpPr>
        <p:spPr>
          <a:xfrm>
            <a:off x="4353752" y="3087507"/>
            <a:ext cx="2458720" cy="1168400"/>
          </a:xfrm>
          <a:prstGeom prst="rect">
            <a:avLst/>
          </a:prstGeom>
        </p:spPr>
        <p:txBody>
          <a:bodyPr vert="horz" wrap="square" lIns="0" tIns="12700" rIns="0" bIns="0" rtlCol="0">
            <a:spAutoFit/>
          </a:bodyPr>
          <a:lstStyle/>
          <a:p>
            <a:pPr marL="934085" marR="141605" indent="-586740">
              <a:lnSpc>
                <a:spcPct val="113700"/>
              </a:lnSpc>
              <a:spcBef>
                <a:spcPts val="100"/>
              </a:spcBef>
            </a:pPr>
            <a:r>
              <a:rPr sz="1100" dirty="0">
                <a:solidFill>
                  <a:srgbClr val="000033"/>
                </a:solidFill>
                <a:latin typeface="Gotham Bold"/>
                <a:cs typeface="Gotham Bold"/>
              </a:rPr>
              <a:t>$6,755</a:t>
            </a:r>
            <a:r>
              <a:rPr sz="1100" spc="240" dirty="0">
                <a:solidFill>
                  <a:srgbClr val="000033"/>
                </a:solidFill>
                <a:latin typeface="Gotham Bold"/>
                <a:cs typeface="Gotham Bold"/>
              </a:rPr>
              <a:t> </a:t>
            </a:r>
            <a:r>
              <a:rPr sz="1100" spc="-10" dirty="0">
                <a:solidFill>
                  <a:srgbClr val="006862"/>
                </a:solidFill>
                <a:latin typeface="Gotham Bold"/>
                <a:cs typeface="Gotham Bold"/>
              </a:rPr>
              <a:t>PAID</a:t>
            </a:r>
            <a:r>
              <a:rPr sz="1100" spc="-45" dirty="0">
                <a:solidFill>
                  <a:srgbClr val="006862"/>
                </a:solidFill>
                <a:latin typeface="Gotham Bold"/>
                <a:cs typeface="Gotham Bold"/>
              </a:rPr>
              <a:t> </a:t>
            </a:r>
            <a:r>
              <a:rPr sz="1100" dirty="0">
                <a:solidFill>
                  <a:srgbClr val="006862"/>
                </a:solidFill>
                <a:latin typeface="Gotham Bold"/>
                <a:cs typeface="Gotham Bold"/>
              </a:rPr>
              <a:t>LIEU</a:t>
            </a:r>
            <a:r>
              <a:rPr sz="1100" spc="-40" dirty="0">
                <a:solidFill>
                  <a:srgbClr val="006862"/>
                </a:solidFill>
                <a:latin typeface="Gotham Bold"/>
                <a:cs typeface="Gotham Bold"/>
              </a:rPr>
              <a:t> </a:t>
            </a:r>
            <a:r>
              <a:rPr sz="1100" dirty="0">
                <a:solidFill>
                  <a:srgbClr val="006862"/>
                </a:solidFill>
                <a:latin typeface="Gotham Bold"/>
                <a:cs typeface="Gotham Bold"/>
              </a:rPr>
              <a:t>OF</a:t>
            </a:r>
            <a:r>
              <a:rPr sz="1100" spc="-45" dirty="0">
                <a:solidFill>
                  <a:srgbClr val="006862"/>
                </a:solidFill>
                <a:latin typeface="Gotham Bold"/>
                <a:cs typeface="Gotham Bold"/>
              </a:rPr>
              <a:t> </a:t>
            </a:r>
            <a:r>
              <a:rPr sz="1100" spc="-20" dirty="0">
                <a:solidFill>
                  <a:srgbClr val="006862"/>
                </a:solidFill>
                <a:latin typeface="Gotham Bold"/>
                <a:cs typeface="Gotham Bold"/>
              </a:rPr>
              <a:t>REAL </a:t>
            </a:r>
            <a:r>
              <a:rPr sz="1100" spc="-30" dirty="0">
                <a:solidFill>
                  <a:srgbClr val="006862"/>
                </a:solidFill>
                <a:latin typeface="Gotham Bold"/>
                <a:cs typeface="Gotham Bold"/>
              </a:rPr>
              <a:t>ESTATE</a:t>
            </a:r>
            <a:r>
              <a:rPr sz="1100" spc="-40" dirty="0">
                <a:solidFill>
                  <a:srgbClr val="006862"/>
                </a:solidFill>
                <a:latin typeface="Gotham Bold"/>
                <a:cs typeface="Gotham Bold"/>
              </a:rPr>
              <a:t> </a:t>
            </a:r>
            <a:r>
              <a:rPr sz="1100" spc="-25" dirty="0">
                <a:solidFill>
                  <a:srgbClr val="006862"/>
                </a:solidFill>
                <a:latin typeface="Gotham Bold"/>
                <a:cs typeface="Gotham Bold"/>
              </a:rPr>
              <a:t>TAX</a:t>
            </a:r>
            <a:endParaRPr sz="1100">
              <a:latin typeface="Gotham Bold"/>
              <a:cs typeface="Gotham Bold"/>
            </a:endParaRPr>
          </a:p>
          <a:p>
            <a:pPr>
              <a:lnSpc>
                <a:spcPct val="100000"/>
              </a:lnSpc>
              <a:spcBef>
                <a:spcPts val="55"/>
              </a:spcBef>
            </a:pPr>
            <a:endParaRPr sz="1350">
              <a:latin typeface="Gotham Bold"/>
              <a:cs typeface="Gotham Bold"/>
            </a:endParaRPr>
          </a:p>
          <a:p>
            <a:pPr marR="16510" algn="ctr">
              <a:lnSpc>
                <a:spcPct val="100000"/>
              </a:lnSpc>
              <a:spcBef>
                <a:spcPts val="5"/>
              </a:spcBef>
            </a:pPr>
            <a:r>
              <a:rPr sz="1100" dirty="0">
                <a:solidFill>
                  <a:srgbClr val="000033"/>
                </a:solidFill>
                <a:latin typeface="Gotham Bold"/>
                <a:cs typeface="Gotham Bold"/>
              </a:rPr>
              <a:t>$50,974</a:t>
            </a:r>
            <a:r>
              <a:rPr sz="1100" spc="130" dirty="0">
                <a:solidFill>
                  <a:srgbClr val="000033"/>
                </a:solidFill>
                <a:latin typeface="Gotham Bold"/>
                <a:cs typeface="Gotham Bold"/>
              </a:rPr>
              <a:t> </a:t>
            </a:r>
            <a:r>
              <a:rPr sz="1100" dirty="0">
                <a:solidFill>
                  <a:srgbClr val="006862"/>
                </a:solidFill>
                <a:latin typeface="Gotham Bold"/>
                <a:cs typeface="Gotham Bold"/>
              </a:rPr>
              <a:t>ORIGINAL</a:t>
            </a:r>
            <a:r>
              <a:rPr sz="1100" spc="-80" dirty="0">
                <a:solidFill>
                  <a:srgbClr val="006862"/>
                </a:solidFill>
                <a:latin typeface="Gotham Bold"/>
                <a:cs typeface="Gotham Bold"/>
              </a:rPr>
              <a:t> </a:t>
            </a:r>
            <a:r>
              <a:rPr sz="1100" spc="-10" dirty="0">
                <a:solidFill>
                  <a:srgbClr val="006862"/>
                </a:solidFill>
                <a:latin typeface="Gotham Bold"/>
                <a:cs typeface="Gotham Bold"/>
              </a:rPr>
              <a:t>VALUE</a:t>
            </a:r>
            <a:endParaRPr sz="1100">
              <a:latin typeface="Gotham Bold"/>
              <a:cs typeface="Gotham Bold"/>
            </a:endParaRPr>
          </a:p>
          <a:p>
            <a:pPr>
              <a:lnSpc>
                <a:spcPct val="100000"/>
              </a:lnSpc>
              <a:spcBef>
                <a:spcPts val="55"/>
              </a:spcBef>
            </a:pPr>
            <a:endParaRPr sz="1350">
              <a:latin typeface="Gotham Bold"/>
              <a:cs typeface="Gotham Bold"/>
            </a:endParaRPr>
          </a:p>
          <a:p>
            <a:pPr algn="ctr">
              <a:lnSpc>
                <a:spcPct val="100000"/>
              </a:lnSpc>
            </a:pPr>
            <a:r>
              <a:rPr sz="1100" dirty="0">
                <a:solidFill>
                  <a:srgbClr val="000033"/>
                </a:solidFill>
                <a:latin typeface="Gotham Bold"/>
                <a:cs typeface="Gotham Bold"/>
              </a:rPr>
              <a:t>$2,254,030</a:t>
            </a:r>
            <a:r>
              <a:rPr sz="1100" spc="220" dirty="0">
                <a:solidFill>
                  <a:srgbClr val="000033"/>
                </a:solidFill>
                <a:latin typeface="Gotham Bold"/>
                <a:cs typeface="Gotham Bold"/>
              </a:rPr>
              <a:t> </a:t>
            </a:r>
            <a:r>
              <a:rPr sz="1100" spc="-20" dirty="0">
                <a:solidFill>
                  <a:srgbClr val="006862"/>
                </a:solidFill>
                <a:latin typeface="Gotham Bold"/>
                <a:cs typeface="Gotham Bold"/>
              </a:rPr>
              <a:t>VALUE</a:t>
            </a:r>
            <a:r>
              <a:rPr sz="1100" spc="-55" dirty="0">
                <a:solidFill>
                  <a:srgbClr val="006862"/>
                </a:solidFill>
                <a:latin typeface="Gotham Bold"/>
                <a:cs typeface="Gotham Bold"/>
              </a:rPr>
              <a:t> </a:t>
            </a:r>
            <a:r>
              <a:rPr sz="1100" dirty="0">
                <a:solidFill>
                  <a:srgbClr val="006862"/>
                </a:solidFill>
                <a:latin typeface="Gotham Bold"/>
                <a:cs typeface="Gotham Bold"/>
              </a:rPr>
              <a:t>JUNE</a:t>
            </a:r>
            <a:r>
              <a:rPr sz="1100" spc="-55" dirty="0">
                <a:solidFill>
                  <a:srgbClr val="006862"/>
                </a:solidFill>
                <a:latin typeface="Gotham Bold"/>
                <a:cs typeface="Gotham Bold"/>
              </a:rPr>
              <a:t> </a:t>
            </a:r>
            <a:r>
              <a:rPr sz="1100" dirty="0">
                <a:solidFill>
                  <a:srgbClr val="006862"/>
                </a:solidFill>
                <a:latin typeface="Gotham Bold"/>
                <a:cs typeface="Gotham Bold"/>
              </a:rPr>
              <a:t>30,</a:t>
            </a:r>
            <a:r>
              <a:rPr sz="1100" spc="-55"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p:txBody>
      </p:sp>
      <p:graphicFrame>
        <p:nvGraphicFramePr>
          <p:cNvPr id="14" name="object 14"/>
          <p:cNvGraphicFramePr>
            <a:graphicFrameLocks noGrp="1"/>
          </p:cNvGraphicFramePr>
          <p:nvPr/>
        </p:nvGraphicFramePr>
        <p:xfrm>
          <a:off x="4586163" y="4481615"/>
          <a:ext cx="2736214" cy="899795"/>
        </p:xfrm>
        <a:graphic>
          <a:graphicData uri="http://schemas.openxmlformats.org/drawingml/2006/table">
            <a:tbl>
              <a:tblPr firstRow="1" bandRow="1">
                <a:tableStyleId>{2D5ABB26-0587-4C30-8999-92F81FD0307C}</a:tableStyleId>
              </a:tblPr>
              <a:tblGrid>
                <a:gridCol w="644525">
                  <a:extLst>
                    <a:ext uri="{9D8B030D-6E8A-4147-A177-3AD203B41FA5}">
                      <a16:colId xmlns:a16="http://schemas.microsoft.com/office/drawing/2014/main" val="20000"/>
                    </a:ext>
                  </a:extLst>
                </a:gridCol>
                <a:gridCol w="2091689">
                  <a:extLst>
                    <a:ext uri="{9D8B030D-6E8A-4147-A177-3AD203B41FA5}">
                      <a16:colId xmlns:a16="http://schemas.microsoft.com/office/drawing/2014/main" val="20001"/>
                    </a:ext>
                  </a:extLst>
                </a:gridCol>
              </a:tblGrid>
              <a:tr h="259715">
                <a:tc>
                  <a:txBody>
                    <a:bodyPr/>
                    <a:lstStyle/>
                    <a:p>
                      <a:pPr marR="30480" algn="r">
                        <a:lnSpc>
                          <a:spcPts val="1120"/>
                        </a:lnSpc>
                      </a:pPr>
                      <a:r>
                        <a:rPr sz="1100" spc="-10" dirty="0">
                          <a:solidFill>
                            <a:srgbClr val="000033"/>
                          </a:solidFill>
                          <a:latin typeface="Gotham Bold"/>
                          <a:cs typeface="Gotham Bold"/>
                        </a:rPr>
                        <a:t>$77,100</a:t>
                      </a:r>
                      <a:endParaRPr sz="1100">
                        <a:latin typeface="Gotham Bold"/>
                        <a:cs typeface="Gotham Bold"/>
                      </a:endParaRPr>
                    </a:p>
                  </a:txBody>
                  <a:tcPr marL="0" marR="0" marT="0" marB="0"/>
                </a:tc>
                <a:tc>
                  <a:txBody>
                    <a:bodyPr/>
                    <a:lstStyle/>
                    <a:p>
                      <a:pPr marL="45085">
                        <a:lnSpc>
                          <a:spcPts val="1120"/>
                        </a:lnSpc>
                      </a:pPr>
                      <a:r>
                        <a:rPr sz="1100" dirty="0">
                          <a:solidFill>
                            <a:srgbClr val="006862"/>
                          </a:solidFill>
                          <a:latin typeface="Gotham Bold"/>
                          <a:cs typeface="Gotham Bold"/>
                        </a:rPr>
                        <a:t>NET</a:t>
                      </a:r>
                      <a:r>
                        <a:rPr sz="1100" spc="-30" dirty="0">
                          <a:solidFill>
                            <a:srgbClr val="006862"/>
                          </a:solidFill>
                          <a:latin typeface="Gotham Bold"/>
                          <a:cs typeface="Gotham Bold"/>
                        </a:rPr>
                        <a:t> </a:t>
                      </a:r>
                      <a:r>
                        <a:rPr sz="1100" dirty="0">
                          <a:solidFill>
                            <a:srgbClr val="006862"/>
                          </a:solidFill>
                          <a:latin typeface="Gotham Bold"/>
                          <a:cs typeface="Gotham Bold"/>
                        </a:rPr>
                        <a:t>INCOME</a:t>
                      </a:r>
                      <a:r>
                        <a:rPr sz="1100" spc="-25" dirty="0">
                          <a:solidFill>
                            <a:srgbClr val="006862"/>
                          </a:solidFill>
                          <a:latin typeface="Gotham Bold"/>
                          <a:cs typeface="Gotham Bold"/>
                        </a:rPr>
                        <a:t> </a:t>
                      </a:r>
                      <a:r>
                        <a:rPr sz="1100" dirty="0">
                          <a:solidFill>
                            <a:srgbClr val="006862"/>
                          </a:solidFill>
                          <a:latin typeface="Gotham Bold"/>
                          <a:cs typeface="Gotham Bold"/>
                        </a:rPr>
                        <a:t>CY</a:t>
                      </a:r>
                      <a:r>
                        <a:rPr sz="1100" spc="-3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0" marB="0"/>
                </a:tc>
                <a:extLst>
                  <a:ext uri="{0D108BD9-81ED-4DB2-BD59-A6C34878D82A}">
                    <a16:rowId xmlns:a16="http://schemas.microsoft.com/office/drawing/2014/main" val="10000"/>
                  </a:ext>
                </a:extLst>
              </a:tr>
              <a:tr h="380365">
                <a:tc>
                  <a:txBody>
                    <a:bodyPr/>
                    <a:lstStyle/>
                    <a:p>
                      <a:pPr marR="38735" algn="r">
                        <a:lnSpc>
                          <a:spcPct val="100000"/>
                        </a:lnSpc>
                        <a:spcBef>
                          <a:spcPts val="750"/>
                        </a:spcBef>
                      </a:pPr>
                      <a:r>
                        <a:rPr sz="1100" spc="-10" dirty="0">
                          <a:solidFill>
                            <a:srgbClr val="000033"/>
                          </a:solidFill>
                          <a:latin typeface="Gotham Bold"/>
                          <a:cs typeface="Gotham Bold"/>
                        </a:rPr>
                        <a:t>11.1%</a:t>
                      </a:r>
                      <a:endParaRPr sz="1100">
                        <a:latin typeface="Gotham Bold"/>
                        <a:cs typeface="Gotham Bold"/>
                      </a:endParaRPr>
                    </a:p>
                  </a:txBody>
                  <a:tcPr marL="0" marR="0" marT="95250" marB="0"/>
                </a:tc>
                <a:tc>
                  <a:txBody>
                    <a:bodyPr/>
                    <a:lstStyle/>
                    <a:p>
                      <a:pPr marL="36830">
                        <a:lnSpc>
                          <a:spcPct val="100000"/>
                        </a:lnSpc>
                        <a:spcBef>
                          <a:spcPts val="750"/>
                        </a:spcBef>
                      </a:pP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10" dirty="0">
                          <a:solidFill>
                            <a:srgbClr val="006862"/>
                          </a:solidFill>
                          <a:latin typeface="Gotham Bold"/>
                          <a:cs typeface="Gotham Bold"/>
                        </a:rPr>
                        <a:t>RETURN</a:t>
                      </a:r>
                      <a:endParaRPr sz="1100">
                        <a:latin typeface="Gotham Bold"/>
                        <a:cs typeface="Gotham Bold"/>
                      </a:endParaRPr>
                    </a:p>
                  </a:txBody>
                  <a:tcPr marL="0" marR="0" marT="95250" marB="0"/>
                </a:tc>
                <a:extLst>
                  <a:ext uri="{0D108BD9-81ED-4DB2-BD59-A6C34878D82A}">
                    <a16:rowId xmlns:a16="http://schemas.microsoft.com/office/drawing/2014/main" val="10001"/>
                  </a:ext>
                </a:extLst>
              </a:tr>
              <a:tr h="259715">
                <a:tc>
                  <a:txBody>
                    <a:bodyPr/>
                    <a:lstStyle/>
                    <a:p>
                      <a:pPr marR="29209" algn="r">
                        <a:lnSpc>
                          <a:spcPts val="1200"/>
                        </a:lnSpc>
                        <a:spcBef>
                          <a:spcPts val="750"/>
                        </a:spcBef>
                      </a:pPr>
                      <a:r>
                        <a:rPr sz="1100" spc="-10" dirty="0">
                          <a:solidFill>
                            <a:srgbClr val="000033"/>
                          </a:solidFill>
                          <a:latin typeface="Gotham Bold"/>
                          <a:cs typeface="Gotham Bold"/>
                        </a:rPr>
                        <a:t>$79,344</a:t>
                      </a:r>
                      <a:endParaRPr sz="1100">
                        <a:latin typeface="Gotham Bold"/>
                        <a:cs typeface="Gotham Bold"/>
                      </a:endParaRPr>
                    </a:p>
                  </a:txBody>
                  <a:tcPr marL="0" marR="0" marT="95250" marB="0"/>
                </a:tc>
                <a:tc>
                  <a:txBody>
                    <a:bodyPr/>
                    <a:lstStyle/>
                    <a:p>
                      <a:pPr marL="46355">
                        <a:lnSpc>
                          <a:spcPts val="1200"/>
                        </a:lnSpc>
                        <a:spcBef>
                          <a:spcPts val="750"/>
                        </a:spcBef>
                      </a:pPr>
                      <a:r>
                        <a:rPr sz="1100" dirty="0">
                          <a:solidFill>
                            <a:srgbClr val="006862"/>
                          </a:solidFill>
                          <a:latin typeface="Gotham Bold"/>
                          <a:cs typeface="Gotham Bold"/>
                        </a:rPr>
                        <a:t>NET</a:t>
                      </a:r>
                      <a:r>
                        <a:rPr sz="1100" spc="-35" dirty="0">
                          <a:solidFill>
                            <a:srgbClr val="006862"/>
                          </a:solidFill>
                          <a:latin typeface="Gotham Bold"/>
                          <a:cs typeface="Gotham Bold"/>
                        </a:rPr>
                        <a:t> </a:t>
                      </a:r>
                      <a:r>
                        <a:rPr sz="1100" dirty="0">
                          <a:solidFill>
                            <a:srgbClr val="006862"/>
                          </a:solidFill>
                          <a:latin typeface="Gotham Bold"/>
                          <a:cs typeface="Gotham Bold"/>
                        </a:rPr>
                        <a:t>INCOME</a:t>
                      </a:r>
                      <a:r>
                        <a:rPr sz="1100" spc="-35" dirty="0">
                          <a:solidFill>
                            <a:srgbClr val="006862"/>
                          </a:solidFill>
                          <a:latin typeface="Gotham Bold"/>
                          <a:cs typeface="Gotham Bold"/>
                        </a:rPr>
                        <a:t> </a:t>
                      </a:r>
                      <a:r>
                        <a:rPr sz="1100" spc="-10" dirty="0">
                          <a:solidFill>
                            <a:srgbClr val="006862"/>
                          </a:solidFill>
                          <a:latin typeface="Gotham Bold"/>
                          <a:cs typeface="Gotham Bold"/>
                        </a:rPr>
                        <a:t>DISTRIBUTION</a:t>
                      </a:r>
                      <a:endParaRPr sz="1100">
                        <a:latin typeface="Gotham Bold"/>
                        <a:cs typeface="Gotham Bold"/>
                      </a:endParaRPr>
                    </a:p>
                  </a:txBody>
                  <a:tcPr marL="0" marR="0" marT="95250" marB="0"/>
                </a:tc>
                <a:extLst>
                  <a:ext uri="{0D108BD9-81ED-4DB2-BD59-A6C34878D82A}">
                    <a16:rowId xmlns:a16="http://schemas.microsoft.com/office/drawing/2014/main" val="10002"/>
                  </a:ext>
                </a:extLst>
              </a:tr>
            </a:tbl>
          </a:graphicData>
        </a:graphic>
      </p:graphicFrame>
      <p:sp>
        <p:nvSpPr>
          <p:cNvPr id="15" name="object 15"/>
          <p:cNvSpPr/>
          <p:nvPr/>
        </p:nvSpPr>
        <p:spPr>
          <a:xfrm>
            <a:off x="4360845" y="1710825"/>
            <a:ext cx="102870" cy="118745"/>
          </a:xfrm>
          <a:custGeom>
            <a:avLst/>
            <a:gdLst/>
            <a:ahLst/>
            <a:cxnLst/>
            <a:rect l="l" t="t" r="r" b="b"/>
            <a:pathLst>
              <a:path w="102870" h="118744">
                <a:moveTo>
                  <a:pt x="0" y="0"/>
                </a:moveTo>
                <a:lnTo>
                  <a:pt x="0" y="118719"/>
                </a:lnTo>
                <a:lnTo>
                  <a:pt x="102806" y="59359"/>
                </a:lnTo>
                <a:lnTo>
                  <a:pt x="0" y="0"/>
                </a:lnTo>
                <a:close/>
              </a:path>
            </a:pathLst>
          </a:custGeom>
          <a:solidFill>
            <a:srgbClr val="006862"/>
          </a:solidFill>
        </p:spPr>
        <p:txBody>
          <a:bodyPr wrap="square" lIns="0" tIns="0" rIns="0" bIns="0" rtlCol="0"/>
          <a:lstStyle/>
          <a:p>
            <a:endParaRPr/>
          </a:p>
        </p:txBody>
      </p:sp>
      <p:grpSp>
        <p:nvGrpSpPr>
          <p:cNvPr id="16" name="object 16"/>
          <p:cNvGrpSpPr/>
          <p:nvPr/>
        </p:nvGrpSpPr>
        <p:grpSpPr>
          <a:xfrm>
            <a:off x="4221149" y="1686060"/>
            <a:ext cx="25400" cy="4104640"/>
            <a:chOff x="4221149" y="1686060"/>
            <a:chExt cx="25400" cy="4104640"/>
          </a:xfrm>
        </p:grpSpPr>
        <p:sp>
          <p:nvSpPr>
            <p:cNvPr id="17" name="object 17"/>
            <p:cNvSpPr/>
            <p:nvPr/>
          </p:nvSpPr>
          <p:spPr>
            <a:xfrm>
              <a:off x="4233849" y="1749752"/>
              <a:ext cx="0" cy="4003040"/>
            </a:xfrm>
            <a:custGeom>
              <a:avLst/>
              <a:gdLst/>
              <a:ahLst/>
              <a:cxnLst/>
              <a:rect l="l" t="t" r="r" b="b"/>
              <a:pathLst>
                <a:path h="4003040">
                  <a:moveTo>
                    <a:pt x="0" y="0"/>
                  </a:moveTo>
                  <a:lnTo>
                    <a:pt x="0" y="4002747"/>
                  </a:lnTo>
                </a:path>
              </a:pathLst>
            </a:custGeom>
            <a:ln w="25400">
              <a:solidFill>
                <a:srgbClr val="000033"/>
              </a:solidFill>
              <a:prstDash val="dot"/>
            </a:ln>
          </p:spPr>
          <p:txBody>
            <a:bodyPr wrap="square" lIns="0" tIns="0" rIns="0" bIns="0" rtlCol="0"/>
            <a:lstStyle/>
            <a:p>
              <a:endParaRPr/>
            </a:p>
          </p:txBody>
        </p:sp>
        <p:sp>
          <p:nvSpPr>
            <p:cNvPr id="18" name="object 18"/>
            <p:cNvSpPr/>
            <p:nvPr/>
          </p:nvSpPr>
          <p:spPr>
            <a:xfrm>
              <a:off x="4221149" y="1686064"/>
              <a:ext cx="25400" cy="4104640"/>
            </a:xfrm>
            <a:custGeom>
              <a:avLst/>
              <a:gdLst/>
              <a:ahLst/>
              <a:cxnLst/>
              <a:rect l="l" t="t" r="r" b="b"/>
              <a:pathLst>
                <a:path w="25400" h="4104640">
                  <a:moveTo>
                    <a:pt x="25400" y="4091940"/>
                  </a:moveTo>
                  <a:lnTo>
                    <a:pt x="21678" y="4082961"/>
                  </a:lnTo>
                  <a:lnTo>
                    <a:pt x="12700" y="4079240"/>
                  </a:lnTo>
                  <a:lnTo>
                    <a:pt x="3708" y="4082961"/>
                  </a:lnTo>
                  <a:lnTo>
                    <a:pt x="0" y="4091940"/>
                  </a:lnTo>
                  <a:lnTo>
                    <a:pt x="3708" y="4100919"/>
                  </a:lnTo>
                  <a:lnTo>
                    <a:pt x="12700" y="4104640"/>
                  </a:lnTo>
                  <a:lnTo>
                    <a:pt x="21678" y="4100919"/>
                  </a:lnTo>
                  <a:lnTo>
                    <a:pt x="25400" y="4091940"/>
                  </a:lnTo>
                  <a:close/>
                </a:path>
                <a:path w="25400" h="4104640">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Lst>
            </a:custGeom>
            <a:solidFill>
              <a:srgbClr val="000033"/>
            </a:solidFill>
          </p:spPr>
          <p:txBody>
            <a:bodyPr wrap="square" lIns="0" tIns="0" rIns="0" bIns="0" rtlCol="0"/>
            <a:lstStyle/>
            <a:p>
              <a:endParaRPr/>
            </a:p>
          </p:txBody>
        </p:sp>
      </p:grpSp>
      <p:pic>
        <p:nvPicPr>
          <p:cNvPr id="19" name="object 19"/>
          <p:cNvPicPr/>
          <p:nvPr/>
        </p:nvPicPr>
        <p:blipFill>
          <a:blip r:embed="rId3" cstate="print"/>
          <a:stretch>
            <a:fillRect/>
          </a:stretch>
        </p:blipFill>
        <p:spPr>
          <a:xfrm>
            <a:off x="342900" y="3246120"/>
            <a:ext cx="3556850" cy="3556850"/>
          </a:xfrm>
          <a:prstGeom prst="rect">
            <a:avLst/>
          </a:prstGeom>
        </p:spPr>
      </p:pic>
      <p:pic>
        <p:nvPicPr>
          <p:cNvPr id="20" name="object 20"/>
          <p:cNvPicPr/>
          <p:nvPr/>
        </p:nvPicPr>
        <p:blipFill>
          <a:blip r:embed="rId4" cstate="print"/>
          <a:stretch>
            <a:fillRect/>
          </a:stretch>
        </p:blipFill>
        <p:spPr>
          <a:xfrm>
            <a:off x="4261104" y="6263640"/>
            <a:ext cx="2698229" cy="269822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8221" y="346075"/>
            <a:ext cx="1862455"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 ANNUAL </a:t>
            </a:r>
            <a:r>
              <a:rPr sz="1100" b="0" spc="-10" dirty="0">
                <a:solidFill>
                  <a:srgbClr val="5E6669"/>
                </a:solidFill>
                <a:latin typeface="Gotham Book"/>
                <a:cs typeface="Gotham Book"/>
              </a:rPr>
              <a:t>REPORT</a:t>
            </a:r>
            <a:endParaRPr sz="1100">
              <a:latin typeface="Gotham Book"/>
              <a:cs typeface="Gotham Book"/>
            </a:endParaRPr>
          </a:p>
        </p:txBody>
      </p:sp>
      <p:grpSp>
        <p:nvGrpSpPr>
          <p:cNvPr id="3" name="object 3"/>
          <p:cNvGrpSpPr/>
          <p:nvPr/>
        </p:nvGrpSpPr>
        <p:grpSpPr>
          <a:xfrm>
            <a:off x="-5937" y="9474200"/>
            <a:ext cx="7780655" cy="584200"/>
            <a:chOff x="-5937" y="9474200"/>
            <a:chExt cx="7780655" cy="584200"/>
          </a:xfrm>
        </p:grpSpPr>
        <p:pic>
          <p:nvPicPr>
            <p:cNvPr id="4" name="object 4"/>
            <p:cNvPicPr/>
            <p:nvPr/>
          </p:nvPicPr>
          <p:blipFill>
            <a:blip r:embed="rId2" cstate="print"/>
            <a:stretch>
              <a:fillRect/>
            </a:stretch>
          </p:blipFill>
          <p:spPr>
            <a:xfrm>
              <a:off x="0" y="9474200"/>
              <a:ext cx="7772400" cy="584200"/>
            </a:xfrm>
            <a:prstGeom prst="rect">
              <a:avLst/>
            </a:prstGeom>
          </p:spPr>
        </p:pic>
        <p:sp>
          <p:nvSpPr>
            <p:cNvPr id="5" name="object 5"/>
            <p:cNvSpPr/>
            <p:nvPr/>
          </p:nvSpPr>
          <p:spPr>
            <a:xfrm>
              <a:off x="0" y="9757798"/>
              <a:ext cx="7768590" cy="55244"/>
            </a:xfrm>
            <a:custGeom>
              <a:avLst/>
              <a:gdLst/>
              <a:ahLst/>
              <a:cxnLst/>
              <a:rect l="l" t="t" r="r" b="b"/>
              <a:pathLst>
                <a:path w="7768590" h="55245">
                  <a:moveTo>
                    <a:pt x="8602" y="0"/>
                  </a:moveTo>
                  <a:lnTo>
                    <a:pt x="0" y="8602"/>
                  </a:lnTo>
                </a:path>
                <a:path w="7768590" h="55245">
                  <a:moveTo>
                    <a:pt x="40403" y="0"/>
                  </a:moveTo>
                  <a:lnTo>
                    <a:pt x="0" y="40403"/>
                  </a:lnTo>
                </a:path>
                <a:path w="7768590" h="55245">
                  <a:moveTo>
                    <a:pt x="72204" y="0"/>
                  </a:moveTo>
                  <a:lnTo>
                    <a:pt x="17099" y="55105"/>
                  </a:lnTo>
                </a:path>
                <a:path w="7768590" h="55245">
                  <a:moveTo>
                    <a:pt x="104005" y="0"/>
                  </a:moveTo>
                  <a:lnTo>
                    <a:pt x="48900" y="55105"/>
                  </a:lnTo>
                </a:path>
                <a:path w="7768590" h="55245">
                  <a:moveTo>
                    <a:pt x="135806" y="0"/>
                  </a:moveTo>
                  <a:lnTo>
                    <a:pt x="80713" y="55105"/>
                  </a:lnTo>
                </a:path>
                <a:path w="7768590" h="55245">
                  <a:moveTo>
                    <a:pt x="167606" y="0"/>
                  </a:moveTo>
                  <a:lnTo>
                    <a:pt x="112514" y="55105"/>
                  </a:lnTo>
                </a:path>
                <a:path w="7768590" h="55245">
                  <a:moveTo>
                    <a:pt x="199420" y="0"/>
                  </a:moveTo>
                  <a:lnTo>
                    <a:pt x="144315" y="55105"/>
                  </a:lnTo>
                </a:path>
                <a:path w="7768590" h="55245">
                  <a:moveTo>
                    <a:pt x="231221" y="0"/>
                  </a:moveTo>
                  <a:lnTo>
                    <a:pt x="176115" y="55105"/>
                  </a:lnTo>
                </a:path>
                <a:path w="7768590" h="55245">
                  <a:moveTo>
                    <a:pt x="390225" y="0"/>
                  </a:moveTo>
                  <a:lnTo>
                    <a:pt x="335119" y="55105"/>
                  </a:lnTo>
                </a:path>
                <a:path w="7768590" h="55245">
                  <a:moveTo>
                    <a:pt x="422026" y="0"/>
                  </a:moveTo>
                  <a:lnTo>
                    <a:pt x="366920" y="55105"/>
                  </a:lnTo>
                </a:path>
                <a:path w="7768590" h="55245">
                  <a:moveTo>
                    <a:pt x="453826" y="0"/>
                  </a:moveTo>
                  <a:lnTo>
                    <a:pt x="398721" y="55105"/>
                  </a:lnTo>
                </a:path>
                <a:path w="7768590" h="55245">
                  <a:moveTo>
                    <a:pt x="485627" y="0"/>
                  </a:moveTo>
                  <a:lnTo>
                    <a:pt x="430522" y="55105"/>
                  </a:lnTo>
                </a:path>
                <a:path w="7768590" h="55245">
                  <a:moveTo>
                    <a:pt x="517428" y="0"/>
                  </a:moveTo>
                  <a:lnTo>
                    <a:pt x="462323" y="55105"/>
                  </a:lnTo>
                </a:path>
                <a:path w="7768590" h="55245">
                  <a:moveTo>
                    <a:pt x="549229" y="0"/>
                  </a:moveTo>
                  <a:lnTo>
                    <a:pt x="494123" y="55105"/>
                  </a:lnTo>
                </a:path>
                <a:path w="7768590" h="55245">
                  <a:moveTo>
                    <a:pt x="581030" y="0"/>
                  </a:moveTo>
                  <a:lnTo>
                    <a:pt x="525924" y="55105"/>
                  </a:lnTo>
                </a:path>
                <a:path w="7768590" h="55245">
                  <a:moveTo>
                    <a:pt x="612830" y="0"/>
                  </a:moveTo>
                  <a:lnTo>
                    <a:pt x="557738" y="55105"/>
                  </a:lnTo>
                </a:path>
                <a:path w="7768590" h="55245">
                  <a:moveTo>
                    <a:pt x="644631" y="0"/>
                  </a:moveTo>
                  <a:lnTo>
                    <a:pt x="589539" y="55105"/>
                  </a:lnTo>
                </a:path>
                <a:path w="7768590" h="55245">
                  <a:moveTo>
                    <a:pt x="676432" y="0"/>
                  </a:moveTo>
                  <a:lnTo>
                    <a:pt x="621339" y="55105"/>
                  </a:lnTo>
                </a:path>
                <a:path w="7768590" h="55245">
                  <a:moveTo>
                    <a:pt x="708245" y="0"/>
                  </a:moveTo>
                  <a:lnTo>
                    <a:pt x="653140" y="55105"/>
                  </a:lnTo>
                </a:path>
                <a:path w="7768590" h="55245">
                  <a:moveTo>
                    <a:pt x="740046" y="0"/>
                  </a:moveTo>
                  <a:lnTo>
                    <a:pt x="684941" y="55105"/>
                  </a:lnTo>
                </a:path>
                <a:path w="7768590" h="55245">
                  <a:moveTo>
                    <a:pt x="771847" y="0"/>
                  </a:moveTo>
                  <a:lnTo>
                    <a:pt x="716742" y="55105"/>
                  </a:lnTo>
                </a:path>
                <a:path w="7768590" h="55245">
                  <a:moveTo>
                    <a:pt x="803648" y="0"/>
                  </a:moveTo>
                  <a:lnTo>
                    <a:pt x="748543" y="55105"/>
                  </a:lnTo>
                </a:path>
                <a:path w="7768590" h="55245">
                  <a:moveTo>
                    <a:pt x="835449" y="0"/>
                  </a:moveTo>
                  <a:lnTo>
                    <a:pt x="780343" y="55105"/>
                  </a:lnTo>
                </a:path>
                <a:path w="7768590" h="55245">
                  <a:moveTo>
                    <a:pt x="867249" y="0"/>
                  </a:moveTo>
                  <a:lnTo>
                    <a:pt x="812144" y="55105"/>
                  </a:lnTo>
                </a:path>
                <a:path w="7768590" h="55245">
                  <a:moveTo>
                    <a:pt x="899050" y="0"/>
                  </a:moveTo>
                  <a:lnTo>
                    <a:pt x="843945" y="55105"/>
                  </a:lnTo>
                </a:path>
                <a:path w="7768590" h="55245">
                  <a:moveTo>
                    <a:pt x="930851" y="0"/>
                  </a:moveTo>
                  <a:lnTo>
                    <a:pt x="875746" y="55105"/>
                  </a:lnTo>
                </a:path>
                <a:path w="7768590" h="55245">
                  <a:moveTo>
                    <a:pt x="962652" y="0"/>
                  </a:moveTo>
                  <a:lnTo>
                    <a:pt x="907547" y="55105"/>
                  </a:lnTo>
                </a:path>
                <a:path w="7768590" h="55245">
                  <a:moveTo>
                    <a:pt x="994453" y="0"/>
                  </a:moveTo>
                  <a:lnTo>
                    <a:pt x="939347" y="55105"/>
                  </a:lnTo>
                </a:path>
                <a:path w="7768590" h="55245">
                  <a:moveTo>
                    <a:pt x="1026253" y="0"/>
                  </a:moveTo>
                  <a:lnTo>
                    <a:pt x="971148" y="55105"/>
                  </a:lnTo>
                </a:path>
                <a:path w="7768590" h="55245">
                  <a:moveTo>
                    <a:pt x="1058054" y="0"/>
                  </a:moveTo>
                  <a:lnTo>
                    <a:pt x="1002949" y="55105"/>
                  </a:lnTo>
                </a:path>
                <a:path w="7768590" h="55245">
                  <a:moveTo>
                    <a:pt x="1089855" y="0"/>
                  </a:moveTo>
                  <a:lnTo>
                    <a:pt x="1034750" y="55105"/>
                  </a:lnTo>
                </a:path>
                <a:path w="7768590" h="55245">
                  <a:moveTo>
                    <a:pt x="1121656" y="0"/>
                  </a:moveTo>
                  <a:lnTo>
                    <a:pt x="1066563" y="55105"/>
                  </a:lnTo>
                </a:path>
                <a:path w="7768590" h="55245">
                  <a:moveTo>
                    <a:pt x="1153457" y="0"/>
                  </a:moveTo>
                  <a:lnTo>
                    <a:pt x="1098364" y="55105"/>
                  </a:lnTo>
                </a:path>
                <a:path w="7768590" h="55245">
                  <a:moveTo>
                    <a:pt x="1185270" y="0"/>
                  </a:moveTo>
                  <a:lnTo>
                    <a:pt x="1130165" y="55105"/>
                  </a:lnTo>
                </a:path>
                <a:path w="7768590" h="55245">
                  <a:moveTo>
                    <a:pt x="1217071" y="0"/>
                  </a:moveTo>
                  <a:lnTo>
                    <a:pt x="1161966" y="55105"/>
                  </a:lnTo>
                </a:path>
                <a:path w="7768590" h="55245">
                  <a:moveTo>
                    <a:pt x="1248872" y="0"/>
                  </a:moveTo>
                  <a:lnTo>
                    <a:pt x="1193766" y="55105"/>
                  </a:lnTo>
                </a:path>
                <a:path w="7768590" h="55245">
                  <a:moveTo>
                    <a:pt x="1280673" y="0"/>
                  </a:moveTo>
                  <a:lnTo>
                    <a:pt x="1225567" y="55105"/>
                  </a:lnTo>
                </a:path>
                <a:path w="7768590" h="55245">
                  <a:moveTo>
                    <a:pt x="1312473" y="0"/>
                  </a:moveTo>
                  <a:lnTo>
                    <a:pt x="1257368" y="55105"/>
                  </a:lnTo>
                </a:path>
                <a:path w="7768590" h="55245">
                  <a:moveTo>
                    <a:pt x="1344274" y="0"/>
                  </a:moveTo>
                  <a:lnTo>
                    <a:pt x="1289169" y="55105"/>
                  </a:lnTo>
                </a:path>
                <a:path w="7768590" h="55245">
                  <a:moveTo>
                    <a:pt x="1376075" y="0"/>
                  </a:moveTo>
                  <a:lnTo>
                    <a:pt x="1320970" y="55105"/>
                  </a:lnTo>
                </a:path>
                <a:path w="7768590" h="55245">
                  <a:moveTo>
                    <a:pt x="1407876" y="0"/>
                  </a:moveTo>
                  <a:lnTo>
                    <a:pt x="1352770" y="55105"/>
                  </a:lnTo>
                </a:path>
                <a:path w="7768590" h="55245">
                  <a:moveTo>
                    <a:pt x="1439677" y="0"/>
                  </a:moveTo>
                  <a:lnTo>
                    <a:pt x="1384571" y="55105"/>
                  </a:lnTo>
                </a:path>
                <a:path w="7768590" h="55245">
                  <a:moveTo>
                    <a:pt x="1471477" y="0"/>
                  </a:moveTo>
                  <a:lnTo>
                    <a:pt x="1416372" y="55105"/>
                  </a:lnTo>
                </a:path>
                <a:path w="7768590" h="55245">
                  <a:moveTo>
                    <a:pt x="1503278" y="0"/>
                  </a:moveTo>
                  <a:lnTo>
                    <a:pt x="1448173" y="55105"/>
                  </a:lnTo>
                </a:path>
                <a:path w="7768590" h="55245">
                  <a:moveTo>
                    <a:pt x="1535079" y="0"/>
                  </a:moveTo>
                  <a:lnTo>
                    <a:pt x="1479974" y="55105"/>
                  </a:lnTo>
                </a:path>
                <a:path w="7768590" h="55245">
                  <a:moveTo>
                    <a:pt x="1566880" y="0"/>
                  </a:moveTo>
                  <a:lnTo>
                    <a:pt x="1511774" y="55105"/>
                  </a:lnTo>
                </a:path>
                <a:path w="7768590" h="55245">
                  <a:moveTo>
                    <a:pt x="1598681" y="0"/>
                  </a:moveTo>
                  <a:lnTo>
                    <a:pt x="1543588" y="55105"/>
                  </a:lnTo>
                </a:path>
                <a:path w="7768590" h="55245">
                  <a:moveTo>
                    <a:pt x="1630481" y="0"/>
                  </a:moveTo>
                  <a:lnTo>
                    <a:pt x="1575389" y="55105"/>
                  </a:lnTo>
                </a:path>
                <a:path w="7768590" h="55245">
                  <a:moveTo>
                    <a:pt x="1662282" y="0"/>
                  </a:moveTo>
                  <a:lnTo>
                    <a:pt x="1607190" y="55105"/>
                  </a:lnTo>
                </a:path>
                <a:path w="7768590" h="55245">
                  <a:moveTo>
                    <a:pt x="1694096" y="0"/>
                  </a:moveTo>
                  <a:lnTo>
                    <a:pt x="1638990" y="55105"/>
                  </a:lnTo>
                </a:path>
                <a:path w="7768590" h="55245">
                  <a:moveTo>
                    <a:pt x="1725896" y="0"/>
                  </a:moveTo>
                  <a:lnTo>
                    <a:pt x="1670791" y="55105"/>
                  </a:lnTo>
                </a:path>
                <a:path w="7768590" h="55245">
                  <a:moveTo>
                    <a:pt x="1757697" y="0"/>
                  </a:moveTo>
                  <a:lnTo>
                    <a:pt x="1702592" y="55105"/>
                  </a:lnTo>
                </a:path>
                <a:path w="7768590" h="55245">
                  <a:moveTo>
                    <a:pt x="1789498" y="0"/>
                  </a:moveTo>
                  <a:lnTo>
                    <a:pt x="1734393" y="55105"/>
                  </a:lnTo>
                </a:path>
                <a:path w="7768590" h="55245">
                  <a:moveTo>
                    <a:pt x="1821299" y="0"/>
                  </a:moveTo>
                  <a:lnTo>
                    <a:pt x="1766194" y="55105"/>
                  </a:lnTo>
                </a:path>
                <a:path w="7768590" h="55245">
                  <a:moveTo>
                    <a:pt x="1853100" y="0"/>
                  </a:moveTo>
                  <a:lnTo>
                    <a:pt x="1797994" y="55105"/>
                  </a:lnTo>
                </a:path>
                <a:path w="7768590" h="55245">
                  <a:moveTo>
                    <a:pt x="1884900" y="0"/>
                  </a:moveTo>
                  <a:lnTo>
                    <a:pt x="1829795" y="55105"/>
                  </a:lnTo>
                </a:path>
                <a:path w="7768590" h="55245">
                  <a:moveTo>
                    <a:pt x="1916701" y="0"/>
                  </a:moveTo>
                  <a:lnTo>
                    <a:pt x="1861596" y="55105"/>
                  </a:lnTo>
                </a:path>
                <a:path w="7768590" h="55245">
                  <a:moveTo>
                    <a:pt x="1948502" y="0"/>
                  </a:moveTo>
                  <a:lnTo>
                    <a:pt x="1893397" y="55105"/>
                  </a:lnTo>
                </a:path>
                <a:path w="7768590" h="55245">
                  <a:moveTo>
                    <a:pt x="1980303" y="0"/>
                  </a:moveTo>
                  <a:lnTo>
                    <a:pt x="1925198" y="55105"/>
                  </a:lnTo>
                </a:path>
                <a:path w="7768590" h="55245">
                  <a:moveTo>
                    <a:pt x="2012104" y="0"/>
                  </a:moveTo>
                  <a:lnTo>
                    <a:pt x="1956998" y="55105"/>
                  </a:lnTo>
                </a:path>
                <a:path w="7768590" h="55245">
                  <a:moveTo>
                    <a:pt x="2043904" y="0"/>
                  </a:moveTo>
                  <a:lnTo>
                    <a:pt x="1988799" y="55105"/>
                  </a:lnTo>
                </a:path>
                <a:path w="7768590" h="55245">
                  <a:moveTo>
                    <a:pt x="2075705" y="0"/>
                  </a:moveTo>
                  <a:lnTo>
                    <a:pt x="2020600" y="55105"/>
                  </a:lnTo>
                </a:path>
                <a:path w="7768590" h="55245">
                  <a:moveTo>
                    <a:pt x="2107506" y="0"/>
                  </a:moveTo>
                  <a:lnTo>
                    <a:pt x="2052413" y="55105"/>
                  </a:lnTo>
                </a:path>
                <a:path w="7768590" h="55245">
                  <a:moveTo>
                    <a:pt x="2139307" y="0"/>
                  </a:moveTo>
                  <a:lnTo>
                    <a:pt x="2084214" y="55105"/>
                  </a:lnTo>
                </a:path>
                <a:path w="7768590" h="55245">
                  <a:moveTo>
                    <a:pt x="2171120" y="0"/>
                  </a:moveTo>
                  <a:lnTo>
                    <a:pt x="2116015" y="55105"/>
                  </a:lnTo>
                </a:path>
                <a:path w="7768590" h="55245">
                  <a:moveTo>
                    <a:pt x="2202921" y="0"/>
                  </a:moveTo>
                  <a:lnTo>
                    <a:pt x="2147816" y="55105"/>
                  </a:lnTo>
                </a:path>
                <a:path w="7768590" h="55245">
                  <a:moveTo>
                    <a:pt x="2234722" y="0"/>
                  </a:moveTo>
                  <a:lnTo>
                    <a:pt x="2179617" y="55105"/>
                  </a:lnTo>
                </a:path>
                <a:path w="7768590" h="55245">
                  <a:moveTo>
                    <a:pt x="2266523" y="0"/>
                  </a:moveTo>
                  <a:lnTo>
                    <a:pt x="2211417" y="55105"/>
                  </a:lnTo>
                </a:path>
                <a:path w="7768590" h="55245">
                  <a:moveTo>
                    <a:pt x="2298324" y="0"/>
                  </a:moveTo>
                  <a:lnTo>
                    <a:pt x="2243218" y="55105"/>
                  </a:lnTo>
                </a:path>
                <a:path w="7768590" h="55245">
                  <a:moveTo>
                    <a:pt x="2330124" y="0"/>
                  </a:moveTo>
                  <a:lnTo>
                    <a:pt x="2275019" y="55105"/>
                  </a:lnTo>
                </a:path>
                <a:path w="7768590" h="55245">
                  <a:moveTo>
                    <a:pt x="2361925" y="0"/>
                  </a:moveTo>
                  <a:lnTo>
                    <a:pt x="2306820" y="55105"/>
                  </a:lnTo>
                </a:path>
                <a:path w="7768590" h="55245">
                  <a:moveTo>
                    <a:pt x="2393726" y="0"/>
                  </a:moveTo>
                  <a:lnTo>
                    <a:pt x="2338621" y="55105"/>
                  </a:lnTo>
                </a:path>
                <a:path w="7768590" h="55245">
                  <a:moveTo>
                    <a:pt x="2425527" y="0"/>
                  </a:moveTo>
                  <a:lnTo>
                    <a:pt x="2370421" y="55105"/>
                  </a:lnTo>
                </a:path>
                <a:path w="7768590" h="55245">
                  <a:moveTo>
                    <a:pt x="2457328" y="0"/>
                  </a:moveTo>
                  <a:lnTo>
                    <a:pt x="2402222" y="55105"/>
                  </a:lnTo>
                </a:path>
                <a:path w="7768590" h="55245">
                  <a:moveTo>
                    <a:pt x="2489128" y="0"/>
                  </a:moveTo>
                  <a:lnTo>
                    <a:pt x="2434023" y="55105"/>
                  </a:lnTo>
                </a:path>
                <a:path w="7768590" h="55245">
                  <a:moveTo>
                    <a:pt x="2520929" y="0"/>
                  </a:moveTo>
                  <a:lnTo>
                    <a:pt x="2465824" y="55105"/>
                  </a:lnTo>
                </a:path>
                <a:path w="7768590" h="55245">
                  <a:moveTo>
                    <a:pt x="2552730" y="0"/>
                  </a:moveTo>
                  <a:lnTo>
                    <a:pt x="2497625" y="55105"/>
                  </a:lnTo>
                </a:path>
                <a:path w="7768590" h="55245">
                  <a:moveTo>
                    <a:pt x="2584531" y="0"/>
                  </a:moveTo>
                  <a:lnTo>
                    <a:pt x="2529438" y="55105"/>
                  </a:lnTo>
                </a:path>
                <a:path w="7768590" h="55245">
                  <a:moveTo>
                    <a:pt x="2616332" y="0"/>
                  </a:moveTo>
                  <a:lnTo>
                    <a:pt x="2561239" y="55105"/>
                  </a:lnTo>
                </a:path>
                <a:path w="7768590" h="55245">
                  <a:moveTo>
                    <a:pt x="2648145" y="0"/>
                  </a:moveTo>
                  <a:lnTo>
                    <a:pt x="2593040" y="55105"/>
                  </a:lnTo>
                </a:path>
                <a:path w="7768590" h="55245">
                  <a:moveTo>
                    <a:pt x="2679946" y="0"/>
                  </a:moveTo>
                  <a:lnTo>
                    <a:pt x="2624841" y="55105"/>
                  </a:lnTo>
                </a:path>
                <a:path w="7768590" h="55245">
                  <a:moveTo>
                    <a:pt x="2711747" y="0"/>
                  </a:moveTo>
                  <a:lnTo>
                    <a:pt x="2656641" y="55105"/>
                  </a:lnTo>
                </a:path>
                <a:path w="7768590" h="55245">
                  <a:moveTo>
                    <a:pt x="2743547" y="0"/>
                  </a:moveTo>
                  <a:lnTo>
                    <a:pt x="2688442" y="55105"/>
                  </a:lnTo>
                </a:path>
                <a:path w="7768590" h="55245">
                  <a:moveTo>
                    <a:pt x="2775348" y="0"/>
                  </a:moveTo>
                  <a:lnTo>
                    <a:pt x="2720243" y="55105"/>
                  </a:lnTo>
                </a:path>
                <a:path w="7768590" h="55245">
                  <a:moveTo>
                    <a:pt x="2807149" y="0"/>
                  </a:moveTo>
                  <a:lnTo>
                    <a:pt x="2752044" y="55105"/>
                  </a:lnTo>
                </a:path>
                <a:path w="7768590" h="55245">
                  <a:moveTo>
                    <a:pt x="2838950" y="0"/>
                  </a:moveTo>
                  <a:lnTo>
                    <a:pt x="2783845" y="55105"/>
                  </a:lnTo>
                </a:path>
                <a:path w="7768590" h="55245">
                  <a:moveTo>
                    <a:pt x="2870751" y="0"/>
                  </a:moveTo>
                  <a:lnTo>
                    <a:pt x="2815645" y="55105"/>
                  </a:lnTo>
                </a:path>
                <a:path w="7768590" h="55245">
                  <a:moveTo>
                    <a:pt x="2902551" y="0"/>
                  </a:moveTo>
                  <a:lnTo>
                    <a:pt x="2847446" y="55105"/>
                  </a:lnTo>
                </a:path>
                <a:path w="7768590" h="55245">
                  <a:moveTo>
                    <a:pt x="2934352" y="0"/>
                  </a:moveTo>
                  <a:lnTo>
                    <a:pt x="2879247" y="55105"/>
                  </a:lnTo>
                </a:path>
                <a:path w="7768590" h="55245">
                  <a:moveTo>
                    <a:pt x="2966153" y="0"/>
                  </a:moveTo>
                  <a:lnTo>
                    <a:pt x="2911048" y="55105"/>
                  </a:lnTo>
                </a:path>
                <a:path w="7768590" h="55245">
                  <a:moveTo>
                    <a:pt x="2997954" y="0"/>
                  </a:moveTo>
                  <a:lnTo>
                    <a:pt x="2942849" y="55105"/>
                  </a:lnTo>
                </a:path>
                <a:path w="7768590" h="55245">
                  <a:moveTo>
                    <a:pt x="3029755" y="0"/>
                  </a:moveTo>
                  <a:lnTo>
                    <a:pt x="2974649" y="55105"/>
                  </a:lnTo>
                </a:path>
                <a:path w="7768590" h="55245">
                  <a:moveTo>
                    <a:pt x="3061555" y="0"/>
                  </a:moveTo>
                  <a:lnTo>
                    <a:pt x="3006463" y="55105"/>
                  </a:lnTo>
                </a:path>
                <a:path w="7768590" h="55245">
                  <a:moveTo>
                    <a:pt x="3093356" y="0"/>
                  </a:moveTo>
                  <a:lnTo>
                    <a:pt x="3038264" y="55105"/>
                  </a:lnTo>
                </a:path>
                <a:path w="7768590" h="55245">
                  <a:moveTo>
                    <a:pt x="3125170" y="0"/>
                  </a:moveTo>
                  <a:lnTo>
                    <a:pt x="3070064" y="55105"/>
                  </a:lnTo>
                </a:path>
                <a:path w="7768590" h="55245">
                  <a:moveTo>
                    <a:pt x="3156971" y="0"/>
                  </a:moveTo>
                  <a:lnTo>
                    <a:pt x="3101865" y="55105"/>
                  </a:lnTo>
                </a:path>
                <a:path w="7768590" h="55245">
                  <a:moveTo>
                    <a:pt x="3188771" y="0"/>
                  </a:moveTo>
                  <a:lnTo>
                    <a:pt x="3133666" y="55105"/>
                  </a:lnTo>
                </a:path>
                <a:path w="7768590" h="55245">
                  <a:moveTo>
                    <a:pt x="3220572" y="0"/>
                  </a:moveTo>
                  <a:lnTo>
                    <a:pt x="3165467" y="55105"/>
                  </a:lnTo>
                </a:path>
                <a:path w="7768590" h="55245">
                  <a:moveTo>
                    <a:pt x="3252373" y="0"/>
                  </a:moveTo>
                  <a:lnTo>
                    <a:pt x="3197268" y="55105"/>
                  </a:lnTo>
                </a:path>
                <a:path w="7768590" h="55245">
                  <a:moveTo>
                    <a:pt x="3284174" y="0"/>
                  </a:moveTo>
                  <a:lnTo>
                    <a:pt x="3229068" y="55105"/>
                  </a:lnTo>
                </a:path>
                <a:path w="7768590" h="55245">
                  <a:moveTo>
                    <a:pt x="3315975" y="0"/>
                  </a:moveTo>
                  <a:lnTo>
                    <a:pt x="3260869" y="55105"/>
                  </a:lnTo>
                </a:path>
                <a:path w="7768590" h="55245">
                  <a:moveTo>
                    <a:pt x="3347775" y="0"/>
                  </a:moveTo>
                  <a:lnTo>
                    <a:pt x="3292670" y="55105"/>
                  </a:lnTo>
                </a:path>
                <a:path w="7768590" h="55245">
                  <a:moveTo>
                    <a:pt x="3379576" y="0"/>
                  </a:moveTo>
                  <a:lnTo>
                    <a:pt x="3324471" y="55105"/>
                  </a:lnTo>
                </a:path>
                <a:path w="7768590" h="55245">
                  <a:moveTo>
                    <a:pt x="3411377" y="0"/>
                  </a:moveTo>
                  <a:lnTo>
                    <a:pt x="3356272" y="55105"/>
                  </a:lnTo>
                </a:path>
                <a:path w="7768590" h="55245">
                  <a:moveTo>
                    <a:pt x="3443178" y="0"/>
                  </a:moveTo>
                  <a:lnTo>
                    <a:pt x="3388072" y="55105"/>
                  </a:lnTo>
                </a:path>
                <a:path w="7768590" h="55245">
                  <a:moveTo>
                    <a:pt x="3474979" y="0"/>
                  </a:moveTo>
                  <a:lnTo>
                    <a:pt x="3419873" y="55105"/>
                  </a:lnTo>
                </a:path>
                <a:path w="7768590" h="55245">
                  <a:moveTo>
                    <a:pt x="3506779" y="0"/>
                  </a:moveTo>
                  <a:lnTo>
                    <a:pt x="3451674" y="55105"/>
                  </a:lnTo>
                </a:path>
                <a:path w="7768590" h="55245">
                  <a:moveTo>
                    <a:pt x="3538580" y="0"/>
                  </a:moveTo>
                  <a:lnTo>
                    <a:pt x="3483475" y="55105"/>
                  </a:lnTo>
                </a:path>
                <a:path w="7768590" h="55245">
                  <a:moveTo>
                    <a:pt x="3570381" y="0"/>
                  </a:moveTo>
                  <a:lnTo>
                    <a:pt x="3515288" y="55105"/>
                  </a:lnTo>
                </a:path>
                <a:path w="7768590" h="55245">
                  <a:moveTo>
                    <a:pt x="3602182" y="0"/>
                  </a:moveTo>
                  <a:lnTo>
                    <a:pt x="3547089" y="55105"/>
                  </a:lnTo>
                </a:path>
                <a:path w="7768590" h="55245">
                  <a:moveTo>
                    <a:pt x="3633995" y="0"/>
                  </a:moveTo>
                  <a:lnTo>
                    <a:pt x="3578890" y="55105"/>
                  </a:lnTo>
                </a:path>
                <a:path w="7768590" h="55245">
                  <a:moveTo>
                    <a:pt x="3665796" y="0"/>
                  </a:moveTo>
                  <a:lnTo>
                    <a:pt x="3610691" y="55105"/>
                  </a:lnTo>
                </a:path>
                <a:path w="7768590" h="55245">
                  <a:moveTo>
                    <a:pt x="3697597" y="0"/>
                  </a:moveTo>
                  <a:lnTo>
                    <a:pt x="3642492" y="55105"/>
                  </a:lnTo>
                </a:path>
                <a:path w="7768590" h="55245">
                  <a:moveTo>
                    <a:pt x="3729398" y="0"/>
                  </a:moveTo>
                  <a:lnTo>
                    <a:pt x="3674292" y="55105"/>
                  </a:lnTo>
                </a:path>
                <a:path w="7768590" h="55245">
                  <a:moveTo>
                    <a:pt x="3761198" y="0"/>
                  </a:moveTo>
                  <a:lnTo>
                    <a:pt x="3706093" y="55105"/>
                  </a:lnTo>
                </a:path>
                <a:path w="7768590" h="55245">
                  <a:moveTo>
                    <a:pt x="3792999" y="0"/>
                  </a:moveTo>
                  <a:lnTo>
                    <a:pt x="3737894" y="55105"/>
                  </a:lnTo>
                </a:path>
                <a:path w="7768590" h="55245">
                  <a:moveTo>
                    <a:pt x="3824800" y="0"/>
                  </a:moveTo>
                  <a:lnTo>
                    <a:pt x="3769695" y="55105"/>
                  </a:lnTo>
                </a:path>
                <a:path w="7768590" h="55245">
                  <a:moveTo>
                    <a:pt x="3856601" y="0"/>
                  </a:moveTo>
                  <a:lnTo>
                    <a:pt x="3801496" y="55105"/>
                  </a:lnTo>
                </a:path>
                <a:path w="7768590" h="55245">
                  <a:moveTo>
                    <a:pt x="3888402" y="0"/>
                  </a:moveTo>
                  <a:lnTo>
                    <a:pt x="3833296" y="55105"/>
                  </a:lnTo>
                </a:path>
                <a:path w="7768590" h="55245">
                  <a:moveTo>
                    <a:pt x="3920202" y="0"/>
                  </a:moveTo>
                  <a:lnTo>
                    <a:pt x="3865097" y="55105"/>
                  </a:lnTo>
                </a:path>
                <a:path w="7768590" h="55245">
                  <a:moveTo>
                    <a:pt x="3952003" y="0"/>
                  </a:moveTo>
                  <a:lnTo>
                    <a:pt x="3896898" y="55105"/>
                  </a:lnTo>
                </a:path>
                <a:path w="7768590" h="55245">
                  <a:moveTo>
                    <a:pt x="3983804" y="0"/>
                  </a:moveTo>
                  <a:lnTo>
                    <a:pt x="3928699" y="55105"/>
                  </a:lnTo>
                </a:path>
                <a:path w="7768590" h="55245">
                  <a:moveTo>
                    <a:pt x="4015605" y="0"/>
                  </a:moveTo>
                  <a:lnTo>
                    <a:pt x="3960500" y="55105"/>
                  </a:lnTo>
                </a:path>
                <a:path w="7768590" h="55245">
                  <a:moveTo>
                    <a:pt x="4047406" y="0"/>
                  </a:moveTo>
                  <a:lnTo>
                    <a:pt x="3992313" y="55105"/>
                  </a:lnTo>
                </a:path>
                <a:path w="7768590" h="55245">
                  <a:moveTo>
                    <a:pt x="4079206" y="0"/>
                  </a:moveTo>
                  <a:lnTo>
                    <a:pt x="4024114" y="55105"/>
                  </a:lnTo>
                </a:path>
                <a:path w="7768590" h="55245">
                  <a:moveTo>
                    <a:pt x="4111020" y="0"/>
                  </a:moveTo>
                  <a:lnTo>
                    <a:pt x="4055915" y="55105"/>
                  </a:lnTo>
                </a:path>
                <a:path w="7768590" h="55245">
                  <a:moveTo>
                    <a:pt x="4142821" y="0"/>
                  </a:moveTo>
                  <a:lnTo>
                    <a:pt x="4087715" y="55105"/>
                  </a:lnTo>
                </a:path>
                <a:path w="7768590" h="55245">
                  <a:moveTo>
                    <a:pt x="4174622" y="0"/>
                  </a:moveTo>
                  <a:lnTo>
                    <a:pt x="4119516" y="55105"/>
                  </a:lnTo>
                </a:path>
                <a:path w="7768590" h="55245">
                  <a:moveTo>
                    <a:pt x="4206422" y="0"/>
                  </a:moveTo>
                  <a:lnTo>
                    <a:pt x="4151317" y="55105"/>
                  </a:lnTo>
                </a:path>
                <a:path w="7768590" h="55245">
                  <a:moveTo>
                    <a:pt x="4238223" y="0"/>
                  </a:moveTo>
                  <a:lnTo>
                    <a:pt x="4183118" y="55105"/>
                  </a:lnTo>
                </a:path>
                <a:path w="7768590" h="55245">
                  <a:moveTo>
                    <a:pt x="4270024" y="0"/>
                  </a:moveTo>
                  <a:lnTo>
                    <a:pt x="4214919" y="55105"/>
                  </a:lnTo>
                </a:path>
                <a:path w="7768590" h="55245">
                  <a:moveTo>
                    <a:pt x="4301825" y="0"/>
                  </a:moveTo>
                  <a:lnTo>
                    <a:pt x="4246719" y="55105"/>
                  </a:lnTo>
                </a:path>
                <a:path w="7768590" h="55245">
                  <a:moveTo>
                    <a:pt x="4333626" y="0"/>
                  </a:moveTo>
                  <a:lnTo>
                    <a:pt x="4278520" y="55105"/>
                  </a:lnTo>
                </a:path>
                <a:path w="7768590" h="55245">
                  <a:moveTo>
                    <a:pt x="4365426" y="0"/>
                  </a:moveTo>
                  <a:lnTo>
                    <a:pt x="4310321" y="55105"/>
                  </a:lnTo>
                </a:path>
                <a:path w="7768590" h="55245">
                  <a:moveTo>
                    <a:pt x="4397227" y="0"/>
                  </a:moveTo>
                  <a:lnTo>
                    <a:pt x="4342122" y="55105"/>
                  </a:lnTo>
                </a:path>
                <a:path w="7768590" h="55245">
                  <a:moveTo>
                    <a:pt x="4429028" y="0"/>
                  </a:moveTo>
                  <a:lnTo>
                    <a:pt x="4373923" y="55105"/>
                  </a:lnTo>
                </a:path>
                <a:path w="7768590" h="55245">
                  <a:moveTo>
                    <a:pt x="4460829" y="0"/>
                  </a:moveTo>
                  <a:lnTo>
                    <a:pt x="4405723" y="55105"/>
                  </a:lnTo>
                </a:path>
                <a:path w="7768590" h="55245">
                  <a:moveTo>
                    <a:pt x="4492630" y="0"/>
                  </a:moveTo>
                  <a:lnTo>
                    <a:pt x="4437524" y="55105"/>
                  </a:lnTo>
                </a:path>
                <a:path w="7768590" h="55245">
                  <a:moveTo>
                    <a:pt x="4524430" y="0"/>
                  </a:moveTo>
                  <a:lnTo>
                    <a:pt x="4469338" y="55105"/>
                  </a:lnTo>
                </a:path>
                <a:path w="7768590" h="55245">
                  <a:moveTo>
                    <a:pt x="4556231" y="0"/>
                  </a:moveTo>
                  <a:lnTo>
                    <a:pt x="4501139" y="55105"/>
                  </a:lnTo>
                </a:path>
                <a:path w="7768590" h="55245">
                  <a:moveTo>
                    <a:pt x="4588045" y="0"/>
                  </a:moveTo>
                  <a:lnTo>
                    <a:pt x="4532939" y="55105"/>
                  </a:lnTo>
                </a:path>
                <a:path w="7768590" h="55245">
                  <a:moveTo>
                    <a:pt x="4619845" y="0"/>
                  </a:moveTo>
                  <a:lnTo>
                    <a:pt x="4564740" y="55105"/>
                  </a:lnTo>
                </a:path>
                <a:path w="7768590" h="55245">
                  <a:moveTo>
                    <a:pt x="4651646" y="0"/>
                  </a:moveTo>
                  <a:lnTo>
                    <a:pt x="4596541" y="55105"/>
                  </a:lnTo>
                </a:path>
                <a:path w="7768590" h="55245">
                  <a:moveTo>
                    <a:pt x="4683447" y="0"/>
                  </a:moveTo>
                  <a:lnTo>
                    <a:pt x="4628342" y="55105"/>
                  </a:lnTo>
                </a:path>
                <a:path w="7768590" h="55245">
                  <a:moveTo>
                    <a:pt x="4715248" y="0"/>
                  </a:moveTo>
                  <a:lnTo>
                    <a:pt x="4660143" y="55105"/>
                  </a:lnTo>
                </a:path>
                <a:path w="7768590" h="55245">
                  <a:moveTo>
                    <a:pt x="4747049" y="0"/>
                  </a:moveTo>
                  <a:lnTo>
                    <a:pt x="4691943" y="55105"/>
                  </a:lnTo>
                </a:path>
                <a:path w="7768590" h="55245">
                  <a:moveTo>
                    <a:pt x="4778849" y="0"/>
                  </a:moveTo>
                  <a:lnTo>
                    <a:pt x="4723744" y="55105"/>
                  </a:lnTo>
                </a:path>
                <a:path w="7768590" h="55245">
                  <a:moveTo>
                    <a:pt x="4810650" y="0"/>
                  </a:moveTo>
                  <a:lnTo>
                    <a:pt x="4755545" y="55105"/>
                  </a:lnTo>
                </a:path>
                <a:path w="7768590" h="55245">
                  <a:moveTo>
                    <a:pt x="4842451" y="0"/>
                  </a:moveTo>
                  <a:lnTo>
                    <a:pt x="4787346" y="55105"/>
                  </a:lnTo>
                </a:path>
                <a:path w="7768590" h="55245">
                  <a:moveTo>
                    <a:pt x="4874252" y="0"/>
                  </a:moveTo>
                  <a:lnTo>
                    <a:pt x="4819147" y="55105"/>
                  </a:lnTo>
                </a:path>
                <a:path w="7768590" h="55245">
                  <a:moveTo>
                    <a:pt x="4906053" y="0"/>
                  </a:moveTo>
                  <a:lnTo>
                    <a:pt x="4850947" y="55105"/>
                  </a:lnTo>
                </a:path>
                <a:path w="7768590" h="55245">
                  <a:moveTo>
                    <a:pt x="4937853" y="0"/>
                  </a:moveTo>
                  <a:lnTo>
                    <a:pt x="4882748" y="55105"/>
                  </a:lnTo>
                </a:path>
                <a:path w="7768590" h="55245">
                  <a:moveTo>
                    <a:pt x="4969654" y="0"/>
                  </a:moveTo>
                  <a:lnTo>
                    <a:pt x="4914549" y="55105"/>
                  </a:lnTo>
                </a:path>
                <a:path w="7768590" h="55245">
                  <a:moveTo>
                    <a:pt x="5001455" y="0"/>
                  </a:moveTo>
                  <a:lnTo>
                    <a:pt x="4946350" y="55105"/>
                  </a:lnTo>
                </a:path>
                <a:path w="7768590" h="55245">
                  <a:moveTo>
                    <a:pt x="5033256" y="0"/>
                  </a:moveTo>
                  <a:lnTo>
                    <a:pt x="4978163" y="55105"/>
                  </a:lnTo>
                </a:path>
                <a:path w="7768590" h="55245">
                  <a:moveTo>
                    <a:pt x="5065057" y="0"/>
                  </a:moveTo>
                  <a:lnTo>
                    <a:pt x="5009964" y="55105"/>
                  </a:lnTo>
                </a:path>
                <a:path w="7768590" h="55245">
                  <a:moveTo>
                    <a:pt x="5096870" y="0"/>
                  </a:moveTo>
                  <a:lnTo>
                    <a:pt x="5041765" y="55105"/>
                  </a:lnTo>
                </a:path>
                <a:path w="7768590" h="55245">
                  <a:moveTo>
                    <a:pt x="5128671" y="0"/>
                  </a:moveTo>
                  <a:lnTo>
                    <a:pt x="5073566" y="55105"/>
                  </a:lnTo>
                </a:path>
                <a:path w="7768590" h="55245">
                  <a:moveTo>
                    <a:pt x="5160472" y="0"/>
                  </a:moveTo>
                  <a:lnTo>
                    <a:pt x="5105366" y="55105"/>
                  </a:lnTo>
                </a:path>
                <a:path w="7768590" h="55245">
                  <a:moveTo>
                    <a:pt x="5192273" y="0"/>
                  </a:moveTo>
                  <a:lnTo>
                    <a:pt x="5137167" y="55105"/>
                  </a:lnTo>
                </a:path>
                <a:path w="7768590" h="55245">
                  <a:moveTo>
                    <a:pt x="5224073" y="0"/>
                  </a:moveTo>
                  <a:lnTo>
                    <a:pt x="5168968" y="55105"/>
                  </a:lnTo>
                </a:path>
                <a:path w="7768590" h="55245">
                  <a:moveTo>
                    <a:pt x="5255874" y="0"/>
                  </a:moveTo>
                  <a:lnTo>
                    <a:pt x="5200769" y="55105"/>
                  </a:lnTo>
                </a:path>
                <a:path w="7768590" h="55245">
                  <a:moveTo>
                    <a:pt x="5287675" y="0"/>
                  </a:moveTo>
                  <a:lnTo>
                    <a:pt x="5232570" y="55105"/>
                  </a:lnTo>
                </a:path>
                <a:path w="7768590" h="55245">
                  <a:moveTo>
                    <a:pt x="5319476" y="0"/>
                  </a:moveTo>
                  <a:lnTo>
                    <a:pt x="5264370" y="55105"/>
                  </a:lnTo>
                </a:path>
                <a:path w="7768590" h="55245">
                  <a:moveTo>
                    <a:pt x="5351277" y="0"/>
                  </a:moveTo>
                  <a:lnTo>
                    <a:pt x="5296171" y="55105"/>
                  </a:lnTo>
                </a:path>
                <a:path w="7768590" h="55245">
                  <a:moveTo>
                    <a:pt x="5383077" y="0"/>
                  </a:moveTo>
                  <a:lnTo>
                    <a:pt x="5327972" y="55105"/>
                  </a:lnTo>
                </a:path>
                <a:path w="7768590" h="55245">
                  <a:moveTo>
                    <a:pt x="5414878" y="0"/>
                  </a:moveTo>
                  <a:lnTo>
                    <a:pt x="5359773" y="55105"/>
                  </a:lnTo>
                </a:path>
                <a:path w="7768590" h="55245">
                  <a:moveTo>
                    <a:pt x="5446679" y="0"/>
                  </a:moveTo>
                  <a:lnTo>
                    <a:pt x="5391574" y="55105"/>
                  </a:lnTo>
                </a:path>
                <a:path w="7768590" h="55245">
                  <a:moveTo>
                    <a:pt x="5478480" y="0"/>
                  </a:moveTo>
                  <a:lnTo>
                    <a:pt x="5423374" y="55105"/>
                  </a:lnTo>
                </a:path>
                <a:path w="7768590" h="55245">
                  <a:moveTo>
                    <a:pt x="5510281" y="0"/>
                  </a:moveTo>
                  <a:lnTo>
                    <a:pt x="5455175" y="55105"/>
                  </a:lnTo>
                </a:path>
                <a:path w="7768590" h="55245">
                  <a:moveTo>
                    <a:pt x="5542081" y="0"/>
                  </a:moveTo>
                  <a:lnTo>
                    <a:pt x="5486989" y="55105"/>
                  </a:lnTo>
                </a:path>
                <a:path w="7768590" h="55245">
                  <a:moveTo>
                    <a:pt x="5573882" y="0"/>
                  </a:moveTo>
                  <a:lnTo>
                    <a:pt x="5518790" y="55105"/>
                  </a:lnTo>
                </a:path>
                <a:path w="7768590" h="55245">
                  <a:moveTo>
                    <a:pt x="5605696" y="0"/>
                  </a:moveTo>
                  <a:lnTo>
                    <a:pt x="5550590" y="55105"/>
                  </a:lnTo>
                </a:path>
                <a:path w="7768590" h="55245">
                  <a:moveTo>
                    <a:pt x="5637496" y="0"/>
                  </a:moveTo>
                  <a:lnTo>
                    <a:pt x="5582391" y="55105"/>
                  </a:lnTo>
                </a:path>
                <a:path w="7768590" h="55245">
                  <a:moveTo>
                    <a:pt x="5669297" y="0"/>
                  </a:moveTo>
                  <a:lnTo>
                    <a:pt x="5614192" y="55105"/>
                  </a:lnTo>
                </a:path>
                <a:path w="7768590" h="55245">
                  <a:moveTo>
                    <a:pt x="5701098" y="0"/>
                  </a:moveTo>
                  <a:lnTo>
                    <a:pt x="5645993" y="55105"/>
                  </a:lnTo>
                </a:path>
                <a:path w="7768590" h="55245">
                  <a:moveTo>
                    <a:pt x="5732899" y="0"/>
                  </a:moveTo>
                  <a:lnTo>
                    <a:pt x="5677794" y="55105"/>
                  </a:lnTo>
                </a:path>
                <a:path w="7768590" h="55245">
                  <a:moveTo>
                    <a:pt x="5764700" y="0"/>
                  </a:moveTo>
                  <a:lnTo>
                    <a:pt x="5709594" y="55105"/>
                  </a:lnTo>
                </a:path>
                <a:path w="7768590" h="55245">
                  <a:moveTo>
                    <a:pt x="5796500" y="0"/>
                  </a:moveTo>
                  <a:lnTo>
                    <a:pt x="5741395" y="55105"/>
                  </a:lnTo>
                </a:path>
                <a:path w="7768590" h="55245">
                  <a:moveTo>
                    <a:pt x="5828301" y="0"/>
                  </a:moveTo>
                  <a:lnTo>
                    <a:pt x="5773196" y="55105"/>
                  </a:lnTo>
                </a:path>
                <a:path w="7768590" h="55245">
                  <a:moveTo>
                    <a:pt x="5860102" y="0"/>
                  </a:moveTo>
                  <a:lnTo>
                    <a:pt x="5804997" y="55105"/>
                  </a:lnTo>
                </a:path>
                <a:path w="7768590" h="55245">
                  <a:moveTo>
                    <a:pt x="5891903" y="0"/>
                  </a:moveTo>
                  <a:lnTo>
                    <a:pt x="5836798" y="55105"/>
                  </a:lnTo>
                </a:path>
                <a:path w="7768590" h="55245">
                  <a:moveTo>
                    <a:pt x="5923704" y="0"/>
                  </a:moveTo>
                  <a:lnTo>
                    <a:pt x="5868598" y="55105"/>
                  </a:lnTo>
                </a:path>
                <a:path w="7768590" h="55245">
                  <a:moveTo>
                    <a:pt x="5955504" y="0"/>
                  </a:moveTo>
                  <a:lnTo>
                    <a:pt x="5900399" y="55105"/>
                  </a:lnTo>
                </a:path>
                <a:path w="7768590" h="55245">
                  <a:moveTo>
                    <a:pt x="5987305" y="0"/>
                  </a:moveTo>
                  <a:lnTo>
                    <a:pt x="5932200" y="55105"/>
                  </a:lnTo>
                </a:path>
                <a:path w="7768590" h="55245">
                  <a:moveTo>
                    <a:pt x="6019106" y="0"/>
                  </a:moveTo>
                  <a:lnTo>
                    <a:pt x="5964013" y="55105"/>
                  </a:lnTo>
                </a:path>
                <a:path w="7768590" h="55245">
                  <a:moveTo>
                    <a:pt x="6050907" y="0"/>
                  </a:moveTo>
                  <a:lnTo>
                    <a:pt x="5995814" y="55105"/>
                  </a:lnTo>
                </a:path>
                <a:path w="7768590" h="55245">
                  <a:moveTo>
                    <a:pt x="6082720" y="0"/>
                  </a:moveTo>
                  <a:lnTo>
                    <a:pt x="6027615" y="55105"/>
                  </a:lnTo>
                </a:path>
                <a:path w="7768590" h="55245">
                  <a:moveTo>
                    <a:pt x="6114521" y="0"/>
                  </a:moveTo>
                  <a:lnTo>
                    <a:pt x="6059416" y="55105"/>
                  </a:lnTo>
                </a:path>
                <a:path w="7768590" h="55245">
                  <a:moveTo>
                    <a:pt x="6146322" y="0"/>
                  </a:moveTo>
                  <a:lnTo>
                    <a:pt x="6091217" y="55105"/>
                  </a:lnTo>
                </a:path>
                <a:path w="7768590" h="55245">
                  <a:moveTo>
                    <a:pt x="6178123" y="0"/>
                  </a:moveTo>
                  <a:lnTo>
                    <a:pt x="6123017" y="55105"/>
                  </a:lnTo>
                </a:path>
                <a:path w="7768590" h="55245">
                  <a:moveTo>
                    <a:pt x="6209924" y="0"/>
                  </a:moveTo>
                  <a:lnTo>
                    <a:pt x="6154818" y="55105"/>
                  </a:lnTo>
                </a:path>
                <a:path w="7768590" h="55245">
                  <a:moveTo>
                    <a:pt x="6241724" y="0"/>
                  </a:moveTo>
                  <a:lnTo>
                    <a:pt x="6186619" y="55105"/>
                  </a:lnTo>
                </a:path>
                <a:path w="7768590" h="55245">
                  <a:moveTo>
                    <a:pt x="6273525" y="0"/>
                  </a:moveTo>
                  <a:lnTo>
                    <a:pt x="6218420" y="55105"/>
                  </a:lnTo>
                </a:path>
                <a:path w="7768590" h="55245">
                  <a:moveTo>
                    <a:pt x="6305326" y="0"/>
                  </a:moveTo>
                  <a:lnTo>
                    <a:pt x="6250221" y="55105"/>
                  </a:lnTo>
                </a:path>
                <a:path w="7768590" h="55245">
                  <a:moveTo>
                    <a:pt x="6337127" y="0"/>
                  </a:moveTo>
                  <a:lnTo>
                    <a:pt x="6282021" y="55105"/>
                  </a:lnTo>
                </a:path>
                <a:path w="7768590" h="55245">
                  <a:moveTo>
                    <a:pt x="6368928" y="0"/>
                  </a:moveTo>
                  <a:lnTo>
                    <a:pt x="6313822" y="55105"/>
                  </a:lnTo>
                </a:path>
                <a:path w="7768590" h="55245">
                  <a:moveTo>
                    <a:pt x="6400728" y="0"/>
                  </a:moveTo>
                  <a:lnTo>
                    <a:pt x="6345623" y="55105"/>
                  </a:lnTo>
                </a:path>
                <a:path w="7768590" h="55245">
                  <a:moveTo>
                    <a:pt x="6432529" y="0"/>
                  </a:moveTo>
                  <a:lnTo>
                    <a:pt x="6377424" y="55105"/>
                  </a:lnTo>
                </a:path>
                <a:path w="7768590" h="55245">
                  <a:moveTo>
                    <a:pt x="6464330" y="0"/>
                  </a:moveTo>
                  <a:lnTo>
                    <a:pt x="6409225" y="55105"/>
                  </a:lnTo>
                </a:path>
                <a:path w="7768590" h="55245">
                  <a:moveTo>
                    <a:pt x="6496131" y="0"/>
                  </a:moveTo>
                  <a:lnTo>
                    <a:pt x="6441038" y="55105"/>
                  </a:lnTo>
                </a:path>
                <a:path w="7768590" h="55245">
                  <a:moveTo>
                    <a:pt x="6527932" y="0"/>
                  </a:moveTo>
                  <a:lnTo>
                    <a:pt x="6472839" y="55105"/>
                  </a:lnTo>
                </a:path>
                <a:path w="7768590" h="55245">
                  <a:moveTo>
                    <a:pt x="6559745" y="0"/>
                  </a:moveTo>
                  <a:lnTo>
                    <a:pt x="6504640" y="55105"/>
                  </a:lnTo>
                </a:path>
                <a:path w="7768590" h="55245">
                  <a:moveTo>
                    <a:pt x="6591546" y="0"/>
                  </a:moveTo>
                  <a:lnTo>
                    <a:pt x="6536441" y="55105"/>
                  </a:lnTo>
                </a:path>
                <a:path w="7768590" h="55245">
                  <a:moveTo>
                    <a:pt x="6623347" y="0"/>
                  </a:moveTo>
                  <a:lnTo>
                    <a:pt x="6568241" y="55105"/>
                  </a:lnTo>
                </a:path>
                <a:path w="7768590" h="55245">
                  <a:moveTo>
                    <a:pt x="6655147" y="0"/>
                  </a:moveTo>
                  <a:lnTo>
                    <a:pt x="6600042" y="55105"/>
                  </a:lnTo>
                </a:path>
                <a:path w="7768590" h="55245">
                  <a:moveTo>
                    <a:pt x="6686948" y="0"/>
                  </a:moveTo>
                  <a:lnTo>
                    <a:pt x="6631843" y="55105"/>
                  </a:lnTo>
                </a:path>
                <a:path w="7768590" h="55245">
                  <a:moveTo>
                    <a:pt x="6718749" y="0"/>
                  </a:moveTo>
                  <a:lnTo>
                    <a:pt x="6663644" y="55105"/>
                  </a:lnTo>
                </a:path>
                <a:path w="7768590" h="55245">
                  <a:moveTo>
                    <a:pt x="6750550" y="0"/>
                  </a:moveTo>
                  <a:lnTo>
                    <a:pt x="6695445" y="55105"/>
                  </a:lnTo>
                </a:path>
                <a:path w="7768590" h="55245">
                  <a:moveTo>
                    <a:pt x="6782351" y="0"/>
                  </a:moveTo>
                  <a:lnTo>
                    <a:pt x="6727245" y="55105"/>
                  </a:lnTo>
                </a:path>
                <a:path w="7768590" h="55245">
                  <a:moveTo>
                    <a:pt x="6814151" y="0"/>
                  </a:moveTo>
                  <a:lnTo>
                    <a:pt x="6759046" y="55105"/>
                  </a:lnTo>
                </a:path>
                <a:path w="7768590" h="55245">
                  <a:moveTo>
                    <a:pt x="6845952" y="0"/>
                  </a:moveTo>
                  <a:lnTo>
                    <a:pt x="6790847" y="55105"/>
                  </a:lnTo>
                </a:path>
                <a:path w="7768590" h="55245">
                  <a:moveTo>
                    <a:pt x="6877753" y="0"/>
                  </a:moveTo>
                  <a:lnTo>
                    <a:pt x="6822648" y="55105"/>
                  </a:lnTo>
                </a:path>
                <a:path w="7768590" h="55245">
                  <a:moveTo>
                    <a:pt x="6909554" y="0"/>
                  </a:moveTo>
                  <a:lnTo>
                    <a:pt x="6854449" y="55105"/>
                  </a:lnTo>
                </a:path>
                <a:path w="7768590" h="55245">
                  <a:moveTo>
                    <a:pt x="6941355" y="0"/>
                  </a:moveTo>
                  <a:lnTo>
                    <a:pt x="6886249" y="55105"/>
                  </a:lnTo>
                </a:path>
                <a:path w="7768590" h="55245">
                  <a:moveTo>
                    <a:pt x="6973155" y="0"/>
                  </a:moveTo>
                  <a:lnTo>
                    <a:pt x="6918063" y="55105"/>
                  </a:lnTo>
                </a:path>
                <a:path w="7768590" h="55245">
                  <a:moveTo>
                    <a:pt x="7004956" y="0"/>
                  </a:moveTo>
                  <a:lnTo>
                    <a:pt x="6949864" y="55105"/>
                  </a:lnTo>
                </a:path>
                <a:path w="7768590" h="55245">
                  <a:moveTo>
                    <a:pt x="7036757" y="0"/>
                  </a:moveTo>
                  <a:lnTo>
                    <a:pt x="6981664" y="55105"/>
                  </a:lnTo>
                </a:path>
                <a:path w="7768590" h="55245">
                  <a:moveTo>
                    <a:pt x="7068571" y="0"/>
                  </a:moveTo>
                  <a:lnTo>
                    <a:pt x="7013465" y="55105"/>
                  </a:lnTo>
                </a:path>
                <a:path w="7768590" h="55245">
                  <a:moveTo>
                    <a:pt x="7100371" y="0"/>
                  </a:moveTo>
                  <a:lnTo>
                    <a:pt x="7045266" y="55105"/>
                  </a:lnTo>
                </a:path>
                <a:path w="7768590" h="55245">
                  <a:moveTo>
                    <a:pt x="7132172" y="0"/>
                  </a:moveTo>
                  <a:lnTo>
                    <a:pt x="7077067" y="55105"/>
                  </a:lnTo>
                </a:path>
                <a:path w="7768590" h="55245">
                  <a:moveTo>
                    <a:pt x="7163973" y="0"/>
                  </a:moveTo>
                  <a:lnTo>
                    <a:pt x="7108868" y="55105"/>
                  </a:lnTo>
                </a:path>
                <a:path w="7768590" h="55245">
                  <a:moveTo>
                    <a:pt x="7195774" y="0"/>
                  </a:moveTo>
                  <a:lnTo>
                    <a:pt x="7140668" y="55105"/>
                  </a:lnTo>
                </a:path>
                <a:path w="7768590" h="55245">
                  <a:moveTo>
                    <a:pt x="7227575" y="0"/>
                  </a:moveTo>
                  <a:lnTo>
                    <a:pt x="7172469" y="55105"/>
                  </a:lnTo>
                </a:path>
                <a:path w="7768590" h="55245">
                  <a:moveTo>
                    <a:pt x="7259375" y="0"/>
                  </a:moveTo>
                  <a:lnTo>
                    <a:pt x="7204270" y="55105"/>
                  </a:lnTo>
                </a:path>
                <a:path w="7768590" h="55245">
                  <a:moveTo>
                    <a:pt x="7291176" y="0"/>
                  </a:moveTo>
                  <a:lnTo>
                    <a:pt x="7236071" y="55105"/>
                  </a:lnTo>
                </a:path>
                <a:path w="7768590" h="55245">
                  <a:moveTo>
                    <a:pt x="7322977" y="0"/>
                  </a:moveTo>
                  <a:lnTo>
                    <a:pt x="7267872" y="55105"/>
                  </a:lnTo>
                </a:path>
                <a:path w="7768590" h="55245">
                  <a:moveTo>
                    <a:pt x="7354778" y="0"/>
                  </a:moveTo>
                  <a:lnTo>
                    <a:pt x="7299672" y="55105"/>
                  </a:lnTo>
                </a:path>
                <a:path w="7768590" h="55245">
                  <a:moveTo>
                    <a:pt x="7386579" y="0"/>
                  </a:moveTo>
                  <a:lnTo>
                    <a:pt x="7331473" y="55105"/>
                  </a:lnTo>
                </a:path>
                <a:path w="7768590" h="55245">
                  <a:moveTo>
                    <a:pt x="7418379" y="0"/>
                  </a:moveTo>
                  <a:lnTo>
                    <a:pt x="7363274" y="55105"/>
                  </a:lnTo>
                </a:path>
                <a:path w="7768590" h="55245">
                  <a:moveTo>
                    <a:pt x="7450180" y="0"/>
                  </a:moveTo>
                  <a:lnTo>
                    <a:pt x="7395075" y="55105"/>
                  </a:lnTo>
                </a:path>
                <a:path w="7768590" h="55245">
                  <a:moveTo>
                    <a:pt x="7481981" y="0"/>
                  </a:moveTo>
                  <a:lnTo>
                    <a:pt x="7426888" y="55105"/>
                  </a:lnTo>
                </a:path>
                <a:path w="7768590" h="55245">
                  <a:moveTo>
                    <a:pt x="7513782" y="0"/>
                  </a:moveTo>
                  <a:lnTo>
                    <a:pt x="7458689" y="55105"/>
                  </a:lnTo>
                </a:path>
                <a:path w="7768590" h="55245">
                  <a:moveTo>
                    <a:pt x="7545583" y="0"/>
                  </a:moveTo>
                  <a:lnTo>
                    <a:pt x="7490490" y="55105"/>
                  </a:lnTo>
                </a:path>
                <a:path w="7768590" h="55245">
                  <a:moveTo>
                    <a:pt x="7577396" y="0"/>
                  </a:moveTo>
                  <a:lnTo>
                    <a:pt x="7522291" y="55105"/>
                  </a:lnTo>
                </a:path>
                <a:path w="7768590" h="55245">
                  <a:moveTo>
                    <a:pt x="7609197" y="0"/>
                  </a:moveTo>
                  <a:lnTo>
                    <a:pt x="7554092" y="55105"/>
                  </a:lnTo>
                </a:path>
                <a:path w="7768590" h="55245">
                  <a:moveTo>
                    <a:pt x="7640998" y="0"/>
                  </a:moveTo>
                  <a:lnTo>
                    <a:pt x="7585892" y="55105"/>
                  </a:lnTo>
                </a:path>
                <a:path w="7768590" h="55245">
                  <a:moveTo>
                    <a:pt x="7672798" y="0"/>
                  </a:moveTo>
                  <a:lnTo>
                    <a:pt x="7617693" y="55105"/>
                  </a:lnTo>
                </a:path>
                <a:path w="7768590" h="55245">
                  <a:moveTo>
                    <a:pt x="7704599" y="0"/>
                  </a:moveTo>
                  <a:lnTo>
                    <a:pt x="7649494" y="55105"/>
                  </a:lnTo>
                </a:path>
                <a:path w="7768590" h="55245">
                  <a:moveTo>
                    <a:pt x="7736400" y="0"/>
                  </a:moveTo>
                  <a:lnTo>
                    <a:pt x="7681295" y="55105"/>
                  </a:lnTo>
                </a:path>
                <a:path w="7768590" h="55245">
                  <a:moveTo>
                    <a:pt x="7768201" y="0"/>
                  </a:moveTo>
                  <a:lnTo>
                    <a:pt x="7713096" y="55105"/>
                  </a:lnTo>
                </a:path>
              </a:pathLst>
            </a:custGeom>
            <a:ln w="11874">
              <a:solidFill>
                <a:srgbClr val="FFFFFF"/>
              </a:solidFill>
            </a:ln>
          </p:spPr>
          <p:txBody>
            <a:bodyPr wrap="square" lIns="0" tIns="0" rIns="0" bIns="0" rtlCol="0"/>
            <a:lstStyle/>
            <a:p>
              <a:endParaRPr/>
            </a:p>
          </p:txBody>
        </p:sp>
        <p:sp>
          <p:nvSpPr>
            <p:cNvPr id="6" name="object 6"/>
            <p:cNvSpPr/>
            <p:nvPr/>
          </p:nvSpPr>
          <p:spPr>
            <a:xfrm>
              <a:off x="175564"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7" name="object 7"/>
          <p:cNvSpPr txBox="1"/>
          <p:nvPr/>
        </p:nvSpPr>
        <p:spPr>
          <a:xfrm>
            <a:off x="189745" y="9674528"/>
            <a:ext cx="169545" cy="193040"/>
          </a:xfrm>
          <a:prstGeom prst="rect">
            <a:avLst/>
          </a:prstGeom>
        </p:spPr>
        <p:txBody>
          <a:bodyPr vert="horz" wrap="square" lIns="0" tIns="12700" rIns="0" bIns="0" rtlCol="0">
            <a:spAutoFit/>
          </a:bodyPr>
          <a:lstStyle/>
          <a:p>
            <a:pPr marL="12700">
              <a:lnSpc>
                <a:spcPct val="100000"/>
              </a:lnSpc>
              <a:spcBef>
                <a:spcPts val="100"/>
              </a:spcBef>
            </a:pPr>
            <a:r>
              <a:rPr sz="1100" b="0" spc="-25" dirty="0">
                <a:solidFill>
                  <a:srgbClr val="FFFFFF"/>
                </a:solidFill>
                <a:latin typeface="Gotham Book"/>
                <a:cs typeface="Gotham Book"/>
              </a:rPr>
              <a:t>14</a:t>
            </a:r>
            <a:endParaRPr sz="1100">
              <a:latin typeface="Gotham Book"/>
              <a:cs typeface="Gotham Book"/>
            </a:endParaRPr>
          </a:p>
        </p:txBody>
      </p:sp>
      <p:sp>
        <p:nvSpPr>
          <p:cNvPr id="8" name="object 8"/>
          <p:cNvSpPr txBox="1">
            <a:spLocks noGrp="1"/>
          </p:cNvSpPr>
          <p:nvPr>
            <p:ph type="title"/>
          </p:nvPr>
        </p:nvSpPr>
        <p:spPr>
          <a:xfrm>
            <a:off x="450087" y="546596"/>
            <a:ext cx="2158365" cy="443711"/>
          </a:xfrm>
          <a:prstGeom prst="rect">
            <a:avLst/>
          </a:prstGeom>
        </p:spPr>
        <p:txBody>
          <a:bodyPr vert="horz" wrap="square" lIns="0" tIns="12700" rIns="0" bIns="0" rtlCol="0">
            <a:spAutoFit/>
          </a:bodyPr>
          <a:lstStyle/>
          <a:p>
            <a:pPr marL="12700">
              <a:lnSpc>
                <a:spcPct val="100000"/>
              </a:lnSpc>
              <a:spcBef>
                <a:spcPts val="100"/>
              </a:spcBef>
            </a:pPr>
            <a:r>
              <a:rPr sz="2800" b="1" spc="-50" dirty="0"/>
              <a:t>CURL</a:t>
            </a:r>
            <a:r>
              <a:rPr sz="2800" b="1" spc="-110" dirty="0"/>
              <a:t> </a:t>
            </a:r>
            <a:r>
              <a:rPr sz="2800" b="1" spc="-55" dirty="0"/>
              <a:t>FARMS</a:t>
            </a:r>
          </a:p>
        </p:txBody>
      </p:sp>
      <p:sp>
        <p:nvSpPr>
          <p:cNvPr id="9" name="object 9"/>
          <p:cNvSpPr txBox="1"/>
          <p:nvPr/>
        </p:nvSpPr>
        <p:spPr>
          <a:xfrm>
            <a:off x="450087" y="1688835"/>
            <a:ext cx="3727450" cy="1854200"/>
          </a:xfrm>
          <a:prstGeom prst="rect">
            <a:avLst/>
          </a:prstGeom>
        </p:spPr>
        <p:txBody>
          <a:bodyPr vert="horz" wrap="square" lIns="0" tIns="12700" rIns="0" bIns="0" rtlCol="0">
            <a:spAutoFit/>
          </a:bodyPr>
          <a:lstStyle/>
          <a:p>
            <a:pPr marL="12700" marR="37465">
              <a:lnSpc>
                <a:spcPct val="100000"/>
              </a:lnSpc>
              <a:spcBef>
                <a:spcPts val="100"/>
              </a:spcBef>
            </a:pP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Board</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20" dirty="0">
                <a:solidFill>
                  <a:srgbClr val="231F20"/>
                </a:solidFill>
                <a:latin typeface="Gotham Book"/>
                <a:cs typeface="Gotham Book"/>
              </a:rPr>
              <a:t> </a:t>
            </a:r>
            <a:r>
              <a:rPr sz="1200" b="0" spc="-10" dirty="0">
                <a:solidFill>
                  <a:srgbClr val="231F20"/>
                </a:solidFill>
                <a:latin typeface="Gotham Book"/>
                <a:cs typeface="Gotham Book"/>
              </a:rPr>
              <a:t>Trustees</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dirty="0">
                <a:solidFill>
                  <a:srgbClr val="231F20"/>
                </a:solidFill>
                <a:latin typeface="Gotham Book"/>
                <a:cs typeface="Gotham Book"/>
              </a:rPr>
              <a:t>University</a:t>
            </a:r>
            <a:r>
              <a:rPr sz="1200" b="0" spc="-20"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spc="-10" dirty="0">
                <a:solidFill>
                  <a:srgbClr val="231F20"/>
                </a:solidFill>
                <a:latin typeface="Gotham Book"/>
                <a:cs typeface="Gotham Book"/>
              </a:rPr>
              <a:t>Illinois </a:t>
            </a:r>
            <a:r>
              <a:rPr sz="1200" b="0" dirty="0">
                <a:solidFill>
                  <a:srgbClr val="231F20"/>
                </a:solidFill>
                <a:latin typeface="Gotham Book"/>
                <a:cs typeface="Gotham Book"/>
              </a:rPr>
              <a:t>accepted</a:t>
            </a:r>
            <a:r>
              <a:rPr sz="1200" b="0" spc="-15" dirty="0">
                <a:solidFill>
                  <a:srgbClr val="231F20"/>
                </a:solidFill>
                <a:latin typeface="Gotham Book"/>
                <a:cs typeface="Gotham Book"/>
              </a:rPr>
              <a:t> </a:t>
            </a:r>
            <a:r>
              <a:rPr sz="1200" b="0" dirty="0">
                <a:solidFill>
                  <a:srgbClr val="231F20"/>
                </a:solidFill>
                <a:latin typeface="Gotham Book"/>
                <a:cs typeface="Gotham Book"/>
              </a:rPr>
              <a:t>a</a:t>
            </a:r>
            <a:r>
              <a:rPr sz="1200" b="0" spc="-15" dirty="0">
                <a:solidFill>
                  <a:srgbClr val="231F20"/>
                </a:solidFill>
                <a:latin typeface="Gotham Book"/>
                <a:cs typeface="Gotham Book"/>
              </a:rPr>
              <a:t> </a:t>
            </a:r>
            <a:r>
              <a:rPr sz="1200" b="0" dirty="0">
                <a:solidFill>
                  <a:srgbClr val="231F20"/>
                </a:solidFill>
                <a:latin typeface="Gotham Book"/>
                <a:cs typeface="Gotham Book"/>
              </a:rPr>
              <a:t>gift</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10" dirty="0">
                <a:solidFill>
                  <a:srgbClr val="231F20"/>
                </a:solidFill>
                <a:latin typeface="Gotham Book"/>
                <a:cs typeface="Gotham Book"/>
              </a:rPr>
              <a:t> </a:t>
            </a:r>
            <a:r>
              <a:rPr sz="1200" b="0" dirty="0">
                <a:solidFill>
                  <a:srgbClr val="231F20"/>
                </a:solidFill>
                <a:latin typeface="Gotham Book"/>
                <a:cs typeface="Gotham Book"/>
              </a:rPr>
              <a:t>40</a:t>
            </a:r>
            <a:r>
              <a:rPr sz="1200" b="0" spc="-15" dirty="0">
                <a:solidFill>
                  <a:srgbClr val="231F20"/>
                </a:solidFill>
                <a:latin typeface="Gotham Book"/>
                <a:cs typeface="Gotham Book"/>
              </a:rPr>
              <a:t> </a:t>
            </a:r>
            <a:r>
              <a:rPr sz="1200" b="0" dirty="0">
                <a:solidFill>
                  <a:srgbClr val="231F20"/>
                </a:solidFill>
                <a:latin typeface="Gotham Book"/>
                <a:cs typeface="Gotham Book"/>
              </a:rPr>
              <a:t>acres</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dirty="0">
                <a:solidFill>
                  <a:srgbClr val="231F20"/>
                </a:solidFill>
                <a:latin typeface="Gotham Book"/>
                <a:cs typeface="Gotham Book"/>
              </a:rPr>
              <a:t>farmland</a:t>
            </a:r>
            <a:r>
              <a:rPr sz="1200" b="0" spc="-10" dirty="0">
                <a:solidFill>
                  <a:srgbClr val="231F20"/>
                </a:solidFill>
                <a:latin typeface="Gotham Book"/>
                <a:cs typeface="Gotham Book"/>
              </a:rPr>
              <a:t> </a:t>
            </a:r>
            <a:r>
              <a:rPr sz="1200" b="0" spc="-20" dirty="0">
                <a:solidFill>
                  <a:srgbClr val="231F20"/>
                </a:solidFill>
                <a:latin typeface="Gotham Book"/>
                <a:cs typeface="Gotham Book"/>
              </a:rPr>
              <a:t>from </a:t>
            </a:r>
            <a:r>
              <a:rPr sz="1200" b="0" dirty="0">
                <a:solidFill>
                  <a:srgbClr val="231F20"/>
                </a:solidFill>
                <a:latin typeface="Gotham Book"/>
                <a:cs typeface="Gotham Book"/>
              </a:rPr>
              <a:t>Grace</a:t>
            </a:r>
            <a:r>
              <a:rPr sz="1200" b="0" spc="-15" dirty="0">
                <a:solidFill>
                  <a:srgbClr val="231F20"/>
                </a:solidFill>
                <a:latin typeface="Gotham Book"/>
                <a:cs typeface="Gotham Book"/>
              </a:rPr>
              <a:t> </a:t>
            </a:r>
            <a:r>
              <a:rPr sz="1200" b="0" spc="-60" dirty="0">
                <a:solidFill>
                  <a:srgbClr val="231F20"/>
                </a:solidFill>
                <a:latin typeface="Gotham Book"/>
                <a:cs typeface="Gotham Book"/>
              </a:rPr>
              <a:t>V.</a:t>
            </a:r>
            <a:r>
              <a:rPr sz="1200" b="0" spc="-15" dirty="0">
                <a:solidFill>
                  <a:srgbClr val="231F20"/>
                </a:solidFill>
                <a:latin typeface="Gotham Book"/>
                <a:cs typeface="Gotham Book"/>
              </a:rPr>
              <a:t> </a:t>
            </a:r>
            <a:r>
              <a:rPr sz="1200" b="0" dirty="0">
                <a:solidFill>
                  <a:srgbClr val="231F20"/>
                </a:solidFill>
                <a:latin typeface="Gotham Book"/>
                <a:cs typeface="Gotham Book"/>
              </a:rPr>
              <a:t>Curl</a:t>
            </a:r>
            <a:r>
              <a:rPr sz="1200" b="0" spc="-15" dirty="0">
                <a:solidFill>
                  <a:srgbClr val="231F20"/>
                </a:solidFill>
                <a:latin typeface="Gotham Book"/>
                <a:cs typeface="Gotham Book"/>
              </a:rPr>
              <a:t> </a:t>
            </a:r>
            <a:r>
              <a:rPr sz="1200" b="0" dirty="0">
                <a:solidFill>
                  <a:srgbClr val="231F20"/>
                </a:solidFill>
                <a:latin typeface="Gotham Book"/>
                <a:cs typeface="Gotham Book"/>
              </a:rPr>
              <a:t>in</a:t>
            </a:r>
            <a:r>
              <a:rPr sz="1200" b="0" spc="-15" dirty="0">
                <a:solidFill>
                  <a:srgbClr val="231F20"/>
                </a:solidFill>
                <a:latin typeface="Gotham Book"/>
                <a:cs typeface="Gotham Book"/>
              </a:rPr>
              <a:t> </a:t>
            </a:r>
            <a:r>
              <a:rPr sz="1200" b="0" dirty="0">
                <a:solidFill>
                  <a:srgbClr val="231F20"/>
                </a:solidFill>
                <a:latin typeface="Gotham Book"/>
                <a:cs typeface="Gotham Book"/>
              </a:rPr>
              <a:t>1999.</a:t>
            </a:r>
            <a:r>
              <a:rPr sz="1200" b="0" spc="-10" dirty="0">
                <a:solidFill>
                  <a:srgbClr val="231F20"/>
                </a:solidFill>
                <a:latin typeface="Gotham Book"/>
                <a:cs typeface="Gotham Book"/>
              </a:rPr>
              <a:t> </a:t>
            </a:r>
            <a:r>
              <a:rPr sz="1200" b="0" dirty="0">
                <a:solidFill>
                  <a:srgbClr val="231F20"/>
                </a:solidFill>
                <a:latin typeface="Gotham Book"/>
                <a:cs typeface="Gotham Book"/>
              </a:rPr>
              <a:t>In</a:t>
            </a:r>
            <a:r>
              <a:rPr sz="1200" b="0" spc="-15" dirty="0">
                <a:solidFill>
                  <a:srgbClr val="231F20"/>
                </a:solidFill>
                <a:latin typeface="Gotham Book"/>
                <a:cs typeface="Gotham Book"/>
              </a:rPr>
              <a:t> </a:t>
            </a:r>
            <a:r>
              <a:rPr sz="1200" b="0" dirty="0">
                <a:solidFill>
                  <a:srgbClr val="231F20"/>
                </a:solidFill>
                <a:latin typeface="Gotham Book"/>
                <a:cs typeface="Gotham Book"/>
              </a:rPr>
              <a:t>2011</a:t>
            </a:r>
            <a:r>
              <a:rPr sz="1200" b="0" spc="-15" dirty="0">
                <a:solidFill>
                  <a:srgbClr val="231F20"/>
                </a:solidFill>
                <a:latin typeface="Gotham Book"/>
                <a:cs typeface="Gotham Book"/>
              </a:rPr>
              <a:t> </a:t>
            </a:r>
            <a:r>
              <a:rPr sz="1200" b="0" dirty="0">
                <a:solidFill>
                  <a:srgbClr val="231F20"/>
                </a:solidFill>
                <a:latin typeface="Gotham Book"/>
                <a:cs typeface="Gotham Book"/>
              </a:rPr>
              <a:t>an</a:t>
            </a:r>
            <a:r>
              <a:rPr sz="1200" b="0" spc="-15" dirty="0">
                <a:solidFill>
                  <a:srgbClr val="231F20"/>
                </a:solidFill>
                <a:latin typeface="Gotham Book"/>
                <a:cs typeface="Gotham Book"/>
              </a:rPr>
              <a:t> </a:t>
            </a:r>
            <a:r>
              <a:rPr sz="1200" b="0" dirty="0">
                <a:solidFill>
                  <a:srgbClr val="231F20"/>
                </a:solidFill>
                <a:latin typeface="Gotham Book"/>
                <a:cs typeface="Gotham Book"/>
              </a:rPr>
              <a:t>additional</a:t>
            </a:r>
            <a:r>
              <a:rPr sz="1200" b="0" spc="-10" dirty="0">
                <a:solidFill>
                  <a:srgbClr val="231F20"/>
                </a:solidFill>
                <a:latin typeface="Gotham Book"/>
                <a:cs typeface="Gotham Book"/>
              </a:rPr>
              <a:t> </a:t>
            </a:r>
            <a:r>
              <a:rPr sz="1200" b="0" spc="-25" dirty="0">
                <a:solidFill>
                  <a:srgbClr val="231F20"/>
                </a:solidFill>
                <a:latin typeface="Gotham Book"/>
                <a:cs typeface="Gotham Book"/>
              </a:rPr>
              <a:t>110 </a:t>
            </a:r>
            <a:r>
              <a:rPr sz="1200" b="0" dirty="0">
                <a:solidFill>
                  <a:srgbClr val="231F20"/>
                </a:solidFill>
                <a:latin typeface="Gotham Book"/>
                <a:cs typeface="Gotham Book"/>
              </a:rPr>
              <a:t>acres</a:t>
            </a:r>
            <a:r>
              <a:rPr sz="1200" b="0" spc="-20" dirty="0">
                <a:solidFill>
                  <a:srgbClr val="231F20"/>
                </a:solidFill>
                <a:latin typeface="Gotham Book"/>
                <a:cs typeface="Gotham Book"/>
              </a:rPr>
              <a:t> </a:t>
            </a:r>
            <a:r>
              <a:rPr sz="1200" b="0" dirty="0">
                <a:solidFill>
                  <a:srgbClr val="231F20"/>
                </a:solidFill>
                <a:latin typeface="Gotham Book"/>
                <a:cs typeface="Gotham Book"/>
              </a:rPr>
              <a:t>came</a:t>
            </a:r>
            <a:r>
              <a:rPr sz="1200" b="0" spc="-15" dirty="0">
                <a:solidFill>
                  <a:srgbClr val="231F20"/>
                </a:solidFill>
                <a:latin typeface="Gotham Book"/>
                <a:cs typeface="Gotham Book"/>
              </a:rPr>
              <a:t> </a:t>
            </a:r>
            <a:r>
              <a:rPr sz="1200" b="0" dirty="0">
                <a:solidFill>
                  <a:srgbClr val="231F20"/>
                </a:solidFill>
                <a:latin typeface="Gotham Book"/>
                <a:cs typeface="Gotham Book"/>
              </a:rPr>
              <a:t>to</a:t>
            </a:r>
            <a:r>
              <a:rPr sz="1200" b="0" spc="-15" dirty="0">
                <a:solidFill>
                  <a:srgbClr val="231F20"/>
                </a:solidFill>
                <a:latin typeface="Gotham Book"/>
                <a:cs typeface="Gotham Book"/>
              </a:rPr>
              <a:t> </a:t>
            </a: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dirty="0">
                <a:solidFill>
                  <a:srgbClr val="231F20"/>
                </a:solidFill>
                <a:latin typeface="Gotham Book"/>
                <a:cs typeface="Gotham Book"/>
              </a:rPr>
              <a:t>University</a:t>
            </a:r>
            <a:r>
              <a:rPr sz="1200" b="0" spc="-15" dirty="0">
                <a:solidFill>
                  <a:srgbClr val="231F20"/>
                </a:solidFill>
                <a:latin typeface="Gotham Book"/>
                <a:cs typeface="Gotham Book"/>
              </a:rPr>
              <a:t> </a:t>
            </a:r>
            <a:r>
              <a:rPr sz="1200" b="0" dirty="0">
                <a:solidFill>
                  <a:srgbClr val="231F20"/>
                </a:solidFill>
                <a:latin typeface="Gotham Book"/>
                <a:cs typeface="Gotham Book"/>
              </a:rPr>
              <a:t>after</a:t>
            </a:r>
            <a:r>
              <a:rPr sz="1200" b="0" spc="-15" dirty="0">
                <a:solidFill>
                  <a:srgbClr val="231F20"/>
                </a:solidFill>
                <a:latin typeface="Gotham Book"/>
                <a:cs typeface="Gotham Book"/>
              </a:rPr>
              <a:t> </a:t>
            </a: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spc="-10" dirty="0">
                <a:solidFill>
                  <a:srgbClr val="231F20"/>
                </a:solidFill>
                <a:latin typeface="Gotham Book"/>
                <a:cs typeface="Gotham Book"/>
              </a:rPr>
              <a:t>closing</a:t>
            </a:r>
            <a:endParaRPr sz="1200">
              <a:latin typeface="Gotham Book"/>
              <a:cs typeface="Gotham Book"/>
            </a:endParaRPr>
          </a:p>
          <a:p>
            <a:pPr marL="12700" marR="5080">
              <a:lnSpc>
                <a:spcPct val="100000"/>
              </a:lnSpc>
            </a:pPr>
            <a:r>
              <a:rPr sz="1200" b="0" dirty="0">
                <a:solidFill>
                  <a:srgbClr val="231F20"/>
                </a:solidFill>
                <a:latin typeface="Gotham Book"/>
                <a:cs typeface="Gotham Book"/>
              </a:rPr>
              <a:t>of</a:t>
            </a:r>
            <a:r>
              <a:rPr sz="1200" b="0" spc="-35" dirty="0">
                <a:solidFill>
                  <a:srgbClr val="231F20"/>
                </a:solidFill>
                <a:latin typeface="Gotham Book"/>
                <a:cs typeface="Gotham Book"/>
              </a:rPr>
              <a:t> </a:t>
            </a:r>
            <a:r>
              <a:rPr sz="1200" b="0" dirty="0">
                <a:solidFill>
                  <a:srgbClr val="231F20"/>
                </a:solidFill>
                <a:latin typeface="Gotham Book"/>
                <a:cs typeface="Gotham Book"/>
              </a:rPr>
              <a:t>Mrs.</a:t>
            </a:r>
            <a:r>
              <a:rPr sz="1200" b="0" spc="-30" dirty="0">
                <a:solidFill>
                  <a:srgbClr val="231F20"/>
                </a:solidFill>
                <a:latin typeface="Gotham Book"/>
                <a:cs typeface="Gotham Book"/>
              </a:rPr>
              <a:t> </a:t>
            </a:r>
            <a:r>
              <a:rPr sz="1200" b="0" dirty="0">
                <a:solidFill>
                  <a:srgbClr val="231F20"/>
                </a:solidFill>
                <a:latin typeface="Gotham Book"/>
                <a:cs typeface="Gotham Book"/>
              </a:rPr>
              <a:t>Curl’s</a:t>
            </a:r>
            <a:r>
              <a:rPr sz="1200" b="0" spc="-35" dirty="0">
                <a:solidFill>
                  <a:srgbClr val="231F20"/>
                </a:solidFill>
                <a:latin typeface="Gotham Book"/>
                <a:cs typeface="Gotham Book"/>
              </a:rPr>
              <a:t> </a:t>
            </a:r>
            <a:r>
              <a:rPr sz="1200" b="0" dirty="0">
                <a:solidFill>
                  <a:srgbClr val="231F20"/>
                </a:solidFill>
                <a:latin typeface="Gotham Book"/>
                <a:cs typeface="Gotham Book"/>
              </a:rPr>
              <a:t>Life</a:t>
            </a:r>
            <a:r>
              <a:rPr sz="1200" b="0" spc="-30" dirty="0">
                <a:solidFill>
                  <a:srgbClr val="231F20"/>
                </a:solidFill>
                <a:latin typeface="Gotham Book"/>
                <a:cs typeface="Gotham Book"/>
              </a:rPr>
              <a:t> </a:t>
            </a:r>
            <a:r>
              <a:rPr sz="1200" b="0" dirty="0">
                <a:solidFill>
                  <a:srgbClr val="231F20"/>
                </a:solidFill>
                <a:latin typeface="Gotham Book"/>
                <a:cs typeface="Gotham Book"/>
              </a:rPr>
              <a:t>Estate.</a:t>
            </a:r>
            <a:r>
              <a:rPr sz="1200" b="0" spc="-35" dirty="0">
                <a:solidFill>
                  <a:srgbClr val="231F20"/>
                </a:solidFill>
                <a:latin typeface="Gotham Book"/>
                <a:cs typeface="Gotham Book"/>
              </a:rPr>
              <a:t> </a:t>
            </a:r>
            <a:r>
              <a:rPr sz="1200" b="0" spc="-20" dirty="0">
                <a:solidFill>
                  <a:srgbClr val="231F20"/>
                </a:solidFill>
                <a:latin typeface="Gotham Book"/>
                <a:cs typeface="Gotham Book"/>
              </a:rPr>
              <a:t>Two</a:t>
            </a:r>
            <a:r>
              <a:rPr sz="1200" b="0" spc="-30" dirty="0">
                <a:solidFill>
                  <a:srgbClr val="231F20"/>
                </a:solidFill>
                <a:latin typeface="Gotham Book"/>
                <a:cs typeface="Gotham Book"/>
              </a:rPr>
              <a:t> </a:t>
            </a:r>
            <a:r>
              <a:rPr sz="1200" b="0" dirty="0">
                <a:solidFill>
                  <a:srgbClr val="231F20"/>
                </a:solidFill>
                <a:latin typeface="Gotham Book"/>
                <a:cs typeface="Gotham Book"/>
              </a:rPr>
              <a:t>farm</a:t>
            </a:r>
            <a:r>
              <a:rPr sz="1200" b="0" spc="-30" dirty="0">
                <a:solidFill>
                  <a:srgbClr val="231F20"/>
                </a:solidFill>
                <a:latin typeface="Gotham Book"/>
                <a:cs typeface="Gotham Book"/>
              </a:rPr>
              <a:t> </a:t>
            </a:r>
            <a:r>
              <a:rPr sz="1200" b="0" spc="-10" dirty="0">
                <a:solidFill>
                  <a:srgbClr val="231F20"/>
                </a:solidFill>
                <a:latin typeface="Gotham Book"/>
                <a:cs typeface="Gotham Book"/>
              </a:rPr>
              <a:t>operators </a:t>
            </a:r>
            <a:r>
              <a:rPr sz="1200" b="0" dirty="0">
                <a:solidFill>
                  <a:srgbClr val="231F20"/>
                </a:solidFill>
                <a:latin typeface="Gotham Book"/>
                <a:cs typeface="Gotham Book"/>
              </a:rPr>
              <a:t>independently</a:t>
            </a:r>
            <a:r>
              <a:rPr sz="1200" b="0" spc="-35" dirty="0">
                <a:solidFill>
                  <a:srgbClr val="231F20"/>
                </a:solidFill>
                <a:latin typeface="Gotham Book"/>
                <a:cs typeface="Gotham Book"/>
              </a:rPr>
              <a:t> </a:t>
            </a:r>
            <a:r>
              <a:rPr sz="1200" b="0" dirty="0">
                <a:solidFill>
                  <a:srgbClr val="231F20"/>
                </a:solidFill>
                <a:latin typeface="Gotham Book"/>
                <a:cs typeface="Gotham Book"/>
              </a:rPr>
              <a:t>operate</a:t>
            </a:r>
            <a:r>
              <a:rPr sz="1200" b="0" spc="-30" dirty="0">
                <a:solidFill>
                  <a:srgbClr val="231F20"/>
                </a:solidFill>
                <a:latin typeface="Gotham Book"/>
                <a:cs typeface="Gotham Book"/>
              </a:rPr>
              <a:t> </a:t>
            </a:r>
            <a:r>
              <a:rPr sz="1200" b="0" dirty="0">
                <a:solidFill>
                  <a:srgbClr val="231F20"/>
                </a:solidFill>
                <a:latin typeface="Gotham Book"/>
                <a:cs typeface="Gotham Book"/>
              </a:rPr>
              <a:t>the</a:t>
            </a:r>
            <a:r>
              <a:rPr sz="1200" b="0" spc="-35" dirty="0">
                <a:solidFill>
                  <a:srgbClr val="231F20"/>
                </a:solidFill>
                <a:latin typeface="Gotham Book"/>
                <a:cs typeface="Gotham Book"/>
              </a:rPr>
              <a:t> </a:t>
            </a:r>
            <a:r>
              <a:rPr sz="1200" b="0" dirty="0">
                <a:solidFill>
                  <a:srgbClr val="231F20"/>
                </a:solidFill>
                <a:latin typeface="Gotham Book"/>
                <a:cs typeface="Gotham Book"/>
              </a:rPr>
              <a:t>Shelby</a:t>
            </a:r>
            <a:r>
              <a:rPr sz="1200" b="0" spc="-30" dirty="0">
                <a:solidFill>
                  <a:srgbClr val="231F20"/>
                </a:solidFill>
                <a:latin typeface="Gotham Book"/>
                <a:cs typeface="Gotham Book"/>
              </a:rPr>
              <a:t> </a:t>
            </a:r>
            <a:r>
              <a:rPr sz="1200" b="0" spc="-10" dirty="0">
                <a:solidFill>
                  <a:srgbClr val="231F20"/>
                </a:solidFill>
                <a:latin typeface="Gotham Book"/>
                <a:cs typeface="Gotham Book"/>
              </a:rPr>
              <a:t>County,</a:t>
            </a:r>
            <a:r>
              <a:rPr sz="1200" b="0" spc="-30" dirty="0">
                <a:solidFill>
                  <a:srgbClr val="231F20"/>
                </a:solidFill>
                <a:latin typeface="Gotham Book"/>
                <a:cs typeface="Gotham Book"/>
              </a:rPr>
              <a:t> </a:t>
            </a:r>
            <a:r>
              <a:rPr sz="1200" b="0" spc="-10" dirty="0">
                <a:solidFill>
                  <a:srgbClr val="231F20"/>
                </a:solidFill>
                <a:latin typeface="Gotham Book"/>
                <a:cs typeface="Gotham Book"/>
              </a:rPr>
              <a:t>Illinois </a:t>
            </a:r>
            <a:r>
              <a:rPr sz="1200" b="0" dirty="0">
                <a:solidFill>
                  <a:srgbClr val="231F20"/>
                </a:solidFill>
                <a:latin typeface="Gotham Book"/>
                <a:cs typeface="Gotham Book"/>
              </a:rPr>
              <a:t>farmland</a:t>
            </a:r>
            <a:r>
              <a:rPr sz="1200" b="0" spc="-20" dirty="0">
                <a:solidFill>
                  <a:srgbClr val="231F20"/>
                </a:solidFill>
                <a:latin typeface="Gotham Book"/>
                <a:cs typeface="Gotham Book"/>
              </a:rPr>
              <a:t> </a:t>
            </a:r>
            <a:r>
              <a:rPr sz="1200" b="0" dirty="0">
                <a:solidFill>
                  <a:srgbClr val="231F20"/>
                </a:solidFill>
                <a:latin typeface="Gotham Book"/>
                <a:cs typeface="Gotham Book"/>
              </a:rPr>
              <a:t>as</a:t>
            </a:r>
            <a:r>
              <a:rPr sz="1200" b="0" spc="-15" dirty="0">
                <a:solidFill>
                  <a:srgbClr val="231F20"/>
                </a:solidFill>
                <a:latin typeface="Gotham Book"/>
                <a:cs typeface="Gotham Book"/>
              </a:rPr>
              <a:t> </a:t>
            </a:r>
            <a:r>
              <a:rPr sz="1200" b="0" dirty="0">
                <a:solidFill>
                  <a:srgbClr val="231F20"/>
                </a:solidFill>
                <a:latin typeface="Gotham Book"/>
                <a:cs typeface="Gotham Book"/>
              </a:rPr>
              <a:t>two</a:t>
            </a:r>
            <a:r>
              <a:rPr sz="1200" b="0" spc="-15" dirty="0">
                <a:solidFill>
                  <a:srgbClr val="231F20"/>
                </a:solidFill>
                <a:latin typeface="Gotham Book"/>
                <a:cs typeface="Gotham Book"/>
              </a:rPr>
              <a:t> </a:t>
            </a:r>
            <a:r>
              <a:rPr sz="1200" b="0" dirty="0">
                <a:solidFill>
                  <a:srgbClr val="231F20"/>
                </a:solidFill>
                <a:latin typeface="Gotham Book"/>
                <a:cs typeface="Gotham Book"/>
              </a:rPr>
              <a:t>farms.</a:t>
            </a:r>
            <a:r>
              <a:rPr sz="1200" b="0" spc="-15" dirty="0">
                <a:solidFill>
                  <a:srgbClr val="231F20"/>
                </a:solidFill>
                <a:latin typeface="Gotham Book"/>
                <a:cs typeface="Gotham Book"/>
              </a:rPr>
              <a:t> </a:t>
            </a:r>
            <a:r>
              <a:rPr sz="1200" b="0" dirty="0">
                <a:solidFill>
                  <a:srgbClr val="231F20"/>
                </a:solidFill>
                <a:latin typeface="Gotham Book"/>
                <a:cs typeface="Gotham Book"/>
              </a:rPr>
              <a:t>Both</a:t>
            </a:r>
            <a:r>
              <a:rPr sz="1200" b="0" spc="-15" dirty="0">
                <a:solidFill>
                  <a:srgbClr val="231F20"/>
                </a:solidFill>
                <a:latin typeface="Gotham Book"/>
                <a:cs typeface="Gotham Book"/>
              </a:rPr>
              <a:t> </a:t>
            </a:r>
            <a:r>
              <a:rPr sz="1200" b="0" dirty="0">
                <a:solidFill>
                  <a:srgbClr val="231F20"/>
                </a:solidFill>
                <a:latin typeface="Gotham Book"/>
                <a:cs typeface="Gotham Book"/>
              </a:rPr>
              <a:t>farms</a:t>
            </a:r>
            <a:r>
              <a:rPr sz="1200" b="0" spc="-15" dirty="0">
                <a:solidFill>
                  <a:srgbClr val="231F20"/>
                </a:solidFill>
                <a:latin typeface="Gotham Book"/>
                <a:cs typeface="Gotham Book"/>
              </a:rPr>
              <a:t> </a:t>
            </a:r>
            <a:r>
              <a:rPr sz="1200" b="0" dirty="0">
                <a:solidFill>
                  <a:srgbClr val="231F20"/>
                </a:solidFill>
                <a:latin typeface="Gotham Book"/>
                <a:cs typeface="Gotham Book"/>
              </a:rPr>
              <a:t>are</a:t>
            </a:r>
            <a:r>
              <a:rPr sz="1200" b="0" spc="-15" dirty="0">
                <a:solidFill>
                  <a:srgbClr val="231F20"/>
                </a:solidFill>
                <a:latin typeface="Gotham Book"/>
                <a:cs typeface="Gotham Book"/>
              </a:rPr>
              <a:t> </a:t>
            </a:r>
            <a:r>
              <a:rPr sz="1200" b="0" dirty="0">
                <a:solidFill>
                  <a:srgbClr val="231F20"/>
                </a:solidFill>
                <a:latin typeface="Gotham Book"/>
                <a:cs typeface="Gotham Book"/>
              </a:rPr>
              <a:t>in</a:t>
            </a:r>
            <a:r>
              <a:rPr sz="1200" b="0" spc="-15" dirty="0">
                <a:solidFill>
                  <a:srgbClr val="231F20"/>
                </a:solidFill>
                <a:latin typeface="Gotham Book"/>
                <a:cs typeface="Gotham Book"/>
              </a:rPr>
              <a:t> </a:t>
            </a:r>
            <a:r>
              <a:rPr sz="1200" b="0" spc="-25" dirty="0">
                <a:solidFill>
                  <a:srgbClr val="231F20"/>
                </a:solidFill>
                <a:latin typeface="Gotham Book"/>
                <a:cs typeface="Gotham Book"/>
              </a:rPr>
              <a:t>row </a:t>
            </a:r>
            <a:r>
              <a:rPr sz="1200" b="0" dirty="0">
                <a:solidFill>
                  <a:srgbClr val="231F20"/>
                </a:solidFill>
                <a:latin typeface="Gotham Book"/>
                <a:cs typeface="Gotham Book"/>
              </a:rPr>
              <a:t>crop</a:t>
            </a:r>
            <a:r>
              <a:rPr sz="1200" b="0" spc="-20" dirty="0">
                <a:solidFill>
                  <a:srgbClr val="231F20"/>
                </a:solidFill>
                <a:latin typeface="Gotham Book"/>
                <a:cs typeface="Gotham Book"/>
              </a:rPr>
              <a:t> </a:t>
            </a:r>
            <a:r>
              <a:rPr sz="1200" b="0" dirty="0">
                <a:solidFill>
                  <a:srgbClr val="231F20"/>
                </a:solidFill>
                <a:latin typeface="Gotham Book"/>
                <a:cs typeface="Gotham Book"/>
              </a:rPr>
              <a:t>production.</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net</a:t>
            </a:r>
            <a:r>
              <a:rPr sz="1200" b="0" spc="-15" dirty="0">
                <a:solidFill>
                  <a:srgbClr val="231F20"/>
                </a:solidFill>
                <a:latin typeface="Gotham Book"/>
                <a:cs typeface="Gotham Book"/>
              </a:rPr>
              <a:t> </a:t>
            </a:r>
            <a:r>
              <a:rPr sz="1200" b="0" dirty="0">
                <a:solidFill>
                  <a:srgbClr val="231F20"/>
                </a:solidFill>
                <a:latin typeface="Gotham Book"/>
                <a:cs typeface="Gotham Book"/>
              </a:rPr>
              <a:t>income</a:t>
            </a:r>
            <a:r>
              <a:rPr sz="1200" b="0" spc="-20" dirty="0">
                <a:solidFill>
                  <a:srgbClr val="231F20"/>
                </a:solidFill>
                <a:latin typeface="Gotham Book"/>
                <a:cs typeface="Gotham Book"/>
              </a:rPr>
              <a:t> </a:t>
            </a:r>
            <a:r>
              <a:rPr sz="1200" b="0" spc="-10" dirty="0">
                <a:solidFill>
                  <a:srgbClr val="231F20"/>
                </a:solidFill>
                <a:latin typeface="Gotham Book"/>
                <a:cs typeface="Gotham Book"/>
              </a:rPr>
              <a:t>distribution</a:t>
            </a:r>
            <a:endParaRPr sz="1200">
              <a:latin typeface="Gotham Book"/>
              <a:cs typeface="Gotham Book"/>
            </a:endParaRPr>
          </a:p>
          <a:p>
            <a:pPr marL="12700" marR="401955">
              <a:lnSpc>
                <a:spcPct val="100000"/>
              </a:lnSpc>
            </a:pPr>
            <a:r>
              <a:rPr sz="1200" b="0" dirty="0">
                <a:solidFill>
                  <a:srgbClr val="231F20"/>
                </a:solidFill>
                <a:latin typeface="Gotham Book"/>
                <a:cs typeface="Gotham Book"/>
              </a:rPr>
              <a:t>is</a:t>
            </a:r>
            <a:r>
              <a:rPr sz="1200" b="0" spc="-15" dirty="0">
                <a:solidFill>
                  <a:srgbClr val="231F20"/>
                </a:solidFill>
                <a:latin typeface="Gotham Book"/>
                <a:cs typeface="Gotham Book"/>
              </a:rPr>
              <a:t> </a:t>
            </a:r>
            <a:r>
              <a:rPr sz="1200" b="0" dirty="0">
                <a:solidFill>
                  <a:srgbClr val="231F20"/>
                </a:solidFill>
                <a:latin typeface="Gotham Book"/>
                <a:cs typeface="Gotham Book"/>
              </a:rPr>
              <a:t>made</a:t>
            </a:r>
            <a:r>
              <a:rPr sz="1200" b="0" spc="-15" dirty="0">
                <a:solidFill>
                  <a:srgbClr val="231F20"/>
                </a:solidFill>
                <a:latin typeface="Gotham Book"/>
                <a:cs typeface="Gotham Book"/>
              </a:rPr>
              <a:t> </a:t>
            </a:r>
            <a:r>
              <a:rPr sz="1200" b="0" dirty="0">
                <a:solidFill>
                  <a:srgbClr val="231F20"/>
                </a:solidFill>
                <a:latin typeface="Gotham Book"/>
                <a:cs typeface="Gotham Book"/>
              </a:rPr>
              <a:t>annually</a:t>
            </a:r>
            <a:r>
              <a:rPr sz="1200" b="0" spc="-15" dirty="0">
                <a:solidFill>
                  <a:srgbClr val="231F20"/>
                </a:solidFill>
                <a:latin typeface="Gotham Book"/>
                <a:cs typeface="Gotham Book"/>
              </a:rPr>
              <a:t> </a:t>
            </a:r>
            <a:r>
              <a:rPr sz="1200" b="0" dirty="0">
                <a:solidFill>
                  <a:srgbClr val="231F20"/>
                </a:solidFill>
                <a:latin typeface="Gotham Book"/>
                <a:cs typeface="Gotham Book"/>
              </a:rPr>
              <a:t>to</a:t>
            </a:r>
            <a:r>
              <a:rPr sz="1200" b="0" spc="-15" dirty="0">
                <a:solidFill>
                  <a:srgbClr val="231F20"/>
                </a:solidFill>
                <a:latin typeface="Gotham Book"/>
                <a:cs typeface="Gotham Book"/>
              </a:rPr>
              <a:t> </a:t>
            </a: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dirty="0">
                <a:solidFill>
                  <a:srgbClr val="231F20"/>
                </a:solidFill>
                <a:latin typeface="Gotham Book"/>
                <a:cs typeface="Gotham Book"/>
              </a:rPr>
              <a:t>College</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dirty="0">
                <a:solidFill>
                  <a:srgbClr val="231F20"/>
                </a:solidFill>
                <a:latin typeface="Gotham Book"/>
                <a:cs typeface="Gotham Book"/>
              </a:rPr>
              <a:t>ACES</a:t>
            </a:r>
            <a:r>
              <a:rPr sz="1200" b="0" spc="-15" dirty="0">
                <a:solidFill>
                  <a:srgbClr val="231F20"/>
                </a:solidFill>
                <a:latin typeface="Gotham Book"/>
                <a:cs typeface="Gotham Book"/>
              </a:rPr>
              <a:t> </a:t>
            </a:r>
            <a:r>
              <a:rPr sz="1200" b="0" spc="-25" dirty="0">
                <a:solidFill>
                  <a:srgbClr val="231F20"/>
                </a:solidFill>
                <a:latin typeface="Gotham Book"/>
                <a:cs typeface="Gotham Book"/>
              </a:rPr>
              <a:t>for </a:t>
            </a:r>
            <a:r>
              <a:rPr sz="1200" b="0" dirty="0">
                <a:solidFill>
                  <a:srgbClr val="231F20"/>
                </a:solidFill>
                <a:latin typeface="Gotham Book"/>
                <a:cs typeface="Gotham Book"/>
              </a:rPr>
              <a:t>research</a:t>
            </a:r>
            <a:r>
              <a:rPr sz="1200" b="0" spc="-30" dirty="0">
                <a:solidFill>
                  <a:srgbClr val="231F20"/>
                </a:solidFill>
                <a:latin typeface="Gotham Book"/>
                <a:cs typeface="Gotham Book"/>
              </a:rPr>
              <a:t> </a:t>
            </a:r>
            <a:r>
              <a:rPr sz="1200" b="0" dirty="0">
                <a:solidFill>
                  <a:srgbClr val="231F20"/>
                </a:solidFill>
                <a:latin typeface="Gotham Book"/>
                <a:cs typeface="Gotham Book"/>
              </a:rPr>
              <a:t>and</a:t>
            </a:r>
            <a:r>
              <a:rPr sz="1200" b="0" spc="-30" dirty="0">
                <a:solidFill>
                  <a:srgbClr val="231F20"/>
                </a:solidFill>
                <a:latin typeface="Gotham Book"/>
                <a:cs typeface="Gotham Book"/>
              </a:rPr>
              <a:t> </a:t>
            </a:r>
            <a:r>
              <a:rPr sz="1200" b="0" spc="-10" dirty="0">
                <a:solidFill>
                  <a:srgbClr val="231F20"/>
                </a:solidFill>
                <a:latin typeface="Gotham Book"/>
                <a:cs typeface="Gotham Book"/>
              </a:rPr>
              <a:t>scholarships.</a:t>
            </a:r>
            <a:endParaRPr sz="1200">
              <a:latin typeface="Gotham Book"/>
              <a:cs typeface="Gotham Book"/>
            </a:endParaRPr>
          </a:p>
        </p:txBody>
      </p:sp>
      <p:sp>
        <p:nvSpPr>
          <p:cNvPr id="10" name="object 10"/>
          <p:cNvSpPr txBox="1"/>
          <p:nvPr/>
        </p:nvSpPr>
        <p:spPr>
          <a:xfrm>
            <a:off x="4493728" y="1638681"/>
            <a:ext cx="2758440" cy="1668780"/>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000033"/>
                </a:solidFill>
                <a:latin typeface="Gotham Bold"/>
                <a:cs typeface="Gotham Bold"/>
              </a:rPr>
              <a:t>BY</a:t>
            </a:r>
            <a:r>
              <a:rPr sz="1500" b="1" spc="-85" dirty="0">
                <a:solidFill>
                  <a:srgbClr val="000033"/>
                </a:solidFill>
                <a:latin typeface="Gotham Bold"/>
                <a:cs typeface="Gotham Bold"/>
              </a:rPr>
              <a:t> </a:t>
            </a:r>
            <a:r>
              <a:rPr sz="1500" b="1" spc="-35" dirty="0">
                <a:solidFill>
                  <a:srgbClr val="000033"/>
                </a:solidFill>
                <a:latin typeface="Gotham Bold"/>
                <a:cs typeface="Gotham Bold"/>
              </a:rPr>
              <a:t>THE</a:t>
            </a:r>
            <a:r>
              <a:rPr sz="1500" b="1" spc="-80" dirty="0">
                <a:solidFill>
                  <a:srgbClr val="000033"/>
                </a:solidFill>
                <a:latin typeface="Gotham Bold"/>
                <a:cs typeface="Gotham Bold"/>
              </a:rPr>
              <a:t> </a:t>
            </a:r>
            <a:r>
              <a:rPr sz="1500" b="1" spc="-10" dirty="0">
                <a:solidFill>
                  <a:srgbClr val="000033"/>
                </a:solidFill>
                <a:latin typeface="Gotham Bold"/>
                <a:cs typeface="Gotham Bold"/>
              </a:rPr>
              <a:t>NUMBERS</a:t>
            </a:r>
            <a:endParaRPr sz="1500">
              <a:latin typeface="Gotham Bold"/>
              <a:cs typeface="Gotham Bold"/>
            </a:endParaRPr>
          </a:p>
          <a:p>
            <a:pPr marL="321310">
              <a:lnSpc>
                <a:spcPct val="100000"/>
              </a:lnSpc>
              <a:spcBef>
                <a:spcPts val="820"/>
              </a:spcBef>
            </a:pPr>
            <a:r>
              <a:rPr sz="1100" dirty="0">
                <a:solidFill>
                  <a:srgbClr val="000033"/>
                </a:solidFill>
                <a:latin typeface="Gotham Bold"/>
                <a:cs typeface="Gotham Bold"/>
              </a:rPr>
              <a:t>150.0</a:t>
            </a:r>
            <a:r>
              <a:rPr sz="1100" spc="200" dirty="0">
                <a:solidFill>
                  <a:srgbClr val="000033"/>
                </a:solidFill>
                <a:latin typeface="Gotham Bold"/>
                <a:cs typeface="Gotham Bold"/>
              </a:rPr>
              <a:t> </a:t>
            </a: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20" dirty="0">
                <a:solidFill>
                  <a:srgbClr val="006862"/>
                </a:solidFill>
                <a:latin typeface="Gotham Bold"/>
                <a:cs typeface="Gotham Bold"/>
              </a:rPr>
              <a:t>ACRES</a:t>
            </a:r>
            <a:endParaRPr sz="1100">
              <a:latin typeface="Gotham Bold"/>
              <a:cs typeface="Gotham Bold"/>
            </a:endParaRPr>
          </a:p>
          <a:p>
            <a:pPr>
              <a:lnSpc>
                <a:spcPct val="100000"/>
              </a:lnSpc>
            </a:pPr>
            <a:endParaRPr sz="1400">
              <a:latin typeface="Gotham Bold"/>
              <a:cs typeface="Gotham Bold"/>
            </a:endParaRPr>
          </a:p>
          <a:p>
            <a:pPr marL="320675">
              <a:lnSpc>
                <a:spcPct val="100000"/>
              </a:lnSpc>
            </a:pPr>
            <a:r>
              <a:rPr sz="1100" dirty="0">
                <a:solidFill>
                  <a:srgbClr val="000033"/>
                </a:solidFill>
                <a:latin typeface="Gotham Bold"/>
                <a:cs typeface="Gotham Bold"/>
              </a:rPr>
              <a:t>133.1</a:t>
            </a:r>
            <a:r>
              <a:rPr sz="1100" spc="105" dirty="0">
                <a:solidFill>
                  <a:srgbClr val="000033"/>
                </a:solidFill>
                <a:latin typeface="Gotham Bold"/>
                <a:cs typeface="Gotham Bold"/>
              </a:rPr>
              <a:t>  </a:t>
            </a:r>
            <a:r>
              <a:rPr sz="1100" dirty="0">
                <a:solidFill>
                  <a:srgbClr val="006862"/>
                </a:solidFill>
                <a:latin typeface="Gotham Bold"/>
                <a:cs typeface="Gotham Bold"/>
              </a:rPr>
              <a:t>ACRES</a:t>
            </a:r>
            <a:r>
              <a:rPr sz="1100" spc="-35" dirty="0">
                <a:solidFill>
                  <a:srgbClr val="006862"/>
                </a:solidFill>
                <a:latin typeface="Gotham Bold"/>
                <a:cs typeface="Gotham Bold"/>
              </a:rPr>
              <a:t> </a:t>
            </a:r>
            <a:r>
              <a:rPr sz="1100" dirty="0">
                <a:solidFill>
                  <a:srgbClr val="006862"/>
                </a:solidFill>
                <a:latin typeface="Gotham Bold"/>
                <a:cs typeface="Gotham Bold"/>
              </a:rPr>
              <a:t>IN</a:t>
            </a:r>
            <a:r>
              <a:rPr sz="1100" spc="254" dirty="0">
                <a:solidFill>
                  <a:srgbClr val="006862"/>
                </a:solidFill>
                <a:latin typeface="Gotham Bold"/>
                <a:cs typeface="Gotham Bold"/>
              </a:rPr>
              <a:t> </a:t>
            </a:r>
            <a:r>
              <a:rPr sz="1100" spc="-10" dirty="0">
                <a:solidFill>
                  <a:srgbClr val="006862"/>
                </a:solidFill>
                <a:latin typeface="Gotham Bold"/>
                <a:cs typeface="Gotham Bold"/>
              </a:rPr>
              <a:t>PRODUCTION</a:t>
            </a:r>
            <a:endParaRPr sz="1100">
              <a:latin typeface="Gotham Bold"/>
              <a:cs typeface="Gotham Bold"/>
            </a:endParaRPr>
          </a:p>
          <a:p>
            <a:pPr>
              <a:lnSpc>
                <a:spcPct val="100000"/>
              </a:lnSpc>
            </a:pPr>
            <a:endParaRPr sz="1400">
              <a:latin typeface="Gotham Bold"/>
              <a:cs typeface="Gotham Bold"/>
            </a:endParaRPr>
          </a:p>
          <a:p>
            <a:pPr marL="320675">
              <a:lnSpc>
                <a:spcPct val="100000"/>
              </a:lnSpc>
            </a:pPr>
            <a:r>
              <a:rPr sz="1100" dirty="0">
                <a:solidFill>
                  <a:srgbClr val="000033"/>
                </a:solidFill>
                <a:latin typeface="Gotham Bold"/>
                <a:cs typeface="Gotham Bold"/>
              </a:rPr>
              <a:t>123.8</a:t>
            </a:r>
            <a:r>
              <a:rPr sz="1100" spc="285" dirty="0">
                <a:solidFill>
                  <a:srgbClr val="000033"/>
                </a:solidFill>
                <a:latin typeface="Gotham Bold"/>
                <a:cs typeface="Gotham Bold"/>
              </a:rPr>
              <a:t> </a:t>
            </a:r>
            <a:r>
              <a:rPr sz="1100" dirty="0">
                <a:solidFill>
                  <a:srgbClr val="006862"/>
                </a:solidFill>
                <a:latin typeface="Gotham Bold"/>
                <a:cs typeface="Gotham Bold"/>
              </a:rPr>
              <a:t>SOIL</a:t>
            </a:r>
            <a:r>
              <a:rPr sz="1100" spc="-20" dirty="0">
                <a:solidFill>
                  <a:srgbClr val="006862"/>
                </a:solidFill>
                <a:latin typeface="Gotham Bold"/>
                <a:cs typeface="Gotham Bold"/>
              </a:rPr>
              <a:t> </a:t>
            </a:r>
            <a:r>
              <a:rPr sz="1100" spc="-10" dirty="0">
                <a:solidFill>
                  <a:srgbClr val="006862"/>
                </a:solidFill>
                <a:latin typeface="Gotham Bold"/>
                <a:cs typeface="Gotham Bold"/>
              </a:rPr>
              <a:t>PRODUCTIVITY</a:t>
            </a:r>
            <a:r>
              <a:rPr sz="1100" spc="-20" dirty="0">
                <a:solidFill>
                  <a:srgbClr val="006862"/>
                </a:solidFill>
                <a:latin typeface="Gotham Bold"/>
                <a:cs typeface="Gotham Bold"/>
              </a:rPr>
              <a:t> </a:t>
            </a:r>
            <a:r>
              <a:rPr sz="1100" spc="-10" dirty="0">
                <a:solidFill>
                  <a:srgbClr val="006862"/>
                </a:solidFill>
                <a:latin typeface="Gotham Bold"/>
                <a:cs typeface="Gotham Bold"/>
              </a:rPr>
              <a:t>INDEX</a:t>
            </a:r>
            <a:endParaRPr sz="1100">
              <a:latin typeface="Gotham Bold"/>
              <a:cs typeface="Gotham Bold"/>
            </a:endParaRPr>
          </a:p>
          <a:p>
            <a:pPr>
              <a:lnSpc>
                <a:spcPct val="100000"/>
              </a:lnSpc>
              <a:spcBef>
                <a:spcPts val="55"/>
              </a:spcBef>
            </a:pPr>
            <a:endParaRPr sz="1350">
              <a:latin typeface="Gotham Bold"/>
              <a:cs typeface="Gotham Bold"/>
            </a:endParaRPr>
          </a:p>
          <a:p>
            <a:pPr marL="194945">
              <a:lnSpc>
                <a:spcPct val="100000"/>
              </a:lnSpc>
              <a:spcBef>
                <a:spcPts val="5"/>
              </a:spcBef>
            </a:pPr>
            <a:r>
              <a:rPr sz="1100" dirty="0">
                <a:solidFill>
                  <a:srgbClr val="000033"/>
                </a:solidFill>
                <a:latin typeface="Gotham Bold"/>
                <a:cs typeface="Gotham Bold"/>
              </a:rPr>
              <a:t>$3,006</a:t>
            </a:r>
            <a:r>
              <a:rPr sz="1100" spc="260" dirty="0">
                <a:solidFill>
                  <a:srgbClr val="000033"/>
                </a:solidFill>
                <a:latin typeface="Gotham Bold"/>
                <a:cs typeface="Gotham Bold"/>
              </a:rPr>
              <a:t> </a:t>
            </a:r>
            <a:r>
              <a:rPr sz="1100" spc="-10" dirty="0">
                <a:solidFill>
                  <a:srgbClr val="006862"/>
                </a:solidFill>
                <a:latin typeface="Gotham Bold"/>
                <a:cs typeface="Gotham Bold"/>
              </a:rPr>
              <a:t>PAID</a:t>
            </a:r>
            <a:r>
              <a:rPr sz="1100" spc="-35" dirty="0">
                <a:solidFill>
                  <a:srgbClr val="006862"/>
                </a:solidFill>
                <a:latin typeface="Gotham Bold"/>
                <a:cs typeface="Gotham Bold"/>
              </a:rPr>
              <a:t> </a:t>
            </a:r>
            <a:r>
              <a:rPr sz="1100" dirty="0">
                <a:solidFill>
                  <a:srgbClr val="006862"/>
                </a:solidFill>
                <a:latin typeface="Gotham Bold"/>
                <a:cs typeface="Gotham Bold"/>
              </a:rPr>
              <a:t>LIEU</a:t>
            </a:r>
            <a:r>
              <a:rPr sz="1100" spc="-35" dirty="0">
                <a:solidFill>
                  <a:srgbClr val="006862"/>
                </a:solidFill>
                <a:latin typeface="Gotham Bold"/>
                <a:cs typeface="Gotham Bold"/>
              </a:rPr>
              <a:t> </a:t>
            </a:r>
            <a:r>
              <a:rPr sz="1100" dirty="0">
                <a:solidFill>
                  <a:srgbClr val="006862"/>
                </a:solidFill>
                <a:latin typeface="Gotham Bold"/>
                <a:cs typeface="Gotham Bold"/>
              </a:rPr>
              <a:t>OF</a:t>
            </a:r>
            <a:r>
              <a:rPr sz="1100" spc="-30" dirty="0">
                <a:solidFill>
                  <a:srgbClr val="006862"/>
                </a:solidFill>
                <a:latin typeface="Gotham Bold"/>
                <a:cs typeface="Gotham Bold"/>
              </a:rPr>
              <a:t> </a:t>
            </a:r>
            <a:r>
              <a:rPr sz="1100" spc="-20" dirty="0">
                <a:solidFill>
                  <a:srgbClr val="006862"/>
                </a:solidFill>
                <a:latin typeface="Gotham Bold"/>
                <a:cs typeface="Gotham Bold"/>
              </a:rPr>
              <a:t>REAL</a:t>
            </a:r>
            <a:endParaRPr sz="1100">
              <a:latin typeface="Gotham Bold"/>
              <a:cs typeface="Gotham Bold"/>
            </a:endParaRPr>
          </a:p>
        </p:txBody>
      </p:sp>
      <p:graphicFrame>
        <p:nvGraphicFramePr>
          <p:cNvPr id="11" name="object 11"/>
          <p:cNvGraphicFramePr>
            <a:graphicFrameLocks noGrp="1"/>
          </p:cNvGraphicFramePr>
          <p:nvPr/>
        </p:nvGraphicFramePr>
        <p:xfrm>
          <a:off x="4406079" y="3342786"/>
          <a:ext cx="2898775" cy="2041525"/>
        </p:xfrm>
        <a:graphic>
          <a:graphicData uri="http://schemas.openxmlformats.org/drawingml/2006/table">
            <a:tbl>
              <a:tblPr firstRow="1" bandRow="1">
                <a:tableStyleId>{2D5ABB26-0587-4C30-8999-92F81FD0307C}</a:tableStyleId>
              </a:tblPr>
              <a:tblGrid>
                <a:gridCol w="815975">
                  <a:extLst>
                    <a:ext uri="{9D8B030D-6E8A-4147-A177-3AD203B41FA5}">
                      <a16:colId xmlns:a16="http://schemas.microsoft.com/office/drawing/2014/main" val="20000"/>
                    </a:ext>
                  </a:extLst>
                </a:gridCol>
                <a:gridCol w="2082800">
                  <a:extLst>
                    <a:ext uri="{9D8B030D-6E8A-4147-A177-3AD203B41FA5}">
                      <a16:colId xmlns:a16="http://schemas.microsoft.com/office/drawing/2014/main" val="20001"/>
                    </a:ext>
                  </a:extLst>
                </a:gridCol>
              </a:tblGrid>
              <a:tr h="640715">
                <a:tc>
                  <a:txBody>
                    <a:bodyPr/>
                    <a:lstStyle/>
                    <a:p>
                      <a:pPr>
                        <a:lnSpc>
                          <a:spcPct val="100000"/>
                        </a:lnSpc>
                      </a:pPr>
                      <a:endParaRPr sz="1100">
                        <a:latin typeface="Times New Roman"/>
                        <a:cs typeface="Times New Roman"/>
                      </a:endParaRPr>
                    </a:p>
                    <a:p>
                      <a:pPr>
                        <a:lnSpc>
                          <a:spcPct val="100000"/>
                        </a:lnSpc>
                        <a:spcBef>
                          <a:spcPts val="40"/>
                        </a:spcBef>
                      </a:pPr>
                      <a:endParaRPr sz="1300">
                        <a:latin typeface="Times New Roman"/>
                        <a:cs typeface="Times New Roman"/>
                      </a:endParaRPr>
                    </a:p>
                    <a:p>
                      <a:pPr marR="28575" algn="r">
                        <a:lnSpc>
                          <a:spcPct val="100000"/>
                        </a:lnSpc>
                      </a:pPr>
                      <a:r>
                        <a:rPr sz="1100" spc="-10" dirty="0">
                          <a:solidFill>
                            <a:srgbClr val="000033"/>
                          </a:solidFill>
                          <a:latin typeface="Gotham Bold"/>
                          <a:cs typeface="Gotham Bold"/>
                        </a:rPr>
                        <a:t>$799,230</a:t>
                      </a:r>
                      <a:endParaRPr sz="1100">
                        <a:latin typeface="Gotham Bold"/>
                        <a:cs typeface="Gotham Bold"/>
                      </a:endParaRPr>
                    </a:p>
                  </a:txBody>
                  <a:tcPr marL="0" marR="0" marT="0" marB="0"/>
                </a:tc>
                <a:tc>
                  <a:txBody>
                    <a:bodyPr/>
                    <a:lstStyle/>
                    <a:p>
                      <a:pPr marL="53340">
                        <a:lnSpc>
                          <a:spcPts val="1120"/>
                        </a:lnSpc>
                      </a:pPr>
                      <a:r>
                        <a:rPr sz="1100" spc="-30" dirty="0">
                          <a:solidFill>
                            <a:srgbClr val="006862"/>
                          </a:solidFill>
                          <a:latin typeface="Gotham Bold"/>
                          <a:cs typeface="Gotham Bold"/>
                        </a:rPr>
                        <a:t>ESTATE</a:t>
                      </a:r>
                      <a:r>
                        <a:rPr sz="1100" spc="-40" dirty="0">
                          <a:solidFill>
                            <a:srgbClr val="006862"/>
                          </a:solidFill>
                          <a:latin typeface="Gotham Bold"/>
                          <a:cs typeface="Gotham Bold"/>
                        </a:rPr>
                        <a:t> </a:t>
                      </a:r>
                      <a:r>
                        <a:rPr sz="1100" spc="-25" dirty="0">
                          <a:solidFill>
                            <a:srgbClr val="006862"/>
                          </a:solidFill>
                          <a:latin typeface="Gotham Bold"/>
                          <a:cs typeface="Gotham Bold"/>
                        </a:rPr>
                        <a:t>TAX</a:t>
                      </a:r>
                      <a:endParaRPr sz="1100">
                        <a:latin typeface="Gotham Bold"/>
                        <a:cs typeface="Gotham Bold"/>
                      </a:endParaRPr>
                    </a:p>
                    <a:p>
                      <a:pPr>
                        <a:lnSpc>
                          <a:spcPct val="100000"/>
                        </a:lnSpc>
                        <a:spcBef>
                          <a:spcPts val="10"/>
                        </a:spcBef>
                      </a:pPr>
                      <a:endParaRPr sz="1450">
                        <a:latin typeface="Times New Roman"/>
                        <a:cs typeface="Times New Roman"/>
                      </a:endParaRPr>
                    </a:p>
                    <a:p>
                      <a:pPr marL="46990">
                        <a:lnSpc>
                          <a:spcPct val="100000"/>
                        </a:lnSpc>
                      </a:pPr>
                      <a:r>
                        <a:rPr sz="1100" dirty="0">
                          <a:solidFill>
                            <a:srgbClr val="006862"/>
                          </a:solidFill>
                          <a:latin typeface="Gotham Bold"/>
                          <a:cs typeface="Gotham Bold"/>
                        </a:rPr>
                        <a:t>ORIGINAL</a:t>
                      </a:r>
                      <a:r>
                        <a:rPr sz="1100" spc="-60" dirty="0">
                          <a:solidFill>
                            <a:srgbClr val="006862"/>
                          </a:solidFill>
                          <a:latin typeface="Gotham Bold"/>
                          <a:cs typeface="Gotham Bold"/>
                        </a:rPr>
                        <a:t> </a:t>
                      </a:r>
                      <a:r>
                        <a:rPr sz="1100" spc="-20" dirty="0">
                          <a:solidFill>
                            <a:srgbClr val="006862"/>
                          </a:solidFill>
                          <a:latin typeface="Gotham Bold"/>
                          <a:cs typeface="Gotham Bold"/>
                        </a:rPr>
                        <a:t>VALUE</a:t>
                      </a:r>
                      <a:endParaRPr sz="1100">
                        <a:latin typeface="Gotham Bold"/>
                        <a:cs typeface="Gotham Bold"/>
                      </a:endParaRPr>
                    </a:p>
                  </a:txBody>
                  <a:tcPr marL="0" marR="0" marT="0" marB="0"/>
                </a:tc>
                <a:extLst>
                  <a:ext uri="{0D108BD9-81ED-4DB2-BD59-A6C34878D82A}">
                    <a16:rowId xmlns:a16="http://schemas.microsoft.com/office/drawing/2014/main" val="10000"/>
                  </a:ext>
                </a:extLst>
              </a:tr>
              <a:tr h="380365">
                <a:tc>
                  <a:txBody>
                    <a:bodyPr/>
                    <a:lstStyle/>
                    <a:p>
                      <a:pPr marR="16510" algn="r">
                        <a:lnSpc>
                          <a:spcPct val="100000"/>
                        </a:lnSpc>
                        <a:spcBef>
                          <a:spcPts val="750"/>
                        </a:spcBef>
                      </a:pPr>
                      <a:r>
                        <a:rPr sz="1100" spc="-10" dirty="0">
                          <a:solidFill>
                            <a:srgbClr val="000033"/>
                          </a:solidFill>
                          <a:latin typeface="Gotham Bold"/>
                          <a:cs typeface="Gotham Bold"/>
                        </a:rPr>
                        <a:t>$1,322,464</a:t>
                      </a:r>
                      <a:endParaRPr sz="1100">
                        <a:latin typeface="Gotham Bold"/>
                        <a:cs typeface="Gotham Bold"/>
                      </a:endParaRPr>
                    </a:p>
                  </a:txBody>
                  <a:tcPr marL="0" marR="0" marT="95250" marB="0"/>
                </a:tc>
                <a:tc>
                  <a:txBody>
                    <a:bodyPr/>
                    <a:lstStyle/>
                    <a:p>
                      <a:pPr marL="59055">
                        <a:lnSpc>
                          <a:spcPct val="100000"/>
                        </a:lnSpc>
                        <a:spcBef>
                          <a:spcPts val="750"/>
                        </a:spcBef>
                      </a:pPr>
                      <a:r>
                        <a:rPr sz="1100" spc="-20" dirty="0">
                          <a:solidFill>
                            <a:srgbClr val="006862"/>
                          </a:solidFill>
                          <a:latin typeface="Gotham Bold"/>
                          <a:cs typeface="Gotham Bold"/>
                        </a:rPr>
                        <a:t>VALUE</a:t>
                      </a:r>
                      <a:r>
                        <a:rPr sz="1100" spc="-45" dirty="0">
                          <a:solidFill>
                            <a:srgbClr val="006862"/>
                          </a:solidFill>
                          <a:latin typeface="Gotham Bold"/>
                          <a:cs typeface="Gotham Bold"/>
                        </a:rPr>
                        <a:t> </a:t>
                      </a:r>
                      <a:r>
                        <a:rPr sz="1100" dirty="0">
                          <a:solidFill>
                            <a:srgbClr val="006862"/>
                          </a:solidFill>
                          <a:latin typeface="Gotham Bold"/>
                          <a:cs typeface="Gotham Bold"/>
                        </a:rPr>
                        <a:t>JUNE</a:t>
                      </a:r>
                      <a:r>
                        <a:rPr sz="1100" spc="-40" dirty="0">
                          <a:solidFill>
                            <a:srgbClr val="006862"/>
                          </a:solidFill>
                          <a:latin typeface="Gotham Bold"/>
                          <a:cs typeface="Gotham Bold"/>
                        </a:rPr>
                        <a:t> </a:t>
                      </a:r>
                      <a:r>
                        <a:rPr sz="1100" dirty="0">
                          <a:solidFill>
                            <a:srgbClr val="006862"/>
                          </a:solidFill>
                          <a:latin typeface="Gotham Bold"/>
                          <a:cs typeface="Gotham Bold"/>
                        </a:rPr>
                        <a:t>30,</a:t>
                      </a:r>
                      <a:r>
                        <a:rPr sz="1100" spc="-4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1"/>
                  </a:ext>
                </a:extLst>
              </a:tr>
              <a:tr h="380365">
                <a:tc>
                  <a:txBody>
                    <a:bodyPr/>
                    <a:lstStyle/>
                    <a:p>
                      <a:pPr marR="16510" algn="r">
                        <a:lnSpc>
                          <a:spcPct val="100000"/>
                        </a:lnSpc>
                        <a:spcBef>
                          <a:spcPts val="750"/>
                        </a:spcBef>
                      </a:pPr>
                      <a:r>
                        <a:rPr sz="1100" spc="-10" dirty="0">
                          <a:solidFill>
                            <a:srgbClr val="000033"/>
                          </a:solidFill>
                          <a:latin typeface="Gotham Bold"/>
                          <a:cs typeface="Gotham Bold"/>
                        </a:rPr>
                        <a:t>$42,501</a:t>
                      </a:r>
                      <a:endParaRPr sz="1100">
                        <a:latin typeface="Gotham Bold"/>
                        <a:cs typeface="Gotham Bold"/>
                      </a:endParaRPr>
                    </a:p>
                  </a:txBody>
                  <a:tcPr marL="0" marR="0" marT="95250" marB="0"/>
                </a:tc>
                <a:tc>
                  <a:txBody>
                    <a:bodyPr/>
                    <a:lstStyle/>
                    <a:p>
                      <a:pPr marL="59055">
                        <a:lnSpc>
                          <a:spcPct val="100000"/>
                        </a:lnSpc>
                        <a:spcBef>
                          <a:spcPts val="750"/>
                        </a:spcBef>
                      </a:pPr>
                      <a:r>
                        <a:rPr sz="1100" dirty="0">
                          <a:solidFill>
                            <a:srgbClr val="006862"/>
                          </a:solidFill>
                          <a:latin typeface="Gotham Bold"/>
                          <a:cs typeface="Gotham Bold"/>
                        </a:rPr>
                        <a:t>NET</a:t>
                      </a:r>
                      <a:r>
                        <a:rPr sz="1100" spc="-30" dirty="0">
                          <a:solidFill>
                            <a:srgbClr val="006862"/>
                          </a:solidFill>
                          <a:latin typeface="Gotham Bold"/>
                          <a:cs typeface="Gotham Bold"/>
                        </a:rPr>
                        <a:t> </a:t>
                      </a:r>
                      <a:r>
                        <a:rPr sz="1100" dirty="0">
                          <a:solidFill>
                            <a:srgbClr val="006862"/>
                          </a:solidFill>
                          <a:latin typeface="Gotham Bold"/>
                          <a:cs typeface="Gotham Bold"/>
                        </a:rPr>
                        <a:t>INCOME</a:t>
                      </a:r>
                      <a:r>
                        <a:rPr sz="1100" spc="-25" dirty="0">
                          <a:solidFill>
                            <a:srgbClr val="006862"/>
                          </a:solidFill>
                          <a:latin typeface="Gotham Bold"/>
                          <a:cs typeface="Gotham Bold"/>
                        </a:rPr>
                        <a:t> </a:t>
                      </a:r>
                      <a:r>
                        <a:rPr sz="1100" dirty="0">
                          <a:solidFill>
                            <a:srgbClr val="006862"/>
                          </a:solidFill>
                          <a:latin typeface="Gotham Bold"/>
                          <a:cs typeface="Gotham Bold"/>
                        </a:rPr>
                        <a:t>CY</a:t>
                      </a:r>
                      <a:r>
                        <a:rPr sz="1100" spc="-3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2"/>
                  </a:ext>
                </a:extLst>
              </a:tr>
              <a:tr h="380365">
                <a:tc>
                  <a:txBody>
                    <a:bodyPr/>
                    <a:lstStyle/>
                    <a:p>
                      <a:pPr marR="51435" algn="r">
                        <a:lnSpc>
                          <a:spcPct val="100000"/>
                        </a:lnSpc>
                        <a:spcBef>
                          <a:spcPts val="750"/>
                        </a:spcBef>
                      </a:pPr>
                      <a:r>
                        <a:rPr sz="1100" spc="-20" dirty="0">
                          <a:solidFill>
                            <a:srgbClr val="000033"/>
                          </a:solidFill>
                          <a:latin typeface="Gotham Bold"/>
                          <a:cs typeface="Gotham Bold"/>
                        </a:rPr>
                        <a:t>13.6%</a:t>
                      </a:r>
                      <a:endParaRPr sz="1100">
                        <a:latin typeface="Gotham Bold"/>
                        <a:cs typeface="Gotham Bold"/>
                      </a:endParaRPr>
                    </a:p>
                  </a:txBody>
                  <a:tcPr marL="0" marR="0" marT="95250" marB="0"/>
                </a:tc>
                <a:tc>
                  <a:txBody>
                    <a:bodyPr/>
                    <a:lstStyle/>
                    <a:p>
                      <a:pPr marL="24130">
                        <a:lnSpc>
                          <a:spcPct val="100000"/>
                        </a:lnSpc>
                        <a:spcBef>
                          <a:spcPts val="750"/>
                        </a:spcBef>
                      </a:pP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10" dirty="0">
                          <a:solidFill>
                            <a:srgbClr val="006862"/>
                          </a:solidFill>
                          <a:latin typeface="Gotham Bold"/>
                          <a:cs typeface="Gotham Bold"/>
                        </a:rPr>
                        <a:t>RETURN</a:t>
                      </a:r>
                      <a:endParaRPr sz="1100">
                        <a:latin typeface="Gotham Bold"/>
                        <a:cs typeface="Gotham Bold"/>
                      </a:endParaRPr>
                    </a:p>
                  </a:txBody>
                  <a:tcPr marL="0" marR="0" marT="95250" marB="0"/>
                </a:tc>
                <a:extLst>
                  <a:ext uri="{0D108BD9-81ED-4DB2-BD59-A6C34878D82A}">
                    <a16:rowId xmlns:a16="http://schemas.microsoft.com/office/drawing/2014/main" val="10003"/>
                  </a:ext>
                </a:extLst>
              </a:tr>
              <a:tr h="259715">
                <a:tc>
                  <a:txBody>
                    <a:bodyPr/>
                    <a:lstStyle/>
                    <a:p>
                      <a:pPr marR="38735" algn="r">
                        <a:lnSpc>
                          <a:spcPts val="1200"/>
                        </a:lnSpc>
                        <a:spcBef>
                          <a:spcPts val="750"/>
                        </a:spcBef>
                      </a:pPr>
                      <a:r>
                        <a:rPr sz="1100" spc="-10" dirty="0">
                          <a:solidFill>
                            <a:srgbClr val="000033"/>
                          </a:solidFill>
                          <a:latin typeface="Gotham Bold"/>
                          <a:cs typeface="Gotham Bold"/>
                        </a:rPr>
                        <a:t>$25,665</a:t>
                      </a:r>
                      <a:endParaRPr sz="1100">
                        <a:latin typeface="Gotham Bold"/>
                        <a:cs typeface="Gotham Bold"/>
                      </a:endParaRPr>
                    </a:p>
                  </a:txBody>
                  <a:tcPr marL="0" marR="0" marT="95250" marB="0"/>
                </a:tc>
                <a:tc>
                  <a:txBody>
                    <a:bodyPr/>
                    <a:lstStyle/>
                    <a:p>
                      <a:pPr marL="36830">
                        <a:lnSpc>
                          <a:spcPts val="1200"/>
                        </a:lnSpc>
                        <a:spcBef>
                          <a:spcPts val="750"/>
                        </a:spcBef>
                      </a:pPr>
                      <a:r>
                        <a:rPr sz="1100" dirty="0">
                          <a:solidFill>
                            <a:srgbClr val="006862"/>
                          </a:solidFill>
                          <a:latin typeface="Gotham Bold"/>
                          <a:cs typeface="Gotham Bold"/>
                        </a:rPr>
                        <a:t>NET</a:t>
                      </a:r>
                      <a:r>
                        <a:rPr sz="1100" spc="-35" dirty="0">
                          <a:solidFill>
                            <a:srgbClr val="006862"/>
                          </a:solidFill>
                          <a:latin typeface="Gotham Bold"/>
                          <a:cs typeface="Gotham Bold"/>
                        </a:rPr>
                        <a:t> </a:t>
                      </a:r>
                      <a:r>
                        <a:rPr sz="1100" dirty="0">
                          <a:solidFill>
                            <a:srgbClr val="006862"/>
                          </a:solidFill>
                          <a:latin typeface="Gotham Bold"/>
                          <a:cs typeface="Gotham Bold"/>
                        </a:rPr>
                        <a:t>INCOME</a:t>
                      </a:r>
                      <a:r>
                        <a:rPr sz="1100" spc="-35" dirty="0">
                          <a:solidFill>
                            <a:srgbClr val="006862"/>
                          </a:solidFill>
                          <a:latin typeface="Gotham Bold"/>
                          <a:cs typeface="Gotham Bold"/>
                        </a:rPr>
                        <a:t> </a:t>
                      </a:r>
                      <a:r>
                        <a:rPr sz="1100" spc="-10" dirty="0">
                          <a:solidFill>
                            <a:srgbClr val="006862"/>
                          </a:solidFill>
                          <a:latin typeface="Gotham Bold"/>
                          <a:cs typeface="Gotham Bold"/>
                        </a:rPr>
                        <a:t>DISTRIBUTION</a:t>
                      </a:r>
                      <a:endParaRPr sz="1100">
                        <a:latin typeface="Gotham Bold"/>
                        <a:cs typeface="Gotham Bold"/>
                      </a:endParaRPr>
                    </a:p>
                  </a:txBody>
                  <a:tcPr marL="0" marR="0" marT="95250" marB="0"/>
                </a:tc>
                <a:extLst>
                  <a:ext uri="{0D108BD9-81ED-4DB2-BD59-A6C34878D82A}">
                    <a16:rowId xmlns:a16="http://schemas.microsoft.com/office/drawing/2014/main" val="10004"/>
                  </a:ext>
                </a:extLst>
              </a:tr>
            </a:tbl>
          </a:graphicData>
        </a:graphic>
      </p:graphicFrame>
      <p:sp>
        <p:nvSpPr>
          <p:cNvPr id="12" name="object 12"/>
          <p:cNvSpPr/>
          <p:nvPr/>
        </p:nvSpPr>
        <p:spPr>
          <a:xfrm>
            <a:off x="4377611" y="1714880"/>
            <a:ext cx="102870" cy="118745"/>
          </a:xfrm>
          <a:custGeom>
            <a:avLst/>
            <a:gdLst/>
            <a:ahLst/>
            <a:cxnLst/>
            <a:rect l="l" t="t" r="r" b="b"/>
            <a:pathLst>
              <a:path w="102870" h="118744">
                <a:moveTo>
                  <a:pt x="0" y="0"/>
                </a:moveTo>
                <a:lnTo>
                  <a:pt x="0" y="118719"/>
                </a:lnTo>
                <a:lnTo>
                  <a:pt x="102806" y="59359"/>
                </a:lnTo>
                <a:lnTo>
                  <a:pt x="0" y="0"/>
                </a:lnTo>
                <a:close/>
              </a:path>
            </a:pathLst>
          </a:custGeom>
          <a:solidFill>
            <a:srgbClr val="006862"/>
          </a:solidFill>
        </p:spPr>
        <p:txBody>
          <a:bodyPr wrap="square" lIns="0" tIns="0" rIns="0" bIns="0" rtlCol="0"/>
          <a:lstStyle/>
          <a:p>
            <a:endParaRPr/>
          </a:p>
        </p:txBody>
      </p:sp>
      <p:grpSp>
        <p:nvGrpSpPr>
          <p:cNvPr id="13" name="object 13"/>
          <p:cNvGrpSpPr/>
          <p:nvPr/>
        </p:nvGrpSpPr>
        <p:grpSpPr>
          <a:xfrm>
            <a:off x="4005072" y="1690116"/>
            <a:ext cx="3426460" cy="7479030"/>
            <a:chOff x="4005072" y="1690116"/>
            <a:chExt cx="3426460" cy="7479030"/>
          </a:xfrm>
        </p:grpSpPr>
        <p:sp>
          <p:nvSpPr>
            <p:cNvPr id="14" name="object 14"/>
            <p:cNvSpPr/>
            <p:nvPr/>
          </p:nvSpPr>
          <p:spPr>
            <a:xfrm>
              <a:off x="4250613" y="1753806"/>
              <a:ext cx="0" cy="4003040"/>
            </a:xfrm>
            <a:custGeom>
              <a:avLst/>
              <a:gdLst/>
              <a:ahLst/>
              <a:cxnLst/>
              <a:rect l="l" t="t" r="r" b="b"/>
              <a:pathLst>
                <a:path h="4003040">
                  <a:moveTo>
                    <a:pt x="0" y="0"/>
                  </a:moveTo>
                  <a:lnTo>
                    <a:pt x="0" y="4002760"/>
                  </a:lnTo>
                </a:path>
              </a:pathLst>
            </a:custGeom>
            <a:ln w="25400">
              <a:solidFill>
                <a:srgbClr val="000033"/>
              </a:solidFill>
              <a:prstDash val="dot"/>
            </a:ln>
          </p:spPr>
          <p:txBody>
            <a:bodyPr wrap="square" lIns="0" tIns="0" rIns="0" bIns="0" rtlCol="0"/>
            <a:lstStyle/>
            <a:p>
              <a:endParaRPr/>
            </a:p>
          </p:txBody>
        </p:sp>
        <p:sp>
          <p:nvSpPr>
            <p:cNvPr id="15" name="object 15"/>
            <p:cNvSpPr/>
            <p:nvPr/>
          </p:nvSpPr>
          <p:spPr>
            <a:xfrm>
              <a:off x="4237913" y="1690115"/>
              <a:ext cx="25400" cy="4104640"/>
            </a:xfrm>
            <a:custGeom>
              <a:avLst/>
              <a:gdLst/>
              <a:ahLst/>
              <a:cxnLst/>
              <a:rect l="l" t="t" r="r" b="b"/>
              <a:pathLst>
                <a:path w="25400" h="4104640">
                  <a:moveTo>
                    <a:pt x="25400" y="4091940"/>
                  </a:moveTo>
                  <a:lnTo>
                    <a:pt x="21678" y="4082961"/>
                  </a:lnTo>
                  <a:lnTo>
                    <a:pt x="12700" y="4079240"/>
                  </a:lnTo>
                  <a:lnTo>
                    <a:pt x="3708" y="4082961"/>
                  </a:lnTo>
                  <a:lnTo>
                    <a:pt x="0" y="4091940"/>
                  </a:lnTo>
                  <a:lnTo>
                    <a:pt x="3708" y="4100931"/>
                  </a:lnTo>
                  <a:lnTo>
                    <a:pt x="12700" y="4104640"/>
                  </a:lnTo>
                  <a:lnTo>
                    <a:pt x="21678" y="4100931"/>
                  </a:lnTo>
                  <a:lnTo>
                    <a:pt x="25400" y="4091940"/>
                  </a:lnTo>
                  <a:close/>
                </a:path>
                <a:path w="25400" h="4104640">
                  <a:moveTo>
                    <a:pt x="25400" y="12700"/>
                  </a:moveTo>
                  <a:lnTo>
                    <a:pt x="21678" y="3721"/>
                  </a:lnTo>
                  <a:lnTo>
                    <a:pt x="12700" y="0"/>
                  </a:lnTo>
                  <a:lnTo>
                    <a:pt x="3708" y="3721"/>
                  </a:lnTo>
                  <a:lnTo>
                    <a:pt x="0" y="12700"/>
                  </a:lnTo>
                  <a:lnTo>
                    <a:pt x="3708" y="21691"/>
                  </a:lnTo>
                  <a:lnTo>
                    <a:pt x="12700" y="25400"/>
                  </a:lnTo>
                  <a:lnTo>
                    <a:pt x="21678" y="21691"/>
                  </a:lnTo>
                  <a:lnTo>
                    <a:pt x="25400" y="12700"/>
                  </a:lnTo>
                  <a:close/>
                </a:path>
              </a:pathLst>
            </a:custGeom>
            <a:solidFill>
              <a:srgbClr val="000033"/>
            </a:solidFill>
          </p:spPr>
          <p:txBody>
            <a:bodyPr wrap="square" lIns="0" tIns="0" rIns="0" bIns="0" rtlCol="0"/>
            <a:lstStyle/>
            <a:p>
              <a:endParaRPr/>
            </a:p>
          </p:txBody>
        </p:sp>
        <p:pic>
          <p:nvPicPr>
            <p:cNvPr id="16" name="object 16"/>
            <p:cNvPicPr/>
            <p:nvPr/>
          </p:nvPicPr>
          <p:blipFill>
            <a:blip r:embed="rId3" cstate="print"/>
            <a:stretch>
              <a:fillRect/>
            </a:stretch>
          </p:blipFill>
          <p:spPr>
            <a:xfrm>
              <a:off x="4005072" y="5742432"/>
              <a:ext cx="3426177" cy="3426177"/>
            </a:xfrm>
            <a:prstGeom prst="rect">
              <a:avLst/>
            </a:prstGeom>
          </p:spPr>
        </p:pic>
      </p:grpSp>
      <p:pic>
        <p:nvPicPr>
          <p:cNvPr id="17" name="object 17"/>
          <p:cNvPicPr/>
          <p:nvPr/>
        </p:nvPicPr>
        <p:blipFill>
          <a:blip r:embed="rId4" cstate="print"/>
          <a:stretch>
            <a:fillRect/>
          </a:stretch>
        </p:blipFill>
        <p:spPr>
          <a:xfrm>
            <a:off x="822960" y="3736340"/>
            <a:ext cx="3007360" cy="3007360"/>
          </a:xfrm>
          <a:prstGeom prst="rect">
            <a:avLst/>
          </a:prstGeom>
        </p:spPr>
      </p:pic>
      <p:pic>
        <p:nvPicPr>
          <p:cNvPr id="18" name="object 18"/>
          <p:cNvPicPr/>
          <p:nvPr/>
        </p:nvPicPr>
        <p:blipFill>
          <a:blip r:embed="rId5" cstate="print"/>
          <a:stretch>
            <a:fillRect/>
          </a:stretch>
        </p:blipFill>
        <p:spPr>
          <a:xfrm>
            <a:off x="530351" y="7168895"/>
            <a:ext cx="2034283" cy="203428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07189" y="336003"/>
            <a:ext cx="1858010"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a:t>
            </a:r>
            <a:r>
              <a:rPr sz="1100" b="0" spc="-15" dirty="0">
                <a:solidFill>
                  <a:srgbClr val="5E6669"/>
                </a:solidFill>
                <a:latin typeface="Gotham Book"/>
                <a:cs typeface="Gotham Book"/>
              </a:rPr>
              <a:t> </a:t>
            </a:r>
            <a:r>
              <a:rPr sz="1100" b="0" dirty="0">
                <a:solidFill>
                  <a:srgbClr val="5E6669"/>
                </a:solidFill>
                <a:latin typeface="Gotham Book"/>
                <a:cs typeface="Gotham Book"/>
              </a:rPr>
              <a:t>ANNUAL</a:t>
            </a:r>
            <a:r>
              <a:rPr sz="1100" b="0" spc="-15" dirty="0">
                <a:solidFill>
                  <a:srgbClr val="5E6669"/>
                </a:solidFill>
                <a:latin typeface="Gotham Book"/>
                <a:cs typeface="Gotham Book"/>
              </a:rPr>
              <a:t> </a:t>
            </a:r>
            <a:r>
              <a:rPr sz="1100" b="0" spc="-10" dirty="0">
                <a:solidFill>
                  <a:srgbClr val="5E6669"/>
                </a:solidFill>
                <a:latin typeface="Gotham Book"/>
                <a:cs typeface="Gotham Book"/>
              </a:rPr>
              <a:t>REPORT</a:t>
            </a:r>
            <a:endParaRPr sz="1100">
              <a:latin typeface="Gotham Book"/>
              <a:cs typeface="Gotham Book"/>
            </a:endParaRPr>
          </a:p>
        </p:txBody>
      </p:sp>
      <p:grpSp>
        <p:nvGrpSpPr>
          <p:cNvPr id="3" name="object 3"/>
          <p:cNvGrpSpPr/>
          <p:nvPr/>
        </p:nvGrpSpPr>
        <p:grpSpPr>
          <a:xfrm>
            <a:off x="-824" y="9474200"/>
            <a:ext cx="7779384" cy="584200"/>
            <a:chOff x="-824" y="9474200"/>
            <a:chExt cx="7779384" cy="584200"/>
          </a:xfrm>
        </p:grpSpPr>
        <p:pic>
          <p:nvPicPr>
            <p:cNvPr id="4" name="object 4"/>
            <p:cNvPicPr/>
            <p:nvPr/>
          </p:nvPicPr>
          <p:blipFill>
            <a:blip r:embed="rId2" cstate="print"/>
            <a:stretch>
              <a:fillRect/>
            </a:stretch>
          </p:blipFill>
          <p:spPr>
            <a:xfrm>
              <a:off x="0" y="9474200"/>
              <a:ext cx="7772400" cy="584200"/>
            </a:xfrm>
            <a:prstGeom prst="rect">
              <a:avLst/>
            </a:prstGeom>
          </p:spPr>
        </p:pic>
        <p:sp>
          <p:nvSpPr>
            <p:cNvPr id="5" name="object 5"/>
            <p:cNvSpPr/>
            <p:nvPr/>
          </p:nvSpPr>
          <p:spPr>
            <a:xfrm>
              <a:off x="5113" y="9757808"/>
              <a:ext cx="7767320" cy="55244"/>
            </a:xfrm>
            <a:custGeom>
              <a:avLst/>
              <a:gdLst/>
              <a:ahLst/>
              <a:cxnLst/>
              <a:rect l="l" t="t" r="r" b="b"/>
              <a:pathLst>
                <a:path w="7767320" h="55245">
                  <a:moveTo>
                    <a:pt x="0" y="0"/>
                  </a:moveTo>
                  <a:lnTo>
                    <a:pt x="55105" y="55105"/>
                  </a:lnTo>
                </a:path>
                <a:path w="7767320" h="55245">
                  <a:moveTo>
                    <a:pt x="31800" y="0"/>
                  </a:moveTo>
                  <a:lnTo>
                    <a:pt x="86906" y="55105"/>
                  </a:lnTo>
                </a:path>
                <a:path w="7767320" h="55245">
                  <a:moveTo>
                    <a:pt x="63601" y="0"/>
                  </a:moveTo>
                  <a:lnTo>
                    <a:pt x="118694" y="55105"/>
                  </a:lnTo>
                </a:path>
                <a:path w="7767320" h="55245">
                  <a:moveTo>
                    <a:pt x="95389" y="0"/>
                  </a:moveTo>
                  <a:lnTo>
                    <a:pt x="150495" y="55105"/>
                  </a:lnTo>
                </a:path>
                <a:path w="7767320" h="55245">
                  <a:moveTo>
                    <a:pt x="127190" y="0"/>
                  </a:moveTo>
                  <a:lnTo>
                    <a:pt x="182295" y="55105"/>
                  </a:lnTo>
                </a:path>
                <a:path w="7767320" h="55245">
                  <a:moveTo>
                    <a:pt x="158991" y="0"/>
                  </a:moveTo>
                  <a:lnTo>
                    <a:pt x="214096" y="55105"/>
                  </a:lnTo>
                </a:path>
                <a:path w="7767320" h="55245">
                  <a:moveTo>
                    <a:pt x="190792" y="0"/>
                  </a:moveTo>
                  <a:lnTo>
                    <a:pt x="245884" y="55105"/>
                  </a:lnTo>
                </a:path>
                <a:path w="7767320" h="55245">
                  <a:moveTo>
                    <a:pt x="222580" y="0"/>
                  </a:moveTo>
                  <a:lnTo>
                    <a:pt x="277685" y="55105"/>
                  </a:lnTo>
                </a:path>
                <a:path w="7767320" h="55245">
                  <a:moveTo>
                    <a:pt x="254381" y="0"/>
                  </a:moveTo>
                  <a:lnTo>
                    <a:pt x="309486" y="55105"/>
                  </a:lnTo>
                </a:path>
                <a:path w="7767320" h="55245">
                  <a:moveTo>
                    <a:pt x="286181" y="0"/>
                  </a:moveTo>
                  <a:lnTo>
                    <a:pt x="341287" y="55105"/>
                  </a:lnTo>
                </a:path>
                <a:path w="7767320" h="55245">
                  <a:moveTo>
                    <a:pt x="317982" y="0"/>
                  </a:moveTo>
                  <a:lnTo>
                    <a:pt x="373087" y="55105"/>
                  </a:lnTo>
                </a:path>
                <a:path w="7767320" h="55245">
                  <a:moveTo>
                    <a:pt x="349770" y="0"/>
                  </a:moveTo>
                  <a:lnTo>
                    <a:pt x="404876" y="55105"/>
                  </a:lnTo>
                </a:path>
                <a:path w="7767320" h="55245">
                  <a:moveTo>
                    <a:pt x="381571" y="0"/>
                  </a:moveTo>
                  <a:lnTo>
                    <a:pt x="436676" y="55105"/>
                  </a:lnTo>
                </a:path>
                <a:path w="7767320" h="55245">
                  <a:moveTo>
                    <a:pt x="413372" y="0"/>
                  </a:moveTo>
                  <a:lnTo>
                    <a:pt x="468477" y="55105"/>
                  </a:lnTo>
                </a:path>
                <a:path w="7767320" h="55245">
                  <a:moveTo>
                    <a:pt x="445173" y="0"/>
                  </a:moveTo>
                  <a:lnTo>
                    <a:pt x="500278" y="55105"/>
                  </a:lnTo>
                </a:path>
                <a:path w="7767320" h="55245">
                  <a:moveTo>
                    <a:pt x="476973" y="0"/>
                  </a:moveTo>
                  <a:lnTo>
                    <a:pt x="532066" y="55105"/>
                  </a:lnTo>
                </a:path>
                <a:path w="7767320" h="55245">
                  <a:moveTo>
                    <a:pt x="508762" y="0"/>
                  </a:moveTo>
                  <a:lnTo>
                    <a:pt x="563867" y="55105"/>
                  </a:lnTo>
                </a:path>
                <a:path w="7767320" h="55245">
                  <a:moveTo>
                    <a:pt x="540562" y="0"/>
                  </a:moveTo>
                  <a:lnTo>
                    <a:pt x="595668" y="55105"/>
                  </a:lnTo>
                </a:path>
                <a:path w="7767320" h="55245">
                  <a:moveTo>
                    <a:pt x="572363" y="0"/>
                  </a:moveTo>
                  <a:lnTo>
                    <a:pt x="627468" y="55105"/>
                  </a:lnTo>
                </a:path>
                <a:path w="7767320" h="55245">
                  <a:moveTo>
                    <a:pt x="604164" y="0"/>
                  </a:moveTo>
                  <a:lnTo>
                    <a:pt x="659269" y="55105"/>
                  </a:lnTo>
                </a:path>
                <a:path w="7767320" h="55245">
                  <a:moveTo>
                    <a:pt x="635952" y="0"/>
                  </a:moveTo>
                  <a:lnTo>
                    <a:pt x="691057" y="55105"/>
                  </a:lnTo>
                </a:path>
                <a:path w="7767320" h="55245">
                  <a:moveTo>
                    <a:pt x="667753" y="0"/>
                  </a:moveTo>
                  <a:lnTo>
                    <a:pt x="722858" y="55105"/>
                  </a:lnTo>
                </a:path>
                <a:path w="7767320" h="55245">
                  <a:moveTo>
                    <a:pt x="699554" y="0"/>
                  </a:moveTo>
                  <a:lnTo>
                    <a:pt x="754659" y="55105"/>
                  </a:lnTo>
                </a:path>
                <a:path w="7767320" h="55245">
                  <a:moveTo>
                    <a:pt x="731354" y="0"/>
                  </a:moveTo>
                  <a:lnTo>
                    <a:pt x="786460" y="55105"/>
                  </a:lnTo>
                </a:path>
                <a:path w="7767320" h="55245">
                  <a:moveTo>
                    <a:pt x="763155" y="0"/>
                  </a:moveTo>
                  <a:lnTo>
                    <a:pt x="818248" y="55105"/>
                  </a:lnTo>
                </a:path>
                <a:path w="7767320" h="55245">
                  <a:moveTo>
                    <a:pt x="794943" y="0"/>
                  </a:moveTo>
                  <a:lnTo>
                    <a:pt x="850049" y="55105"/>
                  </a:lnTo>
                </a:path>
                <a:path w="7767320" h="55245">
                  <a:moveTo>
                    <a:pt x="826744" y="0"/>
                  </a:moveTo>
                  <a:lnTo>
                    <a:pt x="881849" y="55105"/>
                  </a:lnTo>
                </a:path>
                <a:path w="7767320" h="55245">
                  <a:moveTo>
                    <a:pt x="858545" y="0"/>
                  </a:moveTo>
                  <a:lnTo>
                    <a:pt x="913650" y="55105"/>
                  </a:lnTo>
                </a:path>
                <a:path w="7767320" h="55245">
                  <a:moveTo>
                    <a:pt x="890346" y="0"/>
                  </a:moveTo>
                  <a:lnTo>
                    <a:pt x="945438" y="55105"/>
                  </a:lnTo>
                </a:path>
                <a:path w="7767320" h="55245">
                  <a:moveTo>
                    <a:pt x="922134" y="0"/>
                  </a:moveTo>
                  <a:lnTo>
                    <a:pt x="977239" y="55105"/>
                  </a:lnTo>
                </a:path>
                <a:path w="7767320" h="55245">
                  <a:moveTo>
                    <a:pt x="953935" y="0"/>
                  </a:moveTo>
                  <a:lnTo>
                    <a:pt x="1009040" y="55105"/>
                  </a:lnTo>
                </a:path>
                <a:path w="7767320" h="55245">
                  <a:moveTo>
                    <a:pt x="985735" y="0"/>
                  </a:moveTo>
                  <a:lnTo>
                    <a:pt x="1040841" y="55105"/>
                  </a:lnTo>
                </a:path>
                <a:path w="7767320" h="55245">
                  <a:moveTo>
                    <a:pt x="1017536" y="0"/>
                  </a:moveTo>
                  <a:lnTo>
                    <a:pt x="1072642" y="55105"/>
                  </a:lnTo>
                </a:path>
                <a:path w="7767320" h="55245">
                  <a:moveTo>
                    <a:pt x="1049324" y="0"/>
                  </a:moveTo>
                  <a:lnTo>
                    <a:pt x="1104430" y="55105"/>
                  </a:lnTo>
                </a:path>
                <a:path w="7767320" h="55245">
                  <a:moveTo>
                    <a:pt x="1081125" y="0"/>
                  </a:moveTo>
                  <a:lnTo>
                    <a:pt x="1136230" y="55105"/>
                  </a:lnTo>
                </a:path>
                <a:path w="7767320" h="55245">
                  <a:moveTo>
                    <a:pt x="1112926" y="0"/>
                  </a:moveTo>
                  <a:lnTo>
                    <a:pt x="1168031" y="55105"/>
                  </a:lnTo>
                </a:path>
                <a:path w="7767320" h="55245">
                  <a:moveTo>
                    <a:pt x="1144727" y="0"/>
                  </a:moveTo>
                  <a:lnTo>
                    <a:pt x="1199832" y="55105"/>
                  </a:lnTo>
                </a:path>
                <a:path w="7767320" h="55245">
                  <a:moveTo>
                    <a:pt x="1176528" y="0"/>
                  </a:moveTo>
                  <a:lnTo>
                    <a:pt x="1231620" y="55105"/>
                  </a:lnTo>
                </a:path>
                <a:path w="7767320" h="55245">
                  <a:moveTo>
                    <a:pt x="1208316" y="0"/>
                  </a:moveTo>
                  <a:lnTo>
                    <a:pt x="1263421" y="55105"/>
                  </a:lnTo>
                </a:path>
                <a:path w="7767320" h="55245">
                  <a:moveTo>
                    <a:pt x="1240116" y="0"/>
                  </a:moveTo>
                  <a:lnTo>
                    <a:pt x="1295222" y="55105"/>
                  </a:lnTo>
                </a:path>
                <a:path w="7767320" h="55245">
                  <a:moveTo>
                    <a:pt x="1271917" y="0"/>
                  </a:moveTo>
                  <a:lnTo>
                    <a:pt x="1327023" y="55105"/>
                  </a:lnTo>
                </a:path>
                <a:path w="7767320" h="55245">
                  <a:moveTo>
                    <a:pt x="1303718" y="0"/>
                  </a:moveTo>
                  <a:lnTo>
                    <a:pt x="1358823" y="55105"/>
                  </a:lnTo>
                </a:path>
                <a:path w="7767320" h="55245">
                  <a:moveTo>
                    <a:pt x="1335506" y="0"/>
                  </a:moveTo>
                  <a:lnTo>
                    <a:pt x="1390611" y="55105"/>
                  </a:lnTo>
                </a:path>
                <a:path w="7767320" h="55245">
                  <a:moveTo>
                    <a:pt x="1367307" y="0"/>
                  </a:moveTo>
                  <a:lnTo>
                    <a:pt x="1422412" y="55105"/>
                  </a:lnTo>
                </a:path>
                <a:path w="7767320" h="55245">
                  <a:moveTo>
                    <a:pt x="1399108" y="0"/>
                  </a:moveTo>
                  <a:lnTo>
                    <a:pt x="1454213" y="55105"/>
                  </a:lnTo>
                </a:path>
                <a:path w="7767320" h="55245">
                  <a:moveTo>
                    <a:pt x="1430909" y="0"/>
                  </a:moveTo>
                  <a:lnTo>
                    <a:pt x="1486014" y="55105"/>
                  </a:lnTo>
                </a:path>
                <a:path w="7767320" h="55245">
                  <a:moveTo>
                    <a:pt x="1462709" y="0"/>
                  </a:moveTo>
                  <a:lnTo>
                    <a:pt x="1517802" y="55105"/>
                  </a:lnTo>
                </a:path>
                <a:path w="7767320" h="55245">
                  <a:moveTo>
                    <a:pt x="1494497" y="0"/>
                  </a:moveTo>
                  <a:lnTo>
                    <a:pt x="1549603" y="55105"/>
                  </a:lnTo>
                </a:path>
                <a:path w="7767320" h="55245">
                  <a:moveTo>
                    <a:pt x="1526298" y="0"/>
                  </a:moveTo>
                  <a:lnTo>
                    <a:pt x="1581404" y="55105"/>
                  </a:lnTo>
                </a:path>
                <a:path w="7767320" h="55245">
                  <a:moveTo>
                    <a:pt x="1558099" y="0"/>
                  </a:moveTo>
                  <a:lnTo>
                    <a:pt x="1613204" y="55105"/>
                  </a:lnTo>
                </a:path>
                <a:path w="7767320" h="55245">
                  <a:moveTo>
                    <a:pt x="1589900" y="0"/>
                  </a:moveTo>
                  <a:lnTo>
                    <a:pt x="1644992" y="55105"/>
                  </a:lnTo>
                </a:path>
                <a:path w="7767320" h="55245">
                  <a:moveTo>
                    <a:pt x="1621688" y="0"/>
                  </a:moveTo>
                  <a:lnTo>
                    <a:pt x="1676793" y="55105"/>
                  </a:lnTo>
                </a:path>
                <a:path w="7767320" h="55245">
                  <a:moveTo>
                    <a:pt x="1653489" y="0"/>
                  </a:moveTo>
                  <a:lnTo>
                    <a:pt x="1708594" y="55105"/>
                  </a:lnTo>
                </a:path>
                <a:path w="7767320" h="55245">
                  <a:moveTo>
                    <a:pt x="1685289" y="0"/>
                  </a:moveTo>
                  <a:lnTo>
                    <a:pt x="1740395" y="55105"/>
                  </a:lnTo>
                </a:path>
                <a:path w="7767320" h="55245">
                  <a:moveTo>
                    <a:pt x="1717090" y="0"/>
                  </a:moveTo>
                  <a:lnTo>
                    <a:pt x="1772196" y="55105"/>
                  </a:lnTo>
                </a:path>
                <a:path w="7767320" h="55245">
                  <a:moveTo>
                    <a:pt x="1748878" y="0"/>
                  </a:moveTo>
                  <a:lnTo>
                    <a:pt x="1803984" y="55105"/>
                  </a:lnTo>
                </a:path>
                <a:path w="7767320" h="55245">
                  <a:moveTo>
                    <a:pt x="1780679" y="0"/>
                  </a:moveTo>
                  <a:lnTo>
                    <a:pt x="1835785" y="55105"/>
                  </a:lnTo>
                </a:path>
                <a:path w="7767320" h="55245">
                  <a:moveTo>
                    <a:pt x="1812480" y="0"/>
                  </a:moveTo>
                  <a:lnTo>
                    <a:pt x="1867585" y="55105"/>
                  </a:lnTo>
                </a:path>
                <a:path w="7767320" h="55245">
                  <a:moveTo>
                    <a:pt x="1844281" y="0"/>
                  </a:moveTo>
                  <a:lnTo>
                    <a:pt x="1899386" y="55105"/>
                  </a:lnTo>
                </a:path>
                <a:path w="7767320" h="55245">
                  <a:moveTo>
                    <a:pt x="1876082" y="0"/>
                  </a:moveTo>
                  <a:lnTo>
                    <a:pt x="1931174" y="55105"/>
                  </a:lnTo>
                </a:path>
                <a:path w="7767320" h="55245">
                  <a:moveTo>
                    <a:pt x="1907870" y="0"/>
                  </a:moveTo>
                  <a:lnTo>
                    <a:pt x="1962975" y="55105"/>
                  </a:lnTo>
                </a:path>
                <a:path w="7767320" h="55245">
                  <a:moveTo>
                    <a:pt x="1939670" y="0"/>
                  </a:moveTo>
                  <a:lnTo>
                    <a:pt x="1994776" y="55105"/>
                  </a:lnTo>
                </a:path>
                <a:path w="7767320" h="55245">
                  <a:moveTo>
                    <a:pt x="1971471" y="0"/>
                  </a:moveTo>
                  <a:lnTo>
                    <a:pt x="2026577" y="55105"/>
                  </a:lnTo>
                </a:path>
                <a:path w="7767320" h="55245">
                  <a:moveTo>
                    <a:pt x="2003272" y="0"/>
                  </a:moveTo>
                  <a:lnTo>
                    <a:pt x="2058377" y="55105"/>
                  </a:lnTo>
                </a:path>
                <a:path w="7767320" h="55245">
                  <a:moveTo>
                    <a:pt x="2035060" y="0"/>
                  </a:moveTo>
                  <a:lnTo>
                    <a:pt x="2090166" y="55105"/>
                  </a:lnTo>
                </a:path>
                <a:path w="7767320" h="55245">
                  <a:moveTo>
                    <a:pt x="2066861" y="0"/>
                  </a:moveTo>
                  <a:lnTo>
                    <a:pt x="2121966" y="55105"/>
                  </a:lnTo>
                </a:path>
                <a:path w="7767320" h="55245">
                  <a:moveTo>
                    <a:pt x="2098662" y="0"/>
                  </a:moveTo>
                  <a:lnTo>
                    <a:pt x="2153767" y="55105"/>
                  </a:lnTo>
                </a:path>
                <a:path w="7767320" h="55245">
                  <a:moveTo>
                    <a:pt x="2130463" y="0"/>
                  </a:moveTo>
                  <a:lnTo>
                    <a:pt x="2185568" y="55105"/>
                  </a:lnTo>
                </a:path>
                <a:path w="7767320" h="55245">
                  <a:moveTo>
                    <a:pt x="2162263" y="0"/>
                  </a:moveTo>
                  <a:lnTo>
                    <a:pt x="2217356" y="55105"/>
                  </a:lnTo>
                </a:path>
                <a:path w="7767320" h="55245">
                  <a:moveTo>
                    <a:pt x="2194052" y="0"/>
                  </a:moveTo>
                  <a:lnTo>
                    <a:pt x="2249157" y="55105"/>
                  </a:lnTo>
                </a:path>
                <a:path w="7767320" h="55245">
                  <a:moveTo>
                    <a:pt x="2225852" y="0"/>
                  </a:moveTo>
                  <a:lnTo>
                    <a:pt x="2280958" y="55105"/>
                  </a:lnTo>
                </a:path>
                <a:path w="7767320" h="55245">
                  <a:moveTo>
                    <a:pt x="2257653" y="0"/>
                  </a:moveTo>
                  <a:lnTo>
                    <a:pt x="2312758" y="55105"/>
                  </a:lnTo>
                </a:path>
                <a:path w="7767320" h="55245">
                  <a:moveTo>
                    <a:pt x="2289454" y="0"/>
                  </a:moveTo>
                  <a:lnTo>
                    <a:pt x="2344547" y="55105"/>
                  </a:lnTo>
                </a:path>
                <a:path w="7767320" h="55245">
                  <a:moveTo>
                    <a:pt x="2321242" y="0"/>
                  </a:moveTo>
                  <a:lnTo>
                    <a:pt x="2376347" y="55105"/>
                  </a:lnTo>
                </a:path>
                <a:path w="7767320" h="55245">
                  <a:moveTo>
                    <a:pt x="2353043" y="0"/>
                  </a:moveTo>
                  <a:lnTo>
                    <a:pt x="2408148" y="55105"/>
                  </a:lnTo>
                </a:path>
                <a:path w="7767320" h="55245">
                  <a:moveTo>
                    <a:pt x="2384844" y="0"/>
                  </a:moveTo>
                  <a:lnTo>
                    <a:pt x="2439949" y="55105"/>
                  </a:lnTo>
                </a:path>
                <a:path w="7767320" h="55245">
                  <a:moveTo>
                    <a:pt x="2416644" y="0"/>
                  </a:moveTo>
                  <a:lnTo>
                    <a:pt x="2471750" y="55105"/>
                  </a:lnTo>
                </a:path>
                <a:path w="7767320" h="55245">
                  <a:moveTo>
                    <a:pt x="2448433" y="0"/>
                  </a:moveTo>
                  <a:lnTo>
                    <a:pt x="2503538" y="55105"/>
                  </a:lnTo>
                </a:path>
                <a:path w="7767320" h="55245">
                  <a:moveTo>
                    <a:pt x="2480233" y="0"/>
                  </a:moveTo>
                  <a:lnTo>
                    <a:pt x="2535339" y="55105"/>
                  </a:lnTo>
                </a:path>
                <a:path w="7767320" h="55245">
                  <a:moveTo>
                    <a:pt x="2512034" y="0"/>
                  </a:moveTo>
                  <a:lnTo>
                    <a:pt x="2567139" y="55105"/>
                  </a:lnTo>
                </a:path>
                <a:path w="7767320" h="55245">
                  <a:moveTo>
                    <a:pt x="2543835" y="0"/>
                  </a:moveTo>
                  <a:lnTo>
                    <a:pt x="2598940" y="55105"/>
                  </a:lnTo>
                </a:path>
                <a:path w="7767320" h="55245">
                  <a:moveTo>
                    <a:pt x="2575636" y="0"/>
                  </a:moveTo>
                  <a:lnTo>
                    <a:pt x="2630728" y="55105"/>
                  </a:lnTo>
                </a:path>
                <a:path w="7767320" h="55245">
                  <a:moveTo>
                    <a:pt x="2607424" y="0"/>
                  </a:moveTo>
                  <a:lnTo>
                    <a:pt x="2662529" y="55105"/>
                  </a:lnTo>
                </a:path>
                <a:path w="7767320" h="55245">
                  <a:moveTo>
                    <a:pt x="2639225" y="0"/>
                  </a:moveTo>
                  <a:lnTo>
                    <a:pt x="2694330" y="55105"/>
                  </a:lnTo>
                </a:path>
                <a:path w="7767320" h="55245">
                  <a:moveTo>
                    <a:pt x="2671025" y="0"/>
                  </a:moveTo>
                  <a:lnTo>
                    <a:pt x="2726131" y="55105"/>
                  </a:lnTo>
                </a:path>
                <a:path w="7767320" h="55245">
                  <a:moveTo>
                    <a:pt x="2702826" y="0"/>
                  </a:moveTo>
                  <a:lnTo>
                    <a:pt x="2757932" y="55105"/>
                  </a:lnTo>
                </a:path>
                <a:path w="7767320" h="55245">
                  <a:moveTo>
                    <a:pt x="2734614" y="0"/>
                  </a:moveTo>
                  <a:lnTo>
                    <a:pt x="2789720" y="55105"/>
                  </a:lnTo>
                </a:path>
                <a:path w="7767320" h="55245">
                  <a:moveTo>
                    <a:pt x="2766415" y="0"/>
                  </a:moveTo>
                  <a:lnTo>
                    <a:pt x="2821520" y="55105"/>
                  </a:lnTo>
                </a:path>
                <a:path w="7767320" h="55245">
                  <a:moveTo>
                    <a:pt x="2798216" y="0"/>
                  </a:moveTo>
                  <a:lnTo>
                    <a:pt x="2853321" y="55105"/>
                  </a:lnTo>
                </a:path>
                <a:path w="7767320" h="55245">
                  <a:moveTo>
                    <a:pt x="2830017" y="0"/>
                  </a:moveTo>
                  <a:lnTo>
                    <a:pt x="2885122" y="55105"/>
                  </a:lnTo>
                </a:path>
                <a:path w="7767320" h="55245">
                  <a:moveTo>
                    <a:pt x="2861818" y="0"/>
                  </a:moveTo>
                  <a:lnTo>
                    <a:pt x="2916910" y="55105"/>
                  </a:lnTo>
                </a:path>
                <a:path w="7767320" h="55245">
                  <a:moveTo>
                    <a:pt x="2893606" y="0"/>
                  </a:moveTo>
                  <a:lnTo>
                    <a:pt x="2948711" y="55105"/>
                  </a:lnTo>
                </a:path>
                <a:path w="7767320" h="55245">
                  <a:moveTo>
                    <a:pt x="2925406" y="0"/>
                  </a:moveTo>
                  <a:lnTo>
                    <a:pt x="2980512" y="55105"/>
                  </a:lnTo>
                </a:path>
                <a:path w="7767320" h="55245">
                  <a:moveTo>
                    <a:pt x="2957207" y="0"/>
                  </a:moveTo>
                  <a:lnTo>
                    <a:pt x="3012313" y="55105"/>
                  </a:lnTo>
                </a:path>
                <a:path w="7767320" h="55245">
                  <a:moveTo>
                    <a:pt x="2989008" y="0"/>
                  </a:moveTo>
                  <a:lnTo>
                    <a:pt x="3044101" y="55105"/>
                  </a:lnTo>
                </a:path>
                <a:path w="7767320" h="55245">
                  <a:moveTo>
                    <a:pt x="3020796" y="0"/>
                  </a:moveTo>
                  <a:lnTo>
                    <a:pt x="3075901" y="55105"/>
                  </a:lnTo>
                </a:path>
                <a:path w="7767320" h="55245">
                  <a:moveTo>
                    <a:pt x="3052597" y="0"/>
                  </a:moveTo>
                  <a:lnTo>
                    <a:pt x="3107702" y="55105"/>
                  </a:lnTo>
                </a:path>
                <a:path w="7767320" h="55245">
                  <a:moveTo>
                    <a:pt x="3084398" y="0"/>
                  </a:moveTo>
                  <a:lnTo>
                    <a:pt x="3139503" y="55105"/>
                  </a:lnTo>
                </a:path>
                <a:path w="7767320" h="55245">
                  <a:moveTo>
                    <a:pt x="3116199" y="0"/>
                  </a:moveTo>
                  <a:lnTo>
                    <a:pt x="3171304" y="55105"/>
                  </a:lnTo>
                </a:path>
                <a:path w="7767320" h="55245">
                  <a:moveTo>
                    <a:pt x="3147987" y="0"/>
                  </a:moveTo>
                  <a:lnTo>
                    <a:pt x="3203092" y="55105"/>
                  </a:lnTo>
                </a:path>
                <a:path w="7767320" h="55245">
                  <a:moveTo>
                    <a:pt x="3179787" y="0"/>
                  </a:moveTo>
                  <a:lnTo>
                    <a:pt x="3234893" y="55105"/>
                  </a:lnTo>
                </a:path>
                <a:path w="7767320" h="55245">
                  <a:moveTo>
                    <a:pt x="3211588" y="0"/>
                  </a:moveTo>
                  <a:lnTo>
                    <a:pt x="3266694" y="55105"/>
                  </a:lnTo>
                </a:path>
                <a:path w="7767320" h="55245">
                  <a:moveTo>
                    <a:pt x="3243389" y="0"/>
                  </a:moveTo>
                  <a:lnTo>
                    <a:pt x="3298494" y="55105"/>
                  </a:lnTo>
                </a:path>
                <a:path w="7767320" h="55245">
                  <a:moveTo>
                    <a:pt x="3275190" y="0"/>
                  </a:moveTo>
                  <a:lnTo>
                    <a:pt x="3330282" y="55105"/>
                  </a:lnTo>
                </a:path>
                <a:path w="7767320" h="55245">
                  <a:moveTo>
                    <a:pt x="3306978" y="0"/>
                  </a:moveTo>
                  <a:lnTo>
                    <a:pt x="3362083" y="55105"/>
                  </a:lnTo>
                </a:path>
                <a:path w="7767320" h="55245">
                  <a:moveTo>
                    <a:pt x="3338779" y="0"/>
                  </a:moveTo>
                  <a:lnTo>
                    <a:pt x="3393884" y="55105"/>
                  </a:lnTo>
                </a:path>
                <a:path w="7767320" h="55245">
                  <a:moveTo>
                    <a:pt x="3370579" y="0"/>
                  </a:moveTo>
                  <a:lnTo>
                    <a:pt x="3425685" y="55105"/>
                  </a:lnTo>
                </a:path>
                <a:path w="7767320" h="55245">
                  <a:moveTo>
                    <a:pt x="3402380" y="0"/>
                  </a:moveTo>
                  <a:lnTo>
                    <a:pt x="3457473" y="55105"/>
                  </a:lnTo>
                </a:path>
                <a:path w="7767320" h="55245">
                  <a:moveTo>
                    <a:pt x="3434168" y="0"/>
                  </a:moveTo>
                  <a:lnTo>
                    <a:pt x="3489274" y="55105"/>
                  </a:lnTo>
                </a:path>
                <a:path w="7767320" h="55245">
                  <a:moveTo>
                    <a:pt x="3465969" y="0"/>
                  </a:moveTo>
                  <a:lnTo>
                    <a:pt x="3521075" y="55105"/>
                  </a:lnTo>
                </a:path>
                <a:path w="7767320" h="55245">
                  <a:moveTo>
                    <a:pt x="3497770" y="0"/>
                  </a:moveTo>
                  <a:lnTo>
                    <a:pt x="3552875" y="55105"/>
                  </a:lnTo>
                </a:path>
                <a:path w="7767320" h="55245">
                  <a:moveTo>
                    <a:pt x="3529571" y="0"/>
                  </a:moveTo>
                  <a:lnTo>
                    <a:pt x="3584676" y="55105"/>
                  </a:lnTo>
                </a:path>
                <a:path w="7767320" h="55245">
                  <a:moveTo>
                    <a:pt x="3561359" y="0"/>
                  </a:moveTo>
                  <a:lnTo>
                    <a:pt x="3616464" y="55105"/>
                  </a:lnTo>
                </a:path>
                <a:path w="7767320" h="55245">
                  <a:moveTo>
                    <a:pt x="3593160" y="0"/>
                  </a:moveTo>
                  <a:lnTo>
                    <a:pt x="3648265" y="55105"/>
                  </a:lnTo>
                </a:path>
                <a:path w="7767320" h="55245">
                  <a:moveTo>
                    <a:pt x="3624961" y="0"/>
                  </a:moveTo>
                  <a:lnTo>
                    <a:pt x="3680066" y="55105"/>
                  </a:lnTo>
                </a:path>
                <a:path w="7767320" h="55245">
                  <a:moveTo>
                    <a:pt x="3656761" y="0"/>
                  </a:moveTo>
                  <a:lnTo>
                    <a:pt x="3711867" y="55105"/>
                  </a:lnTo>
                </a:path>
                <a:path w="7767320" h="55245">
                  <a:moveTo>
                    <a:pt x="3688562" y="0"/>
                  </a:moveTo>
                  <a:lnTo>
                    <a:pt x="3743655" y="55105"/>
                  </a:lnTo>
                </a:path>
                <a:path w="7767320" h="55245">
                  <a:moveTo>
                    <a:pt x="3720350" y="0"/>
                  </a:moveTo>
                  <a:lnTo>
                    <a:pt x="3775455" y="55105"/>
                  </a:lnTo>
                </a:path>
                <a:path w="7767320" h="55245">
                  <a:moveTo>
                    <a:pt x="3752151" y="0"/>
                  </a:moveTo>
                  <a:lnTo>
                    <a:pt x="3807256" y="55105"/>
                  </a:lnTo>
                </a:path>
                <a:path w="7767320" h="55245">
                  <a:moveTo>
                    <a:pt x="3783952" y="0"/>
                  </a:moveTo>
                  <a:lnTo>
                    <a:pt x="3839057" y="55105"/>
                  </a:lnTo>
                </a:path>
                <a:path w="7767320" h="55245">
                  <a:moveTo>
                    <a:pt x="3815753" y="0"/>
                  </a:moveTo>
                  <a:lnTo>
                    <a:pt x="3870858" y="55105"/>
                  </a:lnTo>
                </a:path>
                <a:path w="7767320" h="55245">
                  <a:moveTo>
                    <a:pt x="3847541" y="0"/>
                  </a:moveTo>
                  <a:lnTo>
                    <a:pt x="3902646" y="55105"/>
                  </a:lnTo>
                </a:path>
                <a:path w="7767320" h="55245">
                  <a:moveTo>
                    <a:pt x="3879341" y="0"/>
                  </a:moveTo>
                  <a:lnTo>
                    <a:pt x="3934447" y="55105"/>
                  </a:lnTo>
                </a:path>
                <a:path w="7767320" h="55245">
                  <a:moveTo>
                    <a:pt x="3911142" y="0"/>
                  </a:moveTo>
                  <a:lnTo>
                    <a:pt x="3966248" y="55105"/>
                  </a:lnTo>
                </a:path>
                <a:path w="7767320" h="55245">
                  <a:moveTo>
                    <a:pt x="3942943" y="0"/>
                  </a:moveTo>
                  <a:lnTo>
                    <a:pt x="3998048" y="55105"/>
                  </a:lnTo>
                </a:path>
                <a:path w="7767320" h="55245">
                  <a:moveTo>
                    <a:pt x="3974744" y="0"/>
                  </a:moveTo>
                  <a:lnTo>
                    <a:pt x="4029837" y="55105"/>
                  </a:lnTo>
                </a:path>
                <a:path w="7767320" h="55245">
                  <a:moveTo>
                    <a:pt x="4006532" y="0"/>
                  </a:moveTo>
                  <a:lnTo>
                    <a:pt x="4061637" y="55105"/>
                  </a:lnTo>
                </a:path>
                <a:path w="7767320" h="55245">
                  <a:moveTo>
                    <a:pt x="4038333" y="0"/>
                  </a:moveTo>
                  <a:lnTo>
                    <a:pt x="4093438" y="55105"/>
                  </a:lnTo>
                </a:path>
                <a:path w="7767320" h="55245">
                  <a:moveTo>
                    <a:pt x="4070134" y="0"/>
                  </a:moveTo>
                  <a:lnTo>
                    <a:pt x="4125239" y="55105"/>
                  </a:lnTo>
                </a:path>
                <a:path w="7767320" h="55245">
                  <a:moveTo>
                    <a:pt x="4101934" y="0"/>
                  </a:moveTo>
                  <a:lnTo>
                    <a:pt x="4157040" y="55105"/>
                  </a:lnTo>
                </a:path>
                <a:path w="7767320" h="55245">
                  <a:moveTo>
                    <a:pt x="4133723" y="0"/>
                  </a:moveTo>
                  <a:lnTo>
                    <a:pt x="4188828" y="55105"/>
                  </a:lnTo>
                </a:path>
                <a:path w="7767320" h="55245">
                  <a:moveTo>
                    <a:pt x="4165523" y="0"/>
                  </a:moveTo>
                  <a:lnTo>
                    <a:pt x="4220629" y="55105"/>
                  </a:lnTo>
                </a:path>
                <a:path w="7767320" h="55245">
                  <a:moveTo>
                    <a:pt x="4197324" y="0"/>
                  </a:moveTo>
                  <a:lnTo>
                    <a:pt x="4252429" y="55105"/>
                  </a:lnTo>
                </a:path>
                <a:path w="7767320" h="55245">
                  <a:moveTo>
                    <a:pt x="4229125" y="0"/>
                  </a:moveTo>
                  <a:lnTo>
                    <a:pt x="4284230" y="55105"/>
                  </a:lnTo>
                </a:path>
                <a:path w="7767320" h="55245">
                  <a:moveTo>
                    <a:pt x="4260913" y="0"/>
                  </a:moveTo>
                  <a:lnTo>
                    <a:pt x="4316018" y="55105"/>
                  </a:lnTo>
                </a:path>
                <a:path w="7767320" h="55245">
                  <a:moveTo>
                    <a:pt x="4292714" y="0"/>
                  </a:moveTo>
                  <a:lnTo>
                    <a:pt x="4347819" y="55105"/>
                  </a:lnTo>
                </a:path>
                <a:path w="7767320" h="55245">
                  <a:moveTo>
                    <a:pt x="4324515" y="0"/>
                  </a:moveTo>
                  <a:lnTo>
                    <a:pt x="4379620" y="55105"/>
                  </a:lnTo>
                </a:path>
                <a:path w="7767320" h="55245">
                  <a:moveTo>
                    <a:pt x="4356315" y="0"/>
                  </a:moveTo>
                  <a:lnTo>
                    <a:pt x="4411421" y="55105"/>
                  </a:lnTo>
                </a:path>
                <a:path w="7767320" h="55245">
                  <a:moveTo>
                    <a:pt x="4388116" y="0"/>
                  </a:moveTo>
                  <a:lnTo>
                    <a:pt x="4443209" y="55105"/>
                  </a:lnTo>
                </a:path>
                <a:path w="7767320" h="55245">
                  <a:moveTo>
                    <a:pt x="4419904" y="0"/>
                  </a:moveTo>
                  <a:lnTo>
                    <a:pt x="4475010" y="55105"/>
                  </a:lnTo>
                </a:path>
                <a:path w="7767320" h="55245">
                  <a:moveTo>
                    <a:pt x="4451705" y="0"/>
                  </a:moveTo>
                  <a:lnTo>
                    <a:pt x="4506810" y="55105"/>
                  </a:lnTo>
                </a:path>
                <a:path w="7767320" h="55245">
                  <a:moveTo>
                    <a:pt x="4483506" y="0"/>
                  </a:moveTo>
                  <a:lnTo>
                    <a:pt x="4538611" y="55105"/>
                  </a:lnTo>
                </a:path>
                <a:path w="7767320" h="55245">
                  <a:moveTo>
                    <a:pt x="4515307" y="0"/>
                  </a:moveTo>
                  <a:lnTo>
                    <a:pt x="4570412" y="55105"/>
                  </a:lnTo>
                </a:path>
                <a:path w="7767320" h="55245">
                  <a:moveTo>
                    <a:pt x="4547095" y="0"/>
                  </a:moveTo>
                  <a:lnTo>
                    <a:pt x="4602200" y="55105"/>
                  </a:lnTo>
                </a:path>
                <a:path w="7767320" h="55245">
                  <a:moveTo>
                    <a:pt x="4578896" y="0"/>
                  </a:moveTo>
                  <a:lnTo>
                    <a:pt x="4634001" y="55105"/>
                  </a:lnTo>
                </a:path>
                <a:path w="7767320" h="55245">
                  <a:moveTo>
                    <a:pt x="4610696" y="0"/>
                  </a:moveTo>
                  <a:lnTo>
                    <a:pt x="4665802" y="55105"/>
                  </a:lnTo>
                </a:path>
                <a:path w="7767320" h="55245">
                  <a:moveTo>
                    <a:pt x="4642497" y="0"/>
                  </a:moveTo>
                  <a:lnTo>
                    <a:pt x="4697603" y="55105"/>
                  </a:lnTo>
                </a:path>
                <a:path w="7767320" h="55245">
                  <a:moveTo>
                    <a:pt x="4674298" y="0"/>
                  </a:moveTo>
                  <a:lnTo>
                    <a:pt x="4729391" y="55105"/>
                  </a:lnTo>
                </a:path>
                <a:path w="7767320" h="55245">
                  <a:moveTo>
                    <a:pt x="4706086" y="0"/>
                  </a:moveTo>
                  <a:lnTo>
                    <a:pt x="4761191" y="55105"/>
                  </a:lnTo>
                </a:path>
                <a:path w="7767320" h="55245">
                  <a:moveTo>
                    <a:pt x="4737887" y="0"/>
                  </a:moveTo>
                  <a:lnTo>
                    <a:pt x="4792992" y="55105"/>
                  </a:lnTo>
                </a:path>
                <a:path w="7767320" h="55245">
                  <a:moveTo>
                    <a:pt x="4769688" y="0"/>
                  </a:moveTo>
                  <a:lnTo>
                    <a:pt x="4824793" y="55105"/>
                  </a:lnTo>
                </a:path>
                <a:path w="7767320" h="55245">
                  <a:moveTo>
                    <a:pt x="4801489" y="0"/>
                  </a:moveTo>
                  <a:lnTo>
                    <a:pt x="4856594" y="55105"/>
                  </a:lnTo>
                </a:path>
                <a:path w="7767320" h="55245">
                  <a:moveTo>
                    <a:pt x="4833277" y="0"/>
                  </a:moveTo>
                  <a:lnTo>
                    <a:pt x="4888382" y="55105"/>
                  </a:lnTo>
                </a:path>
                <a:path w="7767320" h="55245">
                  <a:moveTo>
                    <a:pt x="4865077" y="0"/>
                  </a:moveTo>
                  <a:lnTo>
                    <a:pt x="4920183" y="55105"/>
                  </a:lnTo>
                </a:path>
                <a:path w="7767320" h="55245">
                  <a:moveTo>
                    <a:pt x="4896878" y="0"/>
                  </a:moveTo>
                  <a:lnTo>
                    <a:pt x="4951984" y="55105"/>
                  </a:lnTo>
                </a:path>
                <a:path w="7767320" h="55245">
                  <a:moveTo>
                    <a:pt x="4928679" y="0"/>
                  </a:moveTo>
                  <a:lnTo>
                    <a:pt x="4983784" y="55105"/>
                  </a:lnTo>
                </a:path>
                <a:path w="7767320" h="55245">
                  <a:moveTo>
                    <a:pt x="4960480" y="0"/>
                  </a:moveTo>
                  <a:lnTo>
                    <a:pt x="5015572" y="55105"/>
                  </a:lnTo>
                </a:path>
                <a:path w="7767320" h="55245">
                  <a:moveTo>
                    <a:pt x="4992268" y="0"/>
                  </a:moveTo>
                  <a:lnTo>
                    <a:pt x="5047373" y="55105"/>
                  </a:lnTo>
                </a:path>
                <a:path w="7767320" h="55245">
                  <a:moveTo>
                    <a:pt x="5024069" y="0"/>
                  </a:moveTo>
                  <a:lnTo>
                    <a:pt x="5079174" y="55105"/>
                  </a:lnTo>
                </a:path>
                <a:path w="7767320" h="55245">
                  <a:moveTo>
                    <a:pt x="5055870" y="0"/>
                  </a:moveTo>
                  <a:lnTo>
                    <a:pt x="5110975" y="55105"/>
                  </a:lnTo>
                </a:path>
                <a:path w="7767320" h="55245">
                  <a:moveTo>
                    <a:pt x="5087670" y="0"/>
                  </a:moveTo>
                  <a:lnTo>
                    <a:pt x="5142763" y="55105"/>
                  </a:lnTo>
                </a:path>
                <a:path w="7767320" h="55245">
                  <a:moveTo>
                    <a:pt x="5119458" y="0"/>
                  </a:moveTo>
                  <a:lnTo>
                    <a:pt x="5174564" y="55105"/>
                  </a:lnTo>
                </a:path>
                <a:path w="7767320" h="55245">
                  <a:moveTo>
                    <a:pt x="5151259" y="0"/>
                  </a:moveTo>
                  <a:lnTo>
                    <a:pt x="5206365" y="55105"/>
                  </a:lnTo>
                </a:path>
                <a:path w="7767320" h="55245">
                  <a:moveTo>
                    <a:pt x="5183060" y="0"/>
                  </a:moveTo>
                  <a:lnTo>
                    <a:pt x="5238165" y="55105"/>
                  </a:lnTo>
                </a:path>
                <a:path w="7767320" h="55245">
                  <a:moveTo>
                    <a:pt x="5214861" y="0"/>
                  </a:moveTo>
                  <a:lnTo>
                    <a:pt x="5269966" y="55105"/>
                  </a:lnTo>
                </a:path>
                <a:path w="7767320" h="55245">
                  <a:moveTo>
                    <a:pt x="5246649" y="0"/>
                  </a:moveTo>
                  <a:lnTo>
                    <a:pt x="5301754" y="55105"/>
                  </a:lnTo>
                </a:path>
                <a:path w="7767320" h="55245">
                  <a:moveTo>
                    <a:pt x="5278450" y="0"/>
                  </a:moveTo>
                  <a:lnTo>
                    <a:pt x="5333555" y="55105"/>
                  </a:lnTo>
                </a:path>
                <a:path w="7767320" h="55245">
                  <a:moveTo>
                    <a:pt x="5310251" y="0"/>
                  </a:moveTo>
                  <a:lnTo>
                    <a:pt x="5365356" y="55105"/>
                  </a:lnTo>
                </a:path>
                <a:path w="7767320" h="55245">
                  <a:moveTo>
                    <a:pt x="5342051" y="0"/>
                  </a:moveTo>
                  <a:lnTo>
                    <a:pt x="5397157" y="55105"/>
                  </a:lnTo>
                </a:path>
                <a:path w="7767320" h="55245">
                  <a:moveTo>
                    <a:pt x="5373852" y="0"/>
                  </a:moveTo>
                  <a:lnTo>
                    <a:pt x="5428945" y="55105"/>
                  </a:lnTo>
                </a:path>
                <a:path w="7767320" h="55245">
                  <a:moveTo>
                    <a:pt x="5405640" y="0"/>
                  </a:moveTo>
                  <a:lnTo>
                    <a:pt x="5460746" y="55105"/>
                  </a:lnTo>
                </a:path>
                <a:path w="7767320" h="55245">
                  <a:moveTo>
                    <a:pt x="5437441" y="0"/>
                  </a:moveTo>
                  <a:lnTo>
                    <a:pt x="5492546" y="55105"/>
                  </a:lnTo>
                </a:path>
                <a:path w="7767320" h="55245">
                  <a:moveTo>
                    <a:pt x="5469242" y="0"/>
                  </a:moveTo>
                  <a:lnTo>
                    <a:pt x="5524347" y="55105"/>
                  </a:lnTo>
                </a:path>
                <a:path w="7767320" h="55245">
                  <a:moveTo>
                    <a:pt x="5501043" y="0"/>
                  </a:moveTo>
                  <a:lnTo>
                    <a:pt x="5556135" y="55105"/>
                  </a:lnTo>
                </a:path>
                <a:path w="7767320" h="55245">
                  <a:moveTo>
                    <a:pt x="5532831" y="0"/>
                  </a:moveTo>
                  <a:lnTo>
                    <a:pt x="5587936" y="55105"/>
                  </a:lnTo>
                </a:path>
                <a:path w="7767320" h="55245">
                  <a:moveTo>
                    <a:pt x="5564632" y="0"/>
                  </a:moveTo>
                  <a:lnTo>
                    <a:pt x="5619737" y="55105"/>
                  </a:lnTo>
                </a:path>
                <a:path w="7767320" h="55245">
                  <a:moveTo>
                    <a:pt x="5596432" y="0"/>
                  </a:moveTo>
                  <a:lnTo>
                    <a:pt x="5651538" y="55105"/>
                  </a:lnTo>
                </a:path>
                <a:path w="7767320" h="55245">
                  <a:moveTo>
                    <a:pt x="5628233" y="0"/>
                  </a:moveTo>
                  <a:lnTo>
                    <a:pt x="5683338" y="55105"/>
                  </a:lnTo>
                </a:path>
                <a:path w="7767320" h="55245">
                  <a:moveTo>
                    <a:pt x="5660021" y="0"/>
                  </a:moveTo>
                  <a:lnTo>
                    <a:pt x="5715127" y="55105"/>
                  </a:lnTo>
                </a:path>
                <a:path w="7767320" h="55245">
                  <a:moveTo>
                    <a:pt x="5691822" y="0"/>
                  </a:moveTo>
                  <a:lnTo>
                    <a:pt x="5746927" y="55105"/>
                  </a:lnTo>
                </a:path>
                <a:path w="7767320" h="55245">
                  <a:moveTo>
                    <a:pt x="5723623" y="0"/>
                  </a:moveTo>
                  <a:lnTo>
                    <a:pt x="5778728" y="55105"/>
                  </a:lnTo>
                </a:path>
                <a:path w="7767320" h="55245">
                  <a:moveTo>
                    <a:pt x="5755424" y="0"/>
                  </a:moveTo>
                  <a:lnTo>
                    <a:pt x="5810529" y="55105"/>
                  </a:lnTo>
                </a:path>
                <a:path w="7767320" h="55245">
                  <a:moveTo>
                    <a:pt x="5787224" y="0"/>
                  </a:moveTo>
                  <a:lnTo>
                    <a:pt x="5842317" y="55105"/>
                  </a:lnTo>
                </a:path>
                <a:path w="7767320" h="55245">
                  <a:moveTo>
                    <a:pt x="5819013" y="0"/>
                  </a:moveTo>
                  <a:lnTo>
                    <a:pt x="5874118" y="55105"/>
                  </a:lnTo>
                </a:path>
                <a:path w="7767320" h="55245">
                  <a:moveTo>
                    <a:pt x="5850813" y="0"/>
                  </a:moveTo>
                  <a:lnTo>
                    <a:pt x="5905919" y="55105"/>
                  </a:lnTo>
                </a:path>
                <a:path w="7767320" h="55245">
                  <a:moveTo>
                    <a:pt x="5882614" y="0"/>
                  </a:moveTo>
                  <a:lnTo>
                    <a:pt x="5937719" y="55105"/>
                  </a:lnTo>
                </a:path>
                <a:path w="7767320" h="55245">
                  <a:moveTo>
                    <a:pt x="5914415" y="0"/>
                  </a:moveTo>
                  <a:lnTo>
                    <a:pt x="5969520" y="55105"/>
                  </a:lnTo>
                </a:path>
                <a:path w="7767320" h="55245">
                  <a:moveTo>
                    <a:pt x="5946203" y="0"/>
                  </a:moveTo>
                  <a:lnTo>
                    <a:pt x="6001308" y="55105"/>
                  </a:lnTo>
                </a:path>
                <a:path w="7767320" h="55245">
                  <a:moveTo>
                    <a:pt x="5978004" y="0"/>
                  </a:moveTo>
                  <a:lnTo>
                    <a:pt x="6033109" y="55105"/>
                  </a:lnTo>
                </a:path>
                <a:path w="7767320" h="55245">
                  <a:moveTo>
                    <a:pt x="6009805" y="0"/>
                  </a:moveTo>
                  <a:lnTo>
                    <a:pt x="6064910" y="55105"/>
                  </a:lnTo>
                </a:path>
                <a:path w="7767320" h="55245">
                  <a:moveTo>
                    <a:pt x="6041605" y="0"/>
                  </a:moveTo>
                  <a:lnTo>
                    <a:pt x="6096711" y="55105"/>
                  </a:lnTo>
                </a:path>
                <a:path w="7767320" h="55245">
                  <a:moveTo>
                    <a:pt x="6073406" y="0"/>
                  </a:moveTo>
                  <a:lnTo>
                    <a:pt x="6128499" y="55105"/>
                  </a:lnTo>
                </a:path>
                <a:path w="7767320" h="55245">
                  <a:moveTo>
                    <a:pt x="6105194" y="0"/>
                  </a:moveTo>
                  <a:lnTo>
                    <a:pt x="6160300" y="55105"/>
                  </a:lnTo>
                </a:path>
                <a:path w="7767320" h="55245">
                  <a:moveTo>
                    <a:pt x="6136995" y="0"/>
                  </a:moveTo>
                  <a:lnTo>
                    <a:pt x="6192100" y="55105"/>
                  </a:lnTo>
                </a:path>
                <a:path w="7767320" h="55245">
                  <a:moveTo>
                    <a:pt x="6168796" y="0"/>
                  </a:moveTo>
                  <a:lnTo>
                    <a:pt x="6223901" y="55105"/>
                  </a:lnTo>
                </a:path>
                <a:path w="7767320" h="55245">
                  <a:moveTo>
                    <a:pt x="6200597" y="0"/>
                  </a:moveTo>
                  <a:lnTo>
                    <a:pt x="6255689" y="55105"/>
                  </a:lnTo>
                </a:path>
                <a:path w="7767320" h="55245">
                  <a:moveTo>
                    <a:pt x="6232385" y="0"/>
                  </a:moveTo>
                  <a:lnTo>
                    <a:pt x="6287490" y="55105"/>
                  </a:lnTo>
                </a:path>
                <a:path w="7767320" h="55245">
                  <a:moveTo>
                    <a:pt x="6264186" y="0"/>
                  </a:moveTo>
                  <a:lnTo>
                    <a:pt x="6319291" y="55105"/>
                  </a:lnTo>
                </a:path>
                <a:path w="7767320" h="55245">
                  <a:moveTo>
                    <a:pt x="6295986" y="0"/>
                  </a:moveTo>
                  <a:lnTo>
                    <a:pt x="6351092" y="55105"/>
                  </a:lnTo>
                </a:path>
                <a:path w="7767320" h="55245">
                  <a:moveTo>
                    <a:pt x="6327787" y="0"/>
                  </a:moveTo>
                  <a:lnTo>
                    <a:pt x="6382893" y="55105"/>
                  </a:lnTo>
                </a:path>
                <a:path w="7767320" h="55245">
                  <a:moveTo>
                    <a:pt x="6359575" y="0"/>
                  </a:moveTo>
                  <a:lnTo>
                    <a:pt x="6414681" y="55105"/>
                  </a:lnTo>
                </a:path>
                <a:path w="7767320" h="55245">
                  <a:moveTo>
                    <a:pt x="6391376" y="0"/>
                  </a:moveTo>
                  <a:lnTo>
                    <a:pt x="6446481" y="55105"/>
                  </a:lnTo>
                </a:path>
                <a:path w="7767320" h="55245">
                  <a:moveTo>
                    <a:pt x="6423177" y="0"/>
                  </a:moveTo>
                  <a:lnTo>
                    <a:pt x="6478282" y="55105"/>
                  </a:lnTo>
                </a:path>
                <a:path w="7767320" h="55245">
                  <a:moveTo>
                    <a:pt x="6454978" y="0"/>
                  </a:moveTo>
                  <a:lnTo>
                    <a:pt x="6510083" y="55105"/>
                  </a:lnTo>
                </a:path>
                <a:path w="7767320" h="55245">
                  <a:moveTo>
                    <a:pt x="6486779" y="0"/>
                  </a:moveTo>
                  <a:lnTo>
                    <a:pt x="6541871" y="55105"/>
                  </a:lnTo>
                </a:path>
                <a:path w="7767320" h="55245">
                  <a:moveTo>
                    <a:pt x="6518567" y="0"/>
                  </a:moveTo>
                  <a:lnTo>
                    <a:pt x="6573672" y="55105"/>
                  </a:lnTo>
                </a:path>
                <a:path w="7767320" h="55245">
                  <a:moveTo>
                    <a:pt x="6550367" y="0"/>
                  </a:moveTo>
                  <a:lnTo>
                    <a:pt x="6605473" y="55105"/>
                  </a:lnTo>
                </a:path>
                <a:path w="7767320" h="55245">
                  <a:moveTo>
                    <a:pt x="6582168" y="0"/>
                  </a:moveTo>
                  <a:lnTo>
                    <a:pt x="6637274" y="55105"/>
                  </a:lnTo>
                </a:path>
                <a:path w="7767320" h="55245">
                  <a:moveTo>
                    <a:pt x="6613969" y="0"/>
                  </a:moveTo>
                  <a:lnTo>
                    <a:pt x="6669062" y="55105"/>
                  </a:lnTo>
                </a:path>
                <a:path w="7767320" h="55245">
                  <a:moveTo>
                    <a:pt x="6645757" y="0"/>
                  </a:moveTo>
                  <a:lnTo>
                    <a:pt x="6700862" y="55105"/>
                  </a:lnTo>
                </a:path>
                <a:path w="7767320" h="55245">
                  <a:moveTo>
                    <a:pt x="6677558" y="0"/>
                  </a:moveTo>
                  <a:lnTo>
                    <a:pt x="6732663" y="55105"/>
                  </a:lnTo>
                </a:path>
                <a:path w="7767320" h="55245">
                  <a:moveTo>
                    <a:pt x="6709359" y="0"/>
                  </a:moveTo>
                  <a:lnTo>
                    <a:pt x="6764464" y="55105"/>
                  </a:lnTo>
                </a:path>
                <a:path w="7767320" h="55245">
                  <a:moveTo>
                    <a:pt x="6741159" y="0"/>
                  </a:moveTo>
                  <a:lnTo>
                    <a:pt x="6796265" y="55105"/>
                  </a:lnTo>
                </a:path>
                <a:path w="7767320" h="55245">
                  <a:moveTo>
                    <a:pt x="6772948" y="0"/>
                  </a:moveTo>
                  <a:lnTo>
                    <a:pt x="6828053" y="55105"/>
                  </a:lnTo>
                </a:path>
                <a:path w="7767320" h="55245">
                  <a:moveTo>
                    <a:pt x="6804748" y="0"/>
                  </a:moveTo>
                  <a:lnTo>
                    <a:pt x="6859854" y="55105"/>
                  </a:lnTo>
                </a:path>
                <a:path w="7767320" h="55245">
                  <a:moveTo>
                    <a:pt x="6836549" y="0"/>
                  </a:moveTo>
                  <a:lnTo>
                    <a:pt x="6891655" y="55105"/>
                  </a:lnTo>
                </a:path>
                <a:path w="7767320" h="55245">
                  <a:moveTo>
                    <a:pt x="6868350" y="0"/>
                  </a:moveTo>
                  <a:lnTo>
                    <a:pt x="6923455" y="55105"/>
                  </a:lnTo>
                </a:path>
                <a:path w="7767320" h="55245">
                  <a:moveTo>
                    <a:pt x="6900151" y="0"/>
                  </a:moveTo>
                  <a:lnTo>
                    <a:pt x="6955243" y="55105"/>
                  </a:lnTo>
                </a:path>
                <a:path w="7767320" h="55245">
                  <a:moveTo>
                    <a:pt x="6931939" y="0"/>
                  </a:moveTo>
                  <a:lnTo>
                    <a:pt x="6987044" y="55105"/>
                  </a:lnTo>
                </a:path>
                <a:path w="7767320" h="55245">
                  <a:moveTo>
                    <a:pt x="6963740" y="0"/>
                  </a:moveTo>
                  <a:lnTo>
                    <a:pt x="7018845" y="55105"/>
                  </a:lnTo>
                </a:path>
                <a:path w="7767320" h="55245">
                  <a:moveTo>
                    <a:pt x="6995541" y="0"/>
                  </a:moveTo>
                  <a:lnTo>
                    <a:pt x="7050646" y="55105"/>
                  </a:lnTo>
                </a:path>
                <a:path w="7767320" h="55245">
                  <a:moveTo>
                    <a:pt x="7027341" y="0"/>
                  </a:moveTo>
                  <a:lnTo>
                    <a:pt x="7082447" y="55105"/>
                  </a:lnTo>
                </a:path>
                <a:path w="7767320" h="55245">
                  <a:moveTo>
                    <a:pt x="7059129" y="0"/>
                  </a:moveTo>
                  <a:lnTo>
                    <a:pt x="7114235" y="55105"/>
                  </a:lnTo>
                </a:path>
                <a:path w="7767320" h="55245">
                  <a:moveTo>
                    <a:pt x="7090930" y="0"/>
                  </a:moveTo>
                  <a:lnTo>
                    <a:pt x="7146035" y="55105"/>
                  </a:lnTo>
                </a:path>
                <a:path w="7767320" h="55245">
                  <a:moveTo>
                    <a:pt x="7122731" y="0"/>
                  </a:moveTo>
                  <a:lnTo>
                    <a:pt x="7177836" y="55105"/>
                  </a:lnTo>
                </a:path>
                <a:path w="7767320" h="55245">
                  <a:moveTo>
                    <a:pt x="7154532" y="0"/>
                  </a:moveTo>
                  <a:lnTo>
                    <a:pt x="7209637" y="55105"/>
                  </a:lnTo>
                </a:path>
                <a:path w="7767320" h="55245">
                  <a:moveTo>
                    <a:pt x="7186333" y="0"/>
                  </a:moveTo>
                  <a:lnTo>
                    <a:pt x="7241425" y="55105"/>
                  </a:lnTo>
                </a:path>
                <a:path w="7767320" h="55245">
                  <a:moveTo>
                    <a:pt x="7218121" y="0"/>
                  </a:moveTo>
                  <a:lnTo>
                    <a:pt x="7273226" y="55105"/>
                  </a:lnTo>
                </a:path>
                <a:path w="7767320" h="55245">
                  <a:moveTo>
                    <a:pt x="7249922" y="0"/>
                  </a:moveTo>
                  <a:lnTo>
                    <a:pt x="7305027" y="55105"/>
                  </a:lnTo>
                </a:path>
                <a:path w="7767320" h="55245">
                  <a:moveTo>
                    <a:pt x="7281722" y="0"/>
                  </a:moveTo>
                  <a:lnTo>
                    <a:pt x="7336828" y="55105"/>
                  </a:lnTo>
                </a:path>
                <a:path w="7767320" h="55245">
                  <a:moveTo>
                    <a:pt x="7313523" y="0"/>
                  </a:moveTo>
                  <a:lnTo>
                    <a:pt x="7368616" y="55105"/>
                  </a:lnTo>
                </a:path>
                <a:path w="7767320" h="55245">
                  <a:moveTo>
                    <a:pt x="7345311" y="0"/>
                  </a:moveTo>
                  <a:lnTo>
                    <a:pt x="7400417" y="55105"/>
                  </a:lnTo>
                </a:path>
                <a:path w="7767320" h="55245">
                  <a:moveTo>
                    <a:pt x="7377112" y="0"/>
                  </a:moveTo>
                  <a:lnTo>
                    <a:pt x="7432217" y="55105"/>
                  </a:lnTo>
                </a:path>
                <a:path w="7767320" h="55245">
                  <a:moveTo>
                    <a:pt x="7567904" y="0"/>
                  </a:moveTo>
                  <a:lnTo>
                    <a:pt x="7623009" y="55105"/>
                  </a:lnTo>
                </a:path>
                <a:path w="7767320" h="55245">
                  <a:moveTo>
                    <a:pt x="7599705" y="0"/>
                  </a:moveTo>
                  <a:lnTo>
                    <a:pt x="7654798" y="55105"/>
                  </a:lnTo>
                </a:path>
                <a:path w="7767320" h="55245">
                  <a:moveTo>
                    <a:pt x="7631493" y="0"/>
                  </a:moveTo>
                  <a:lnTo>
                    <a:pt x="7686598" y="55105"/>
                  </a:lnTo>
                </a:path>
                <a:path w="7767320" h="55245">
                  <a:moveTo>
                    <a:pt x="7663294" y="0"/>
                  </a:moveTo>
                  <a:lnTo>
                    <a:pt x="7718399" y="55105"/>
                  </a:lnTo>
                </a:path>
                <a:path w="7767320" h="55245">
                  <a:moveTo>
                    <a:pt x="7695095" y="0"/>
                  </a:moveTo>
                  <a:lnTo>
                    <a:pt x="7750200" y="55105"/>
                  </a:lnTo>
                </a:path>
                <a:path w="7767320" h="55245">
                  <a:moveTo>
                    <a:pt x="7726895" y="0"/>
                  </a:moveTo>
                  <a:lnTo>
                    <a:pt x="7767286" y="40400"/>
                  </a:lnTo>
                </a:path>
                <a:path w="7767320" h="55245">
                  <a:moveTo>
                    <a:pt x="7758683" y="0"/>
                  </a:moveTo>
                  <a:lnTo>
                    <a:pt x="7767286" y="8602"/>
                  </a:lnTo>
                </a:path>
              </a:pathLst>
            </a:custGeom>
            <a:ln w="11874">
              <a:solidFill>
                <a:srgbClr val="FFFFFF"/>
              </a:solidFill>
            </a:ln>
          </p:spPr>
          <p:txBody>
            <a:bodyPr wrap="square" lIns="0" tIns="0" rIns="0" bIns="0" rtlCol="0"/>
            <a:lstStyle/>
            <a:p>
              <a:endParaRPr/>
            </a:p>
          </p:txBody>
        </p:sp>
        <p:sp>
          <p:nvSpPr>
            <p:cNvPr id="6" name="object 6"/>
            <p:cNvSpPr/>
            <p:nvPr/>
          </p:nvSpPr>
          <p:spPr>
            <a:xfrm>
              <a:off x="7406639"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7" name="object 7"/>
          <p:cNvSpPr txBox="1"/>
          <p:nvPr/>
        </p:nvSpPr>
        <p:spPr>
          <a:xfrm>
            <a:off x="7424942" y="9674528"/>
            <a:ext cx="161290" cy="193040"/>
          </a:xfrm>
          <a:prstGeom prst="rect">
            <a:avLst/>
          </a:prstGeom>
        </p:spPr>
        <p:txBody>
          <a:bodyPr vert="horz" wrap="square" lIns="0" tIns="12700" rIns="0" bIns="0" rtlCol="0">
            <a:spAutoFit/>
          </a:bodyPr>
          <a:lstStyle/>
          <a:p>
            <a:pPr marL="12700">
              <a:lnSpc>
                <a:spcPct val="100000"/>
              </a:lnSpc>
              <a:spcBef>
                <a:spcPts val="100"/>
              </a:spcBef>
            </a:pPr>
            <a:r>
              <a:rPr sz="1100" b="0" spc="-25" dirty="0">
                <a:solidFill>
                  <a:srgbClr val="FFFFFF"/>
                </a:solidFill>
                <a:latin typeface="Gotham Book"/>
                <a:cs typeface="Gotham Book"/>
              </a:rPr>
              <a:t>15</a:t>
            </a:r>
            <a:endParaRPr sz="1100">
              <a:latin typeface="Gotham Book"/>
              <a:cs typeface="Gotham Book"/>
            </a:endParaRPr>
          </a:p>
        </p:txBody>
      </p:sp>
      <p:sp>
        <p:nvSpPr>
          <p:cNvPr id="8" name="object 8"/>
          <p:cNvSpPr txBox="1">
            <a:spLocks noGrp="1"/>
          </p:cNvSpPr>
          <p:nvPr>
            <p:ph type="title"/>
          </p:nvPr>
        </p:nvSpPr>
        <p:spPr>
          <a:xfrm>
            <a:off x="446749" y="558282"/>
            <a:ext cx="2386330" cy="443711"/>
          </a:xfrm>
          <a:prstGeom prst="rect">
            <a:avLst/>
          </a:prstGeom>
        </p:spPr>
        <p:txBody>
          <a:bodyPr vert="horz" wrap="square" lIns="0" tIns="12700" rIns="0" bIns="0" rtlCol="0">
            <a:spAutoFit/>
          </a:bodyPr>
          <a:lstStyle/>
          <a:p>
            <a:pPr marL="12700">
              <a:lnSpc>
                <a:spcPct val="100000"/>
              </a:lnSpc>
              <a:spcBef>
                <a:spcPts val="100"/>
              </a:spcBef>
            </a:pPr>
            <a:r>
              <a:rPr sz="2800" b="1" spc="-35" dirty="0"/>
              <a:t>DEHART</a:t>
            </a:r>
            <a:r>
              <a:rPr sz="2800" b="1" spc="-130" dirty="0"/>
              <a:t> </a:t>
            </a:r>
            <a:r>
              <a:rPr sz="2800" b="1" spc="-65" dirty="0"/>
              <a:t>FARM</a:t>
            </a:r>
          </a:p>
        </p:txBody>
      </p:sp>
      <p:sp>
        <p:nvSpPr>
          <p:cNvPr id="9" name="object 9"/>
          <p:cNvSpPr txBox="1"/>
          <p:nvPr/>
        </p:nvSpPr>
        <p:spPr>
          <a:xfrm>
            <a:off x="438912" y="1693926"/>
            <a:ext cx="3663315" cy="1122680"/>
          </a:xfrm>
          <a:prstGeom prst="rect">
            <a:avLst/>
          </a:prstGeom>
        </p:spPr>
        <p:txBody>
          <a:bodyPr vert="horz" wrap="square" lIns="0" tIns="12700" rIns="0" bIns="0" rtlCol="0">
            <a:spAutoFit/>
          </a:bodyPr>
          <a:lstStyle/>
          <a:p>
            <a:pPr marL="12700" marR="474980">
              <a:lnSpc>
                <a:spcPct val="100000"/>
              </a:lnSpc>
              <a:spcBef>
                <a:spcPts val="100"/>
              </a:spcBef>
            </a:pPr>
            <a:r>
              <a:rPr sz="1200" b="0" dirty="0">
                <a:solidFill>
                  <a:srgbClr val="231F20"/>
                </a:solidFill>
                <a:latin typeface="Gotham Book"/>
                <a:cs typeface="Gotham Book"/>
              </a:rPr>
              <a:t>Carl</a:t>
            </a:r>
            <a:r>
              <a:rPr sz="1200" b="0" spc="-15" dirty="0">
                <a:solidFill>
                  <a:srgbClr val="231F20"/>
                </a:solidFill>
                <a:latin typeface="Gotham Book"/>
                <a:cs typeface="Gotham Book"/>
              </a:rPr>
              <a:t> </a:t>
            </a:r>
            <a:r>
              <a:rPr sz="1200" b="0" dirty="0">
                <a:solidFill>
                  <a:srgbClr val="231F20"/>
                </a:solidFill>
                <a:latin typeface="Gotham Book"/>
                <a:cs typeface="Gotham Book"/>
              </a:rPr>
              <a:t>A.</a:t>
            </a:r>
            <a:r>
              <a:rPr sz="1200" b="0" spc="-15" dirty="0">
                <a:solidFill>
                  <a:srgbClr val="231F20"/>
                </a:solidFill>
                <a:latin typeface="Gotham Book"/>
                <a:cs typeface="Gotham Book"/>
              </a:rPr>
              <a:t> </a:t>
            </a:r>
            <a:r>
              <a:rPr sz="1200" b="0" dirty="0">
                <a:solidFill>
                  <a:srgbClr val="231F20"/>
                </a:solidFill>
                <a:latin typeface="Gotham Book"/>
                <a:cs typeface="Gotham Book"/>
              </a:rPr>
              <a:t>DeHart</a:t>
            </a:r>
            <a:r>
              <a:rPr sz="1200" b="0" spc="-15" dirty="0">
                <a:solidFill>
                  <a:srgbClr val="231F20"/>
                </a:solidFill>
                <a:latin typeface="Gotham Book"/>
                <a:cs typeface="Gotham Book"/>
              </a:rPr>
              <a:t> </a:t>
            </a:r>
            <a:r>
              <a:rPr sz="1200" b="0" dirty="0">
                <a:solidFill>
                  <a:srgbClr val="231F20"/>
                </a:solidFill>
                <a:latin typeface="Gotham Book"/>
                <a:cs typeface="Gotham Book"/>
              </a:rPr>
              <a:t>donated</a:t>
            </a:r>
            <a:r>
              <a:rPr sz="1200" b="0" spc="-15" dirty="0">
                <a:solidFill>
                  <a:srgbClr val="231F20"/>
                </a:solidFill>
                <a:latin typeface="Gotham Book"/>
                <a:cs typeface="Gotham Book"/>
              </a:rPr>
              <a:t> </a:t>
            </a:r>
            <a:r>
              <a:rPr sz="1200" b="0" dirty="0">
                <a:solidFill>
                  <a:srgbClr val="231F20"/>
                </a:solidFill>
                <a:latin typeface="Gotham Book"/>
                <a:cs typeface="Gotham Book"/>
              </a:rPr>
              <a:t>farmland</a:t>
            </a:r>
            <a:r>
              <a:rPr sz="1200" b="0" spc="-15" dirty="0">
                <a:solidFill>
                  <a:srgbClr val="231F20"/>
                </a:solidFill>
                <a:latin typeface="Gotham Book"/>
                <a:cs typeface="Gotham Book"/>
              </a:rPr>
              <a:t> </a:t>
            </a:r>
            <a:r>
              <a:rPr sz="1200" b="0" spc="-10" dirty="0">
                <a:solidFill>
                  <a:srgbClr val="231F20"/>
                </a:solidFill>
                <a:latin typeface="Gotham Book"/>
                <a:cs typeface="Gotham Book"/>
              </a:rPr>
              <a:t>located </a:t>
            </a:r>
            <a:r>
              <a:rPr sz="1200" b="0" dirty="0">
                <a:solidFill>
                  <a:srgbClr val="231F20"/>
                </a:solidFill>
                <a:latin typeface="Gotham Book"/>
                <a:cs typeface="Gotham Book"/>
              </a:rPr>
              <a:t>in</a:t>
            </a:r>
            <a:r>
              <a:rPr sz="1200" b="0" spc="-20" dirty="0">
                <a:solidFill>
                  <a:srgbClr val="231F20"/>
                </a:solidFill>
                <a:latin typeface="Gotham Book"/>
                <a:cs typeface="Gotham Book"/>
              </a:rPr>
              <a:t> </a:t>
            </a:r>
            <a:r>
              <a:rPr sz="1200" b="0" dirty="0">
                <a:solidFill>
                  <a:srgbClr val="231F20"/>
                </a:solidFill>
                <a:latin typeface="Gotham Book"/>
                <a:cs typeface="Gotham Book"/>
              </a:rPr>
              <a:t>Moultrie</a:t>
            </a:r>
            <a:r>
              <a:rPr sz="1200" b="0" spc="-15" dirty="0">
                <a:solidFill>
                  <a:srgbClr val="231F20"/>
                </a:solidFill>
                <a:latin typeface="Gotham Book"/>
                <a:cs typeface="Gotham Book"/>
              </a:rPr>
              <a:t> </a:t>
            </a:r>
            <a:r>
              <a:rPr sz="1200" b="0" spc="-10" dirty="0">
                <a:solidFill>
                  <a:srgbClr val="231F20"/>
                </a:solidFill>
                <a:latin typeface="Gotham Book"/>
                <a:cs typeface="Gotham Book"/>
              </a:rPr>
              <a:t>County,</a:t>
            </a:r>
            <a:r>
              <a:rPr sz="1200" b="0" spc="-20" dirty="0">
                <a:solidFill>
                  <a:srgbClr val="231F20"/>
                </a:solidFill>
                <a:latin typeface="Gotham Book"/>
                <a:cs typeface="Gotham Book"/>
              </a:rPr>
              <a:t> </a:t>
            </a:r>
            <a:r>
              <a:rPr sz="1200" b="0" dirty="0">
                <a:solidFill>
                  <a:srgbClr val="231F20"/>
                </a:solidFill>
                <a:latin typeface="Gotham Book"/>
                <a:cs typeface="Gotham Book"/>
              </a:rPr>
              <a:t>Illinois</a:t>
            </a:r>
            <a:r>
              <a:rPr sz="1200" b="0" spc="-15" dirty="0">
                <a:solidFill>
                  <a:srgbClr val="231F20"/>
                </a:solidFill>
                <a:latin typeface="Gotham Book"/>
                <a:cs typeface="Gotham Book"/>
              </a:rPr>
              <a:t> </a:t>
            </a:r>
            <a:r>
              <a:rPr sz="1200" b="0" dirty="0">
                <a:solidFill>
                  <a:srgbClr val="231F20"/>
                </a:solidFill>
                <a:latin typeface="Gotham Book"/>
                <a:cs typeface="Gotham Book"/>
              </a:rPr>
              <a:t>to</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dirty="0">
                <a:solidFill>
                  <a:srgbClr val="231F20"/>
                </a:solidFill>
                <a:latin typeface="Gotham Book"/>
                <a:cs typeface="Gotham Book"/>
              </a:rPr>
              <a:t>Board</a:t>
            </a:r>
            <a:r>
              <a:rPr sz="1200" b="0" spc="-20" dirty="0">
                <a:solidFill>
                  <a:srgbClr val="231F20"/>
                </a:solidFill>
                <a:latin typeface="Gotham Book"/>
                <a:cs typeface="Gotham Book"/>
              </a:rPr>
              <a:t> </a:t>
            </a:r>
            <a:r>
              <a:rPr sz="1200" b="0" spc="-25" dirty="0">
                <a:solidFill>
                  <a:srgbClr val="231F20"/>
                </a:solidFill>
                <a:latin typeface="Gotham Book"/>
                <a:cs typeface="Gotham Book"/>
              </a:rPr>
              <a:t>of</a:t>
            </a:r>
            <a:endParaRPr sz="1200">
              <a:latin typeface="Gotham Book"/>
              <a:cs typeface="Gotham Book"/>
            </a:endParaRPr>
          </a:p>
          <a:p>
            <a:pPr marL="12700" marR="5080">
              <a:lnSpc>
                <a:spcPct val="100000"/>
              </a:lnSpc>
            </a:pPr>
            <a:r>
              <a:rPr sz="1200" b="0" spc="-10" dirty="0">
                <a:solidFill>
                  <a:srgbClr val="231F20"/>
                </a:solidFill>
                <a:latin typeface="Gotham Book"/>
                <a:cs typeface="Gotham Book"/>
              </a:rPr>
              <a:t>Trustees</a:t>
            </a:r>
            <a:r>
              <a:rPr sz="1200" b="0" spc="-20" dirty="0">
                <a:solidFill>
                  <a:srgbClr val="231F20"/>
                </a:solidFill>
                <a:latin typeface="Gotham Book"/>
                <a:cs typeface="Gotham Book"/>
              </a:rPr>
              <a:t> </a:t>
            </a:r>
            <a:r>
              <a:rPr sz="1200" b="0" dirty="0">
                <a:solidFill>
                  <a:srgbClr val="231F20"/>
                </a:solidFill>
                <a:latin typeface="Gotham Book"/>
                <a:cs typeface="Gotham Book"/>
              </a:rPr>
              <a:t>of</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University</a:t>
            </a:r>
            <a:r>
              <a:rPr sz="1200" b="0" spc="-20" dirty="0">
                <a:solidFill>
                  <a:srgbClr val="231F20"/>
                </a:solidFill>
                <a:latin typeface="Gotham Book"/>
                <a:cs typeface="Gotham Book"/>
              </a:rPr>
              <a:t> </a:t>
            </a:r>
            <a:r>
              <a:rPr sz="1200" b="0" dirty="0">
                <a:solidFill>
                  <a:srgbClr val="231F20"/>
                </a:solidFill>
                <a:latin typeface="Gotham Book"/>
                <a:cs typeface="Gotham Book"/>
              </a:rPr>
              <a:t>of</a:t>
            </a:r>
            <a:r>
              <a:rPr sz="1200" b="0" spc="-20" dirty="0">
                <a:solidFill>
                  <a:srgbClr val="231F20"/>
                </a:solidFill>
                <a:latin typeface="Gotham Book"/>
                <a:cs typeface="Gotham Book"/>
              </a:rPr>
              <a:t> </a:t>
            </a:r>
            <a:r>
              <a:rPr sz="1200" b="0" dirty="0">
                <a:solidFill>
                  <a:srgbClr val="231F20"/>
                </a:solidFill>
                <a:latin typeface="Gotham Book"/>
                <a:cs typeface="Gotham Book"/>
              </a:rPr>
              <a:t>Illinois</a:t>
            </a:r>
            <a:r>
              <a:rPr sz="1200" b="0" spc="-20" dirty="0">
                <a:solidFill>
                  <a:srgbClr val="231F20"/>
                </a:solidFill>
                <a:latin typeface="Gotham Book"/>
                <a:cs typeface="Gotham Book"/>
              </a:rPr>
              <a:t> </a:t>
            </a:r>
            <a:r>
              <a:rPr sz="1200" b="0" dirty="0">
                <a:solidFill>
                  <a:srgbClr val="231F20"/>
                </a:solidFill>
                <a:latin typeface="Gotham Book"/>
                <a:cs typeface="Gotham Book"/>
              </a:rPr>
              <a:t>in</a:t>
            </a:r>
            <a:r>
              <a:rPr sz="1200" b="0" spc="-20" dirty="0">
                <a:solidFill>
                  <a:srgbClr val="231F20"/>
                </a:solidFill>
                <a:latin typeface="Gotham Book"/>
                <a:cs typeface="Gotham Book"/>
              </a:rPr>
              <a:t> </a:t>
            </a:r>
            <a:r>
              <a:rPr sz="1200" b="0" dirty="0">
                <a:solidFill>
                  <a:srgbClr val="231F20"/>
                </a:solidFill>
                <a:latin typeface="Gotham Book"/>
                <a:cs typeface="Gotham Book"/>
              </a:rPr>
              <a:t>1975.</a:t>
            </a:r>
            <a:r>
              <a:rPr sz="1200" b="0" spc="-20" dirty="0">
                <a:solidFill>
                  <a:srgbClr val="231F20"/>
                </a:solidFill>
                <a:latin typeface="Gotham Book"/>
                <a:cs typeface="Gotham Book"/>
              </a:rPr>
              <a:t> </a:t>
            </a:r>
            <a:r>
              <a:rPr sz="1200" b="0" spc="-25" dirty="0">
                <a:solidFill>
                  <a:srgbClr val="231F20"/>
                </a:solidFill>
                <a:latin typeface="Gotham Book"/>
                <a:cs typeface="Gotham Book"/>
              </a:rPr>
              <a:t>The </a:t>
            </a:r>
            <a:r>
              <a:rPr sz="1200" b="0" dirty="0">
                <a:solidFill>
                  <a:srgbClr val="231F20"/>
                </a:solidFill>
                <a:latin typeface="Gotham Book"/>
                <a:cs typeface="Gotham Book"/>
              </a:rPr>
              <a:t>farmland</a:t>
            </a:r>
            <a:r>
              <a:rPr sz="1200" b="0" spc="-25" dirty="0">
                <a:solidFill>
                  <a:srgbClr val="231F20"/>
                </a:solidFill>
                <a:latin typeface="Gotham Book"/>
                <a:cs typeface="Gotham Book"/>
              </a:rPr>
              <a:t> </a:t>
            </a:r>
            <a:r>
              <a:rPr sz="1200" b="0" dirty="0">
                <a:solidFill>
                  <a:srgbClr val="231F20"/>
                </a:solidFill>
                <a:latin typeface="Gotham Book"/>
                <a:cs typeface="Gotham Book"/>
              </a:rPr>
              <a:t>is</a:t>
            </a:r>
            <a:r>
              <a:rPr sz="1200" b="0" spc="-25" dirty="0">
                <a:solidFill>
                  <a:srgbClr val="231F20"/>
                </a:solidFill>
                <a:latin typeface="Gotham Book"/>
                <a:cs typeface="Gotham Book"/>
              </a:rPr>
              <a:t> </a:t>
            </a:r>
            <a:r>
              <a:rPr sz="1200" b="0" dirty="0">
                <a:solidFill>
                  <a:srgbClr val="231F20"/>
                </a:solidFill>
                <a:latin typeface="Gotham Book"/>
                <a:cs typeface="Gotham Book"/>
              </a:rPr>
              <a:t>operated</a:t>
            </a:r>
            <a:r>
              <a:rPr sz="1200" b="0" spc="-25" dirty="0">
                <a:solidFill>
                  <a:srgbClr val="231F20"/>
                </a:solidFill>
                <a:latin typeface="Gotham Book"/>
                <a:cs typeface="Gotham Book"/>
              </a:rPr>
              <a:t> </a:t>
            </a:r>
            <a:r>
              <a:rPr sz="1200" b="0" dirty="0">
                <a:solidFill>
                  <a:srgbClr val="231F20"/>
                </a:solidFill>
                <a:latin typeface="Gotham Book"/>
                <a:cs typeface="Gotham Book"/>
              </a:rPr>
              <a:t>as</a:t>
            </a:r>
            <a:r>
              <a:rPr sz="1200" b="0" spc="-25" dirty="0">
                <a:solidFill>
                  <a:srgbClr val="231F20"/>
                </a:solidFill>
                <a:latin typeface="Gotham Book"/>
                <a:cs typeface="Gotham Book"/>
              </a:rPr>
              <a:t> </a:t>
            </a:r>
            <a:r>
              <a:rPr sz="1200" b="0" dirty="0">
                <a:solidFill>
                  <a:srgbClr val="231F20"/>
                </a:solidFill>
                <a:latin typeface="Gotham Book"/>
                <a:cs typeface="Gotham Book"/>
              </a:rPr>
              <a:t>a</a:t>
            </a:r>
            <a:r>
              <a:rPr sz="1200" b="0" spc="-25" dirty="0">
                <a:solidFill>
                  <a:srgbClr val="231F20"/>
                </a:solidFill>
                <a:latin typeface="Gotham Book"/>
                <a:cs typeface="Gotham Book"/>
              </a:rPr>
              <a:t> </a:t>
            </a:r>
            <a:r>
              <a:rPr sz="1200" b="0" dirty="0">
                <a:solidFill>
                  <a:srgbClr val="231F20"/>
                </a:solidFill>
                <a:latin typeface="Gotham Book"/>
                <a:cs typeface="Gotham Book"/>
              </a:rPr>
              <a:t>row</a:t>
            </a:r>
            <a:r>
              <a:rPr sz="1200" b="0" spc="-25" dirty="0">
                <a:solidFill>
                  <a:srgbClr val="231F20"/>
                </a:solidFill>
                <a:latin typeface="Gotham Book"/>
                <a:cs typeface="Gotham Book"/>
              </a:rPr>
              <a:t> </a:t>
            </a:r>
            <a:r>
              <a:rPr sz="1200" b="0" dirty="0">
                <a:solidFill>
                  <a:srgbClr val="231F20"/>
                </a:solidFill>
                <a:latin typeface="Gotham Book"/>
                <a:cs typeface="Gotham Book"/>
              </a:rPr>
              <a:t>crop</a:t>
            </a:r>
            <a:r>
              <a:rPr sz="1200" b="0" spc="-25" dirty="0">
                <a:solidFill>
                  <a:srgbClr val="231F20"/>
                </a:solidFill>
                <a:latin typeface="Gotham Book"/>
                <a:cs typeface="Gotham Book"/>
              </a:rPr>
              <a:t> </a:t>
            </a:r>
            <a:r>
              <a:rPr sz="1200" b="0" dirty="0">
                <a:solidFill>
                  <a:srgbClr val="231F20"/>
                </a:solidFill>
                <a:latin typeface="Gotham Book"/>
                <a:cs typeface="Gotham Book"/>
              </a:rPr>
              <a:t>farm.</a:t>
            </a:r>
            <a:r>
              <a:rPr sz="1200" b="0" spc="-20" dirty="0">
                <a:solidFill>
                  <a:srgbClr val="231F20"/>
                </a:solidFill>
                <a:latin typeface="Gotham Book"/>
                <a:cs typeface="Gotham Book"/>
              </a:rPr>
              <a:t> </a:t>
            </a:r>
            <a:r>
              <a:rPr sz="1200" b="0" spc="-10" dirty="0">
                <a:solidFill>
                  <a:srgbClr val="231F20"/>
                </a:solidFill>
                <a:latin typeface="Gotham Book"/>
                <a:cs typeface="Gotham Book"/>
              </a:rPr>
              <a:t>Annual </a:t>
            </a:r>
            <a:r>
              <a:rPr sz="1200" b="0" dirty="0">
                <a:solidFill>
                  <a:srgbClr val="231F20"/>
                </a:solidFill>
                <a:latin typeface="Gotham Book"/>
                <a:cs typeface="Gotham Book"/>
              </a:rPr>
              <a:t>distribution</a:t>
            </a:r>
            <a:r>
              <a:rPr sz="1200" b="0" spc="-35" dirty="0">
                <a:solidFill>
                  <a:srgbClr val="231F20"/>
                </a:solidFill>
                <a:latin typeface="Gotham Book"/>
                <a:cs typeface="Gotham Book"/>
              </a:rPr>
              <a:t> </a:t>
            </a:r>
            <a:r>
              <a:rPr sz="1200" b="0" dirty="0">
                <a:solidFill>
                  <a:srgbClr val="231F20"/>
                </a:solidFill>
                <a:latin typeface="Gotham Book"/>
                <a:cs typeface="Gotham Book"/>
              </a:rPr>
              <a:t>of</a:t>
            </a:r>
            <a:r>
              <a:rPr sz="1200" b="0" spc="-20" dirty="0">
                <a:solidFill>
                  <a:srgbClr val="231F20"/>
                </a:solidFill>
                <a:latin typeface="Gotham Book"/>
                <a:cs typeface="Gotham Book"/>
              </a:rPr>
              <a:t> </a:t>
            </a:r>
            <a:r>
              <a:rPr sz="1200" b="0" dirty="0">
                <a:solidFill>
                  <a:srgbClr val="231F20"/>
                </a:solidFill>
                <a:latin typeface="Gotham Book"/>
                <a:cs typeface="Gotham Book"/>
              </a:rPr>
              <a:t>net</a:t>
            </a:r>
            <a:r>
              <a:rPr sz="1200" b="0" spc="-25" dirty="0">
                <a:solidFill>
                  <a:srgbClr val="231F20"/>
                </a:solidFill>
                <a:latin typeface="Gotham Book"/>
                <a:cs typeface="Gotham Book"/>
              </a:rPr>
              <a:t> </a:t>
            </a:r>
            <a:r>
              <a:rPr sz="1200" b="0" dirty="0">
                <a:solidFill>
                  <a:srgbClr val="231F20"/>
                </a:solidFill>
                <a:latin typeface="Gotham Book"/>
                <a:cs typeface="Gotham Book"/>
              </a:rPr>
              <a:t>income</a:t>
            </a:r>
            <a:r>
              <a:rPr sz="1200" b="0" spc="-20" dirty="0">
                <a:solidFill>
                  <a:srgbClr val="231F20"/>
                </a:solidFill>
                <a:latin typeface="Gotham Book"/>
                <a:cs typeface="Gotham Book"/>
              </a:rPr>
              <a:t> </a:t>
            </a:r>
            <a:r>
              <a:rPr sz="1200" b="0" dirty="0">
                <a:solidFill>
                  <a:srgbClr val="231F20"/>
                </a:solidFill>
                <a:latin typeface="Gotham Book"/>
                <a:cs typeface="Gotham Book"/>
              </a:rPr>
              <a:t>is</a:t>
            </a:r>
            <a:r>
              <a:rPr sz="1200" b="0" spc="-25" dirty="0">
                <a:solidFill>
                  <a:srgbClr val="231F20"/>
                </a:solidFill>
                <a:latin typeface="Gotham Book"/>
                <a:cs typeface="Gotham Book"/>
              </a:rPr>
              <a:t> </a:t>
            </a:r>
            <a:r>
              <a:rPr sz="1200" b="0" dirty="0">
                <a:solidFill>
                  <a:srgbClr val="231F20"/>
                </a:solidFill>
                <a:latin typeface="Gotham Book"/>
                <a:cs typeface="Gotham Book"/>
              </a:rPr>
              <a:t>received</a:t>
            </a:r>
            <a:r>
              <a:rPr sz="1200" b="0" spc="-20" dirty="0">
                <a:solidFill>
                  <a:srgbClr val="231F20"/>
                </a:solidFill>
                <a:latin typeface="Gotham Book"/>
                <a:cs typeface="Gotham Book"/>
              </a:rPr>
              <a:t> </a:t>
            </a:r>
            <a:r>
              <a:rPr sz="1200" b="0" dirty="0">
                <a:solidFill>
                  <a:srgbClr val="231F20"/>
                </a:solidFill>
                <a:latin typeface="Gotham Book"/>
                <a:cs typeface="Gotham Book"/>
              </a:rPr>
              <a:t>by</a:t>
            </a:r>
            <a:r>
              <a:rPr sz="1200" b="0" spc="-20" dirty="0">
                <a:solidFill>
                  <a:srgbClr val="231F20"/>
                </a:solidFill>
                <a:latin typeface="Gotham Book"/>
                <a:cs typeface="Gotham Book"/>
              </a:rPr>
              <a:t> </a:t>
            </a:r>
            <a:r>
              <a:rPr sz="1200" b="0" spc="-25" dirty="0">
                <a:solidFill>
                  <a:srgbClr val="231F20"/>
                </a:solidFill>
                <a:latin typeface="Gotham Book"/>
                <a:cs typeface="Gotham Book"/>
              </a:rPr>
              <a:t>the </a:t>
            </a:r>
            <a:r>
              <a:rPr sz="1200" b="0" dirty="0">
                <a:solidFill>
                  <a:srgbClr val="231F20"/>
                </a:solidFill>
                <a:latin typeface="Gotham Book"/>
                <a:cs typeface="Gotham Book"/>
              </a:rPr>
              <a:t>College</a:t>
            </a:r>
            <a:r>
              <a:rPr sz="1200" b="0" spc="-30" dirty="0">
                <a:solidFill>
                  <a:srgbClr val="231F20"/>
                </a:solidFill>
                <a:latin typeface="Gotham Book"/>
                <a:cs typeface="Gotham Book"/>
              </a:rPr>
              <a:t> </a:t>
            </a:r>
            <a:r>
              <a:rPr sz="1200" b="0" dirty="0">
                <a:solidFill>
                  <a:srgbClr val="231F20"/>
                </a:solidFill>
                <a:latin typeface="Gotham Book"/>
                <a:cs typeface="Gotham Book"/>
              </a:rPr>
              <a:t>of</a:t>
            </a:r>
            <a:r>
              <a:rPr sz="1200" b="0" spc="-30" dirty="0">
                <a:solidFill>
                  <a:srgbClr val="231F20"/>
                </a:solidFill>
                <a:latin typeface="Gotham Book"/>
                <a:cs typeface="Gotham Book"/>
              </a:rPr>
              <a:t> </a:t>
            </a:r>
            <a:r>
              <a:rPr sz="1200" b="0" dirty="0">
                <a:solidFill>
                  <a:srgbClr val="231F20"/>
                </a:solidFill>
                <a:latin typeface="Gotham Book"/>
                <a:cs typeface="Gotham Book"/>
              </a:rPr>
              <a:t>ACES</a:t>
            </a:r>
            <a:r>
              <a:rPr sz="1200" b="0" spc="-30" dirty="0">
                <a:solidFill>
                  <a:srgbClr val="231F20"/>
                </a:solidFill>
                <a:latin typeface="Gotham Book"/>
                <a:cs typeface="Gotham Book"/>
              </a:rPr>
              <a:t> </a:t>
            </a:r>
            <a:r>
              <a:rPr sz="1200" b="0" dirty="0">
                <a:solidFill>
                  <a:srgbClr val="231F20"/>
                </a:solidFill>
                <a:latin typeface="Gotham Book"/>
                <a:cs typeface="Gotham Book"/>
              </a:rPr>
              <a:t>for</a:t>
            </a:r>
            <a:r>
              <a:rPr sz="1200" b="0" spc="-25" dirty="0">
                <a:solidFill>
                  <a:srgbClr val="231F20"/>
                </a:solidFill>
                <a:latin typeface="Gotham Book"/>
                <a:cs typeface="Gotham Book"/>
              </a:rPr>
              <a:t> </a:t>
            </a:r>
            <a:r>
              <a:rPr sz="1200" b="0" spc="-10" dirty="0">
                <a:solidFill>
                  <a:srgbClr val="231F20"/>
                </a:solidFill>
                <a:latin typeface="Gotham Book"/>
                <a:cs typeface="Gotham Book"/>
              </a:rPr>
              <a:t>scholarships.</a:t>
            </a:r>
            <a:endParaRPr sz="1200">
              <a:latin typeface="Gotham Book"/>
              <a:cs typeface="Gotham Book"/>
            </a:endParaRPr>
          </a:p>
        </p:txBody>
      </p:sp>
      <p:sp>
        <p:nvSpPr>
          <p:cNvPr id="10" name="object 10"/>
          <p:cNvSpPr txBox="1"/>
          <p:nvPr/>
        </p:nvSpPr>
        <p:spPr>
          <a:xfrm>
            <a:off x="4469851" y="1643770"/>
            <a:ext cx="1842135" cy="525780"/>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000033"/>
                </a:solidFill>
                <a:latin typeface="Gotham Bold"/>
                <a:cs typeface="Gotham Bold"/>
              </a:rPr>
              <a:t>BY</a:t>
            </a:r>
            <a:r>
              <a:rPr sz="1500" b="1" spc="-85" dirty="0">
                <a:solidFill>
                  <a:srgbClr val="000033"/>
                </a:solidFill>
                <a:latin typeface="Gotham Bold"/>
                <a:cs typeface="Gotham Bold"/>
              </a:rPr>
              <a:t> </a:t>
            </a:r>
            <a:r>
              <a:rPr sz="1500" b="1" spc="-35" dirty="0">
                <a:solidFill>
                  <a:srgbClr val="000033"/>
                </a:solidFill>
                <a:latin typeface="Gotham Bold"/>
                <a:cs typeface="Gotham Bold"/>
              </a:rPr>
              <a:t>THE</a:t>
            </a:r>
            <a:r>
              <a:rPr sz="1500" b="1" spc="-80" dirty="0">
                <a:solidFill>
                  <a:srgbClr val="000033"/>
                </a:solidFill>
                <a:latin typeface="Gotham Bold"/>
                <a:cs typeface="Gotham Bold"/>
              </a:rPr>
              <a:t> </a:t>
            </a:r>
            <a:r>
              <a:rPr sz="1500" b="1" spc="-10" dirty="0">
                <a:solidFill>
                  <a:srgbClr val="000033"/>
                </a:solidFill>
                <a:latin typeface="Gotham Bold"/>
                <a:cs typeface="Gotham Bold"/>
              </a:rPr>
              <a:t>NUMBERS</a:t>
            </a:r>
            <a:endParaRPr sz="1500">
              <a:latin typeface="Gotham Bold"/>
              <a:cs typeface="Gotham Bold"/>
            </a:endParaRPr>
          </a:p>
          <a:p>
            <a:pPr marL="363220">
              <a:lnSpc>
                <a:spcPct val="100000"/>
              </a:lnSpc>
              <a:spcBef>
                <a:spcPts val="820"/>
              </a:spcBef>
            </a:pPr>
            <a:r>
              <a:rPr sz="1100" dirty="0">
                <a:solidFill>
                  <a:srgbClr val="000033"/>
                </a:solidFill>
                <a:latin typeface="Gotham Bold"/>
                <a:cs typeface="Gotham Bold"/>
              </a:rPr>
              <a:t>120.0</a:t>
            </a:r>
            <a:r>
              <a:rPr sz="1100" spc="200" dirty="0">
                <a:solidFill>
                  <a:srgbClr val="000033"/>
                </a:solidFill>
                <a:latin typeface="Gotham Bold"/>
                <a:cs typeface="Gotham Bold"/>
              </a:rPr>
              <a:t> </a:t>
            </a: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20" dirty="0">
                <a:solidFill>
                  <a:srgbClr val="006862"/>
                </a:solidFill>
                <a:latin typeface="Gotham Bold"/>
                <a:cs typeface="Gotham Bold"/>
              </a:rPr>
              <a:t>ACRES</a:t>
            </a:r>
            <a:endParaRPr sz="1100">
              <a:latin typeface="Gotham Bold"/>
              <a:cs typeface="Gotham Bold"/>
            </a:endParaRPr>
          </a:p>
        </p:txBody>
      </p:sp>
      <p:graphicFrame>
        <p:nvGraphicFramePr>
          <p:cNvPr id="11" name="object 11"/>
          <p:cNvGraphicFramePr>
            <a:graphicFrameLocks noGrp="1"/>
          </p:cNvGraphicFramePr>
          <p:nvPr/>
        </p:nvGraphicFramePr>
        <p:xfrm>
          <a:off x="4382199" y="2395426"/>
          <a:ext cx="2924810" cy="2992755"/>
        </p:xfrm>
        <a:graphic>
          <a:graphicData uri="http://schemas.openxmlformats.org/drawingml/2006/table">
            <a:tbl>
              <a:tblPr firstRow="1" bandRow="1">
                <a:tableStyleId>{2D5ABB26-0587-4C30-8999-92F81FD0307C}</a:tableStyleId>
              </a:tblPr>
              <a:tblGrid>
                <a:gridCol w="846455">
                  <a:extLst>
                    <a:ext uri="{9D8B030D-6E8A-4147-A177-3AD203B41FA5}">
                      <a16:colId xmlns:a16="http://schemas.microsoft.com/office/drawing/2014/main" val="20000"/>
                    </a:ext>
                  </a:extLst>
                </a:gridCol>
                <a:gridCol w="2078355">
                  <a:extLst>
                    <a:ext uri="{9D8B030D-6E8A-4147-A177-3AD203B41FA5}">
                      <a16:colId xmlns:a16="http://schemas.microsoft.com/office/drawing/2014/main" val="20001"/>
                    </a:ext>
                  </a:extLst>
                </a:gridCol>
              </a:tblGrid>
              <a:tr h="259715">
                <a:tc>
                  <a:txBody>
                    <a:bodyPr/>
                    <a:lstStyle/>
                    <a:p>
                      <a:pPr marR="62230" algn="r">
                        <a:lnSpc>
                          <a:spcPts val="1120"/>
                        </a:lnSpc>
                      </a:pPr>
                      <a:r>
                        <a:rPr sz="1100" spc="-20" dirty="0">
                          <a:solidFill>
                            <a:srgbClr val="000033"/>
                          </a:solidFill>
                          <a:latin typeface="Gotham Bold"/>
                          <a:cs typeface="Gotham Bold"/>
                        </a:rPr>
                        <a:t>116.2</a:t>
                      </a:r>
                      <a:endParaRPr sz="1100">
                        <a:latin typeface="Gotham Bold"/>
                        <a:cs typeface="Gotham Bold"/>
                      </a:endParaRPr>
                    </a:p>
                  </a:txBody>
                  <a:tcPr marL="0" marR="0" marT="0" marB="0"/>
                </a:tc>
                <a:tc>
                  <a:txBody>
                    <a:bodyPr/>
                    <a:lstStyle/>
                    <a:p>
                      <a:pPr marL="55244">
                        <a:lnSpc>
                          <a:spcPts val="1120"/>
                        </a:lnSpc>
                      </a:pPr>
                      <a:r>
                        <a:rPr sz="1100" dirty="0">
                          <a:solidFill>
                            <a:srgbClr val="006862"/>
                          </a:solidFill>
                          <a:latin typeface="Gotham Bold"/>
                          <a:cs typeface="Gotham Bold"/>
                        </a:rPr>
                        <a:t>ACRES</a:t>
                      </a:r>
                      <a:r>
                        <a:rPr sz="1100" spc="-25" dirty="0">
                          <a:solidFill>
                            <a:srgbClr val="006862"/>
                          </a:solidFill>
                          <a:latin typeface="Gotham Bold"/>
                          <a:cs typeface="Gotham Bold"/>
                        </a:rPr>
                        <a:t> </a:t>
                      </a:r>
                      <a:r>
                        <a:rPr sz="1100" dirty="0">
                          <a:solidFill>
                            <a:srgbClr val="006862"/>
                          </a:solidFill>
                          <a:latin typeface="Gotham Bold"/>
                          <a:cs typeface="Gotham Bold"/>
                        </a:rPr>
                        <a:t>IN</a:t>
                      </a:r>
                      <a:r>
                        <a:rPr sz="1100" spc="280" dirty="0">
                          <a:solidFill>
                            <a:srgbClr val="006862"/>
                          </a:solidFill>
                          <a:latin typeface="Gotham Bold"/>
                          <a:cs typeface="Gotham Bold"/>
                        </a:rPr>
                        <a:t> </a:t>
                      </a:r>
                      <a:r>
                        <a:rPr sz="1100" spc="-10" dirty="0">
                          <a:solidFill>
                            <a:srgbClr val="006862"/>
                          </a:solidFill>
                          <a:latin typeface="Gotham Bold"/>
                          <a:cs typeface="Gotham Bold"/>
                        </a:rPr>
                        <a:t>PRODUCTION</a:t>
                      </a:r>
                      <a:endParaRPr sz="1100">
                        <a:latin typeface="Gotham Bold"/>
                        <a:cs typeface="Gotham Bold"/>
                      </a:endParaRPr>
                    </a:p>
                  </a:txBody>
                  <a:tcPr marL="0" marR="0" marT="0" marB="0"/>
                </a:tc>
                <a:extLst>
                  <a:ext uri="{0D108BD9-81ED-4DB2-BD59-A6C34878D82A}">
                    <a16:rowId xmlns:a16="http://schemas.microsoft.com/office/drawing/2014/main" val="10000"/>
                  </a:ext>
                </a:extLst>
              </a:tr>
              <a:tr h="380365">
                <a:tc>
                  <a:txBody>
                    <a:bodyPr/>
                    <a:lstStyle/>
                    <a:p>
                      <a:pPr marR="22225" algn="r">
                        <a:lnSpc>
                          <a:spcPct val="100000"/>
                        </a:lnSpc>
                        <a:spcBef>
                          <a:spcPts val="750"/>
                        </a:spcBef>
                      </a:pPr>
                      <a:r>
                        <a:rPr sz="1100" spc="-10" dirty="0">
                          <a:solidFill>
                            <a:srgbClr val="000033"/>
                          </a:solidFill>
                          <a:latin typeface="Gotham Bold"/>
                          <a:cs typeface="Gotham Bold"/>
                        </a:rPr>
                        <a:t>138.0</a:t>
                      </a:r>
                      <a:endParaRPr sz="1100">
                        <a:latin typeface="Gotham Bold"/>
                        <a:cs typeface="Gotham Bold"/>
                      </a:endParaRPr>
                    </a:p>
                  </a:txBody>
                  <a:tcPr marL="0" marR="0" marT="95250" marB="0"/>
                </a:tc>
                <a:tc>
                  <a:txBody>
                    <a:bodyPr/>
                    <a:lstStyle/>
                    <a:p>
                      <a:pPr marL="53340">
                        <a:lnSpc>
                          <a:spcPct val="100000"/>
                        </a:lnSpc>
                        <a:spcBef>
                          <a:spcPts val="750"/>
                        </a:spcBef>
                      </a:pPr>
                      <a:r>
                        <a:rPr sz="1100" dirty="0">
                          <a:solidFill>
                            <a:srgbClr val="006862"/>
                          </a:solidFill>
                          <a:latin typeface="Gotham Bold"/>
                          <a:cs typeface="Gotham Bold"/>
                        </a:rPr>
                        <a:t>SOIL </a:t>
                      </a:r>
                      <a:r>
                        <a:rPr sz="1100" spc="-10" dirty="0">
                          <a:solidFill>
                            <a:srgbClr val="006862"/>
                          </a:solidFill>
                          <a:latin typeface="Gotham Bold"/>
                          <a:cs typeface="Gotham Bold"/>
                        </a:rPr>
                        <a:t>PRODUCTIVITY</a:t>
                      </a:r>
                      <a:r>
                        <a:rPr sz="1100" spc="5" dirty="0">
                          <a:solidFill>
                            <a:srgbClr val="006862"/>
                          </a:solidFill>
                          <a:latin typeface="Gotham Bold"/>
                          <a:cs typeface="Gotham Bold"/>
                        </a:rPr>
                        <a:t> </a:t>
                      </a:r>
                      <a:r>
                        <a:rPr sz="1100" spc="-10" dirty="0">
                          <a:solidFill>
                            <a:srgbClr val="006862"/>
                          </a:solidFill>
                          <a:latin typeface="Gotham Bold"/>
                          <a:cs typeface="Gotham Bold"/>
                        </a:rPr>
                        <a:t>INDEX</a:t>
                      </a:r>
                      <a:endParaRPr sz="1100">
                        <a:latin typeface="Gotham Bold"/>
                        <a:cs typeface="Gotham Bold"/>
                      </a:endParaRPr>
                    </a:p>
                  </a:txBody>
                  <a:tcPr marL="0" marR="0" marT="95250" marB="0"/>
                </a:tc>
                <a:extLst>
                  <a:ext uri="{0D108BD9-81ED-4DB2-BD59-A6C34878D82A}">
                    <a16:rowId xmlns:a16="http://schemas.microsoft.com/office/drawing/2014/main" val="10001"/>
                  </a:ext>
                </a:extLst>
              </a:tr>
              <a:tr h="571500">
                <a:tc>
                  <a:txBody>
                    <a:bodyPr/>
                    <a:lstStyle/>
                    <a:p>
                      <a:pPr marR="26670" algn="r">
                        <a:lnSpc>
                          <a:spcPct val="100000"/>
                        </a:lnSpc>
                        <a:spcBef>
                          <a:spcPts val="750"/>
                        </a:spcBef>
                      </a:pPr>
                      <a:r>
                        <a:rPr sz="1100" spc="-10" dirty="0">
                          <a:solidFill>
                            <a:srgbClr val="000033"/>
                          </a:solidFill>
                          <a:latin typeface="Gotham Bold"/>
                          <a:cs typeface="Gotham Bold"/>
                        </a:rPr>
                        <a:t>$4,562</a:t>
                      </a:r>
                      <a:endParaRPr sz="1100">
                        <a:latin typeface="Gotham Bold"/>
                        <a:cs typeface="Gotham Bold"/>
                      </a:endParaRPr>
                    </a:p>
                  </a:txBody>
                  <a:tcPr marL="0" marR="0" marT="95250" marB="0"/>
                </a:tc>
                <a:tc>
                  <a:txBody>
                    <a:bodyPr/>
                    <a:lstStyle/>
                    <a:p>
                      <a:pPr marL="65405" marR="615950" indent="-16510">
                        <a:lnSpc>
                          <a:spcPct val="113700"/>
                        </a:lnSpc>
                        <a:spcBef>
                          <a:spcPts val="570"/>
                        </a:spcBef>
                      </a:pPr>
                      <a:r>
                        <a:rPr sz="1100" spc="-10" dirty="0">
                          <a:solidFill>
                            <a:srgbClr val="006862"/>
                          </a:solidFill>
                          <a:latin typeface="Gotham Bold"/>
                          <a:cs typeface="Gotham Bold"/>
                        </a:rPr>
                        <a:t>PAID</a:t>
                      </a:r>
                      <a:r>
                        <a:rPr sz="1100" spc="-30" dirty="0">
                          <a:solidFill>
                            <a:srgbClr val="006862"/>
                          </a:solidFill>
                          <a:latin typeface="Gotham Bold"/>
                          <a:cs typeface="Gotham Bold"/>
                        </a:rPr>
                        <a:t> </a:t>
                      </a:r>
                      <a:r>
                        <a:rPr sz="1100" dirty="0">
                          <a:solidFill>
                            <a:srgbClr val="006862"/>
                          </a:solidFill>
                          <a:latin typeface="Gotham Bold"/>
                          <a:cs typeface="Gotham Bold"/>
                        </a:rPr>
                        <a:t>LIEU</a:t>
                      </a:r>
                      <a:r>
                        <a:rPr sz="1100" spc="-30" dirty="0">
                          <a:solidFill>
                            <a:srgbClr val="006862"/>
                          </a:solidFill>
                          <a:latin typeface="Gotham Bold"/>
                          <a:cs typeface="Gotham Bold"/>
                        </a:rPr>
                        <a:t> </a:t>
                      </a:r>
                      <a:r>
                        <a:rPr sz="1100" dirty="0">
                          <a:solidFill>
                            <a:srgbClr val="006862"/>
                          </a:solidFill>
                          <a:latin typeface="Gotham Bold"/>
                          <a:cs typeface="Gotham Bold"/>
                        </a:rPr>
                        <a:t>OF</a:t>
                      </a:r>
                      <a:r>
                        <a:rPr sz="1100" spc="-30" dirty="0">
                          <a:solidFill>
                            <a:srgbClr val="006862"/>
                          </a:solidFill>
                          <a:latin typeface="Gotham Bold"/>
                          <a:cs typeface="Gotham Bold"/>
                        </a:rPr>
                        <a:t> </a:t>
                      </a:r>
                      <a:r>
                        <a:rPr sz="1100" spc="-20" dirty="0">
                          <a:solidFill>
                            <a:srgbClr val="006862"/>
                          </a:solidFill>
                          <a:latin typeface="Gotham Bold"/>
                          <a:cs typeface="Gotham Bold"/>
                        </a:rPr>
                        <a:t>REAL </a:t>
                      </a:r>
                      <a:r>
                        <a:rPr sz="1100" spc="-30" dirty="0">
                          <a:solidFill>
                            <a:srgbClr val="006862"/>
                          </a:solidFill>
                          <a:latin typeface="Gotham Bold"/>
                          <a:cs typeface="Gotham Bold"/>
                        </a:rPr>
                        <a:t>ESTATE</a:t>
                      </a:r>
                      <a:r>
                        <a:rPr sz="1100" spc="-40" dirty="0">
                          <a:solidFill>
                            <a:srgbClr val="006862"/>
                          </a:solidFill>
                          <a:latin typeface="Gotham Bold"/>
                          <a:cs typeface="Gotham Bold"/>
                        </a:rPr>
                        <a:t> </a:t>
                      </a:r>
                      <a:r>
                        <a:rPr sz="1100" spc="-25" dirty="0">
                          <a:solidFill>
                            <a:srgbClr val="006862"/>
                          </a:solidFill>
                          <a:latin typeface="Gotham Bold"/>
                          <a:cs typeface="Gotham Bold"/>
                        </a:rPr>
                        <a:t>TAX</a:t>
                      </a:r>
                      <a:endParaRPr sz="1100">
                        <a:latin typeface="Gotham Bold"/>
                        <a:cs typeface="Gotham Bold"/>
                      </a:endParaRPr>
                    </a:p>
                  </a:txBody>
                  <a:tcPr marL="0" marR="0" marT="72390" marB="0"/>
                </a:tc>
                <a:extLst>
                  <a:ext uri="{0D108BD9-81ED-4DB2-BD59-A6C34878D82A}">
                    <a16:rowId xmlns:a16="http://schemas.microsoft.com/office/drawing/2014/main" val="10002"/>
                  </a:ext>
                </a:extLst>
              </a:tr>
              <a:tr h="380365">
                <a:tc>
                  <a:txBody>
                    <a:bodyPr/>
                    <a:lstStyle/>
                    <a:p>
                      <a:pPr marR="27940" algn="r">
                        <a:lnSpc>
                          <a:spcPct val="100000"/>
                        </a:lnSpc>
                        <a:spcBef>
                          <a:spcPts val="750"/>
                        </a:spcBef>
                      </a:pPr>
                      <a:r>
                        <a:rPr sz="1100" spc="-10" dirty="0">
                          <a:solidFill>
                            <a:srgbClr val="000033"/>
                          </a:solidFill>
                          <a:latin typeface="Gotham Bold"/>
                          <a:cs typeface="Gotham Bold"/>
                        </a:rPr>
                        <a:t>$234,000</a:t>
                      </a:r>
                      <a:endParaRPr sz="1100">
                        <a:latin typeface="Gotham Bold"/>
                        <a:cs typeface="Gotham Bold"/>
                      </a:endParaRPr>
                    </a:p>
                  </a:txBody>
                  <a:tcPr marL="0" marR="0" marT="95250" marB="0"/>
                </a:tc>
                <a:tc>
                  <a:txBody>
                    <a:bodyPr/>
                    <a:lstStyle/>
                    <a:p>
                      <a:pPr marL="47625">
                        <a:lnSpc>
                          <a:spcPct val="100000"/>
                        </a:lnSpc>
                        <a:spcBef>
                          <a:spcPts val="750"/>
                        </a:spcBef>
                      </a:pPr>
                      <a:r>
                        <a:rPr sz="1100" dirty="0">
                          <a:solidFill>
                            <a:srgbClr val="006862"/>
                          </a:solidFill>
                          <a:latin typeface="Gotham Bold"/>
                          <a:cs typeface="Gotham Bold"/>
                        </a:rPr>
                        <a:t>ORIGINAL</a:t>
                      </a:r>
                      <a:r>
                        <a:rPr sz="1100" spc="-60" dirty="0">
                          <a:solidFill>
                            <a:srgbClr val="006862"/>
                          </a:solidFill>
                          <a:latin typeface="Gotham Bold"/>
                          <a:cs typeface="Gotham Bold"/>
                        </a:rPr>
                        <a:t> </a:t>
                      </a:r>
                      <a:r>
                        <a:rPr sz="1100" spc="-20" dirty="0">
                          <a:solidFill>
                            <a:srgbClr val="006862"/>
                          </a:solidFill>
                          <a:latin typeface="Gotham Bold"/>
                          <a:cs typeface="Gotham Bold"/>
                        </a:rPr>
                        <a:t>VALUE</a:t>
                      </a:r>
                      <a:endParaRPr sz="1100">
                        <a:latin typeface="Gotham Bold"/>
                        <a:cs typeface="Gotham Bold"/>
                      </a:endParaRPr>
                    </a:p>
                  </a:txBody>
                  <a:tcPr marL="0" marR="0" marT="95250" marB="0"/>
                </a:tc>
                <a:extLst>
                  <a:ext uri="{0D108BD9-81ED-4DB2-BD59-A6C34878D82A}">
                    <a16:rowId xmlns:a16="http://schemas.microsoft.com/office/drawing/2014/main" val="10003"/>
                  </a:ext>
                </a:extLst>
              </a:tr>
              <a:tr h="380365">
                <a:tc>
                  <a:txBody>
                    <a:bodyPr/>
                    <a:lstStyle/>
                    <a:p>
                      <a:pPr marR="45720" algn="r">
                        <a:lnSpc>
                          <a:spcPct val="100000"/>
                        </a:lnSpc>
                        <a:spcBef>
                          <a:spcPts val="750"/>
                        </a:spcBef>
                      </a:pPr>
                      <a:r>
                        <a:rPr sz="1100" spc="-10" dirty="0">
                          <a:solidFill>
                            <a:srgbClr val="000033"/>
                          </a:solidFill>
                          <a:latin typeface="Gotham Bold"/>
                          <a:cs typeface="Gotham Bold"/>
                        </a:rPr>
                        <a:t>$1,380,343</a:t>
                      </a:r>
                      <a:endParaRPr sz="1100">
                        <a:latin typeface="Gotham Bold"/>
                        <a:cs typeface="Gotham Bold"/>
                      </a:endParaRPr>
                    </a:p>
                  </a:txBody>
                  <a:tcPr marL="0" marR="0" marT="95250" marB="0"/>
                </a:tc>
                <a:tc>
                  <a:txBody>
                    <a:bodyPr/>
                    <a:lstStyle/>
                    <a:p>
                      <a:pPr marL="29845">
                        <a:lnSpc>
                          <a:spcPct val="100000"/>
                        </a:lnSpc>
                        <a:spcBef>
                          <a:spcPts val="750"/>
                        </a:spcBef>
                      </a:pPr>
                      <a:r>
                        <a:rPr sz="1100" spc="-20" dirty="0">
                          <a:solidFill>
                            <a:srgbClr val="006862"/>
                          </a:solidFill>
                          <a:latin typeface="Gotham Bold"/>
                          <a:cs typeface="Gotham Bold"/>
                        </a:rPr>
                        <a:t>VALUE</a:t>
                      </a:r>
                      <a:r>
                        <a:rPr sz="1100" spc="-45" dirty="0">
                          <a:solidFill>
                            <a:srgbClr val="006862"/>
                          </a:solidFill>
                          <a:latin typeface="Gotham Bold"/>
                          <a:cs typeface="Gotham Bold"/>
                        </a:rPr>
                        <a:t> </a:t>
                      </a:r>
                      <a:r>
                        <a:rPr sz="1100" dirty="0">
                          <a:solidFill>
                            <a:srgbClr val="006862"/>
                          </a:solidFill>
                          <a:latin typeface="Gotham Bold"/>
                          <a:cs typeface="Gotham Bold"/>
                        </a:rPr>
                        <a:t>JUNE</a:t>
                      </a:r>
                      <a:r>
                        <a:rPr sz="1100" spc="-40" dirty="0">
                          <a:solidFill>
                            <a:srgbClr val="006862"/>
                          </a:solidFill>
                          <a:latin typeface="Gotham Bold"/>
                          <a:cs typeface="Gotham Bold"/>
                        </a:rPr>
                        <a:t> </a:t>
                      </a:r>
                      <a:r>
                        <a:rPr sz="1100" dirty="0">
                          <a:solidFill>
                            <a:srgbClr val="006862"/>
                          </a:solidFill>
                          <a:latin typeface="Gotham Bold"/>
                          <a:cs typeface="Gotham Bold"/>
                        </a:rPr>
                        <a:t>30,</a:t>
                      </a:r>
                      <a:r>
                        <a:rPr sz="1100" spc="-4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4"/>
                  </a:ext>
                </a:extLst>
              </a:tr>
              <a:tr h="380365">
                <a:tc>
                  <a:txBody>
                    <a:bodyPr/>
                    <a:lstStyle/>
                    <a:p>
                      <a:pPr marR="24130" algn="r">
                        <a:lnSpc>
                          <a:spcPct val="100000"/>
                        </a:lnSpc>
                        <a:spcBef>
                          <a:spcPts val="750"/>
                        </a:spcBef>
                      </a:pPr>
                      <a:r>
                        <a:rPr sz="1100" spc="-10" dirty="0">
                          <a:solidFill>
                            <a:srgbClr val="000033"/>
                          </a:solidFill>
                          <a:latin typeface="Gotham Bold"/>
                          <a:cs typeface="Gotham Bold"/>
                        </a:rPr>
                        <a:t>$39,624</a:t>
                      </a:r>
                      <a:endParaRPr sz="1100">
                        <a:latin typeface="Gotham Bold"/>
                        <a:cs typeface="Gotham Bold"/>
                      </a:endParaRPr>
                    </a:p>
                  </a:txBody>
                  <a:tcPr marL="0" marR="0" marT="95250" marB="0"/>
                </a:tc>
                <a:tc>
                  <a:txBody>
                    <a:bodyPr/>
                    <a:lstStyle/>
                    <a:p>
                      <a:pPr marL="51435">
                        <a:lnSpc>
                          <a:spcPct val="100000"/>
                        </a:lnSpc>
                        <a:spcBef>
                          <a:spcPts val="750"/>
                        </a:spcBef>
                      </a:pPr>
                      <a:r>
                        <a:rPr sz="1100" dirty="0">
                          <a:solidFill>
                            <a:srgbClr val="006862"/>
                          </a:solidFill>
                          <a:latin typeface="Gotham Bold"/>
                          <a:cs typeface="Gotham Bold"/>
                        </a:rPr>
                        <a:t>NET</a:t>
                      </a:r>
                      <a:r>
                        <a:rPr sz="1100" spc="-30" dirty="0">
                          <a:solidFill>
                            <a:srgbClr val="006862"/>
                          </a:solidFill>
                          <a:latin typeface="Gotham Bold"/>
                          <a:cs typeface="Gotham Bold"/>
                        </a:rPr>
                        <a:t> </a:t>
                      </a:r>
                      <a:r>
                        <a:rPr sz="1100" dirty="0">
                          <a:solidFill>
                            <a:srgbClr val="006862"/>
                          </a:solidFill>
                          <a:latin typeface="Gotham Bold"/>
                          <a:cs typeface="Gotham Bold"/>
                        </a:rPr>
                        <a:t>INCOME</a:t>
                      </a:r>
                      <a:r>
                        <a:rPr sz="1100" spc="-25" dirty="0">
                          <a:solidFill>
                            <a:srgbClr val="006862"/>
                          </a:solidFill>
                          <a:latin typeface="Gotham Bold"/>
                          <a:cs typeface="Gotham Bold"/>
                        </a:rPr>
                        <a:t> </a:t>
                      </a:r>
                      <a:r>
                        <a:rPr sz="1100" dirty="0">
                          <a:solidFill>
                            <a:srgbClr val="006862"/>
                          </a:solidFill>
                          <a:latin typeface="Gotham Bold"/>
                          <a:cs typeface="Gotham Bold"/>
                        </a:rPr>
                        <a:t>CY</a:t>
                      </a:r>
                      <a:r>
                        <a:rPr sz="1100" spc="-3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5"/>
                  </a:ext>
                </a:extLst>
              </a:tr>
              <a:tr h="380365">
                <a:tc>
                  <a:txBody>
                    <a:bodyPr/>
                    <a:lstStyle/>
                    <a:p>
                      <a:pPr marR="40640" algn="r">
                        <a:lnSpc>
                          <a:spcPct val="100000"/>
                        </a:lnSpc>
                        <a:spcBef>
                          <a:spcPts val="750"/>
                        </a:spcBef>
                      </a:pPr>
                      <a:r>
                        <a:rPr sz="1100" spc="-10" dirty="0">
                          <a:solidFill>
                            <a:srgbClr val="000033"/>
                          </a:solidFill>
                          <a:latin typeface="Gotham Bold"/>
                          <a:cs typeface="Gotham Bold"/>
                        </a:rPr>
                        <a:t>16.2%</a:t>
                      </a:r>
                      <a:endParaRPr sz="1100">
                        <a:latin typeface="Gotham Bold"/>
                        <a:cs typeface="Gotham Bold"/>
                      </a:endParaRPr>
                    </a:p>
                  </a:txBody>
                  <a:tcPr marL="0" marR="0" marT="95250" marB="0"/>
                </a:tc>
                <a:tc>
                  <a:txBody>
                    <a:bodyPr/>
                    <a:lstStyle/>
                    <a:p>
                      <a:pPr marL="34925">
                        <a:lnSpc>
                          <a:spcPct val="100000"/>
                        </a:lnSpc>
                        <a:spcBef>
                          <a:spcPts val="750"/>
                        </a:spcBef>
                      </a:pP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10" dirty="0">
                          <a:solidFill>
                            <a:srgbClr val="006862"/>
                          </a:solidFill>
                          <a:latin typeface="Gotham Bold"/>
                          <a:cs typeface="Gotham Bold"/>
                        </a:rPr>
                        <a:t>RETURN</a:t>
                      </a:r>
                      <a:endParaRPr sz="1100">
                        <a:latin typeface="Gotham Bold"/>
                        <a:cs typeface="Gotham Bold"/>
                      </a:endParaRPr>
                    </a:p>
                  </a:txBody>
                  <a:tcPr marL="0" marR="0" marT="95250" marB="0"/>
                </a:tc>
                <a:extLst>
                  <a:ext uri="{0D108BD9-81ED-4DB2-BD59-A6C34878D82A}">
                    <a16:rowId xmlns:a16="http://schemas.microsoft.com/office/drawing/2014/main" val="10006"/>
                  </a:ext>
                </a:extLst>
              </a:tr>
              <a:tr h="259715">
                <a:tc>
                  <a:txBody>
                    <a:bodyPr/>
                    <a:lstStyle/>
                    <a:p>
                      <a:pPr marR="43180" algn="r">
                        <a:lnSpc>
                          <a:spcPts val="1200"/>
                        </a:lnSpc>
                        <a:spcBef>
                          <a:spcPts val="750"/>
                        </a:spcBef>
                      </a:pPr>
                      <a:r>
                        <a:rPr sz="1100" spc="-10" dirty="0">
                          <a:solidFill>
                            <a:srgbClr val="000033"/>
                          </a:solidFill>
                          <a:latin typeface="Gotham Bold"/>
                          <a:cs typeface="Gotham Bold"/>
                        </a:rPr>
                        <a:t>$45,016</a:t>
                      </a:r>
                      <a:endParaRPr sz="1100">
                        <a:latin typeface="Gotham Bold"/>
                        <a:cs typeface="Gotham Bold"/>
                      </a:endParaRPr>
                    </a:p>
                  </a:txBody>
                  <a:tcPr marL="0" marR="0" marT="95250" marB="0"/>
                </a:tc>
                <a:tc>
                  <a:txBody>
                    <a:bodyPr/>
                    <a:lstStyle/>
                    <a:p>
                      <a:pPr marL="32384">
                        <a:lnSpc>
                          <a:spcPts val="1200"/>
                        </a:lnSpc>
                        <a:spcBef>
                          <a:spcPts val="750"/>
                        </a:spcBef>
                      </a:pPr>
                      <a:r>
                        <a:rPr sz="1100" dirty="0">
                          <a:solidFill>
                            <a:srgbClr val="006862"/>
                          </a:solidFill>
                          <a:latin typeface="Gotham Bold"/>
                          <a:cs typeface="Gotham Bold"/>
                        </a:rPr>
                        <a:t>NET</a:t>
                      </a:r>
                      <a:r>
                        <a:rPr sz="1100" spc="-35" dirty="0">
                          <a:solidFill>
                            <a:srgbClr val="006862"/>
                          </a:solidFill>
                          <a:latin typeface="Gotham Bold"/>
                          <a:cs typeface="Gotham Bold"/>
                        </a:rPr>
                        <a:t> </a:t>
                      </a:r>
                      <a:r>
                        <a:rPr sz="1100" dirty="0">
                          <a:solidFill>
                            <a:srgbClr val="006862"/>
                          </a:solidFill>
                          <a:latin typeface="Gotham Bold"/>
                          <a:cs typeface="Gotham Bold"/>
                        </a:rPr>
                        <a:t>INCOME</a:t>
                      </a:r>
                      <a:r>
                        <a:rPr sz="1100" spc="-35" dirty="0">
                          <a:solidFill>
                            <a:srgbClr val="006862"/>
                          </a:solidFill>
                          <a:latin typeface="Gotham Bold"/>
                          <a:cs typeface="Gotham Bold"/>
                        </a:rPr>
                        <a:t> </a:t>
                      </a:r>
                      <a:r>
                        <a:rPr sz="1100" spc="-10" dirty="0">
                          <a:solidFill>
                            <a:srgbClr val="006862"/>
                          </a:solidFill>
                          <a:latin typeface="Gotham Bold"/>
                          <a:cs typeface="Gotham Bold"/>
                        </a:rPr>
                        <a:t>DISTRIBUTION</a:t>
                      </a:r>
                      <a:endParaRPr sz="1100">
                        <a:latin typeface="Gotham Bold"/>
                        <a:cs typeface="Gotham Bold"/>
                      </a:endParaRPr>
                    </a:p>
                  </a:txBody>
                  <a:tcPr marL="0" marR="0" marT="95250" marB="0"/>
                </a:tc>
                <a:extLst>
                  <a:ext uri="{0D108BD9-81ED-4DB2-BD59-A6C34878D82A}">
                    <a16:rowId xmlns:a16="http://schemas.microsoft.com/office/drawing/2014/main" val="10007"/>
                  </a:ext>
                </a:extLst>
              </a:tr>
            </a:tbl>
          </a:graphicData>
        </a:graphic>
      </p:graphicFrame>
      <p:sp>
        <p:nvSpPr>
          <p:cNvPr id="12" name="object 12"/>
          <p:cNvSpPr/>
          <p:nvPr/>
        </p:nvSpPr>
        <p:spPr>
          <a:xfrm>
            <a:off x="4366436" y="1719969"/>
            <a:ext cx="102870" cy="118745"/>
          </a:xfrm>
          <a:custGeom>
            <a:avLst/>
            <a:gdLst/>
            <a:ahLst/>
            <a:cxnLst/>
            <a:rect l="l" t="t" r="r" b="b"/>
            <a:pathLst>
              <a:path w="102870" h="118744">
                <a:moveTo>
                  <a:pt x="0" y="0"/>
                </a:moveTo>
                <a:lnTo>
                  <a:pt x="0" y="118719"/>
                </a:lnTo>
                <a:lnTo>
                  <a:pt x="102806" y="59359"/>
                </a:lnTo>
                <a:lnTo>
                  <a:pt x="0" y="0"/>
                </a:lnTo>
                <a:close/>
              </a:path>
            </a:pathLst>
          </a:custGeom>
          <a:solidFill>
            <a:srgbClr val="006862"/>
          </a:solidFill>
        </p:spPr>
        <p:txBody>
          <a:bodyPr wrap="square" lIns="0" tIns="0" rIns="0" bIns="0" rtlCol="0"/>
          <a:lstStyle/>
          <a:p>
            <a:endParaRPr/>
          </a:p>
        </p:txBody>
      </p:sp>
      <p:pic>
        <p:nvPicPr>
          <p:cNvPr id="13" name="object 13"/>
          <p:cNvPicPr/>
          <p:nvPr/>
        </p:nvPicPr>
        <p:blipFill>
          <a:blip r:embed="rId3" cstate="print"/>
          <a:stretch>
            <a:fillRect/>
          </a:stretch>
        </p:blipFill>
        <p:spPr>
          <a:xfrm>
            <a:off x="420624" y="2981194"/>
            <a:ext cx="2505205" cy="2505205"/>
          </a:xfrm>
          <a:prstGeom prst="rect">
            <a:avLst/>
          </a:prstGeom>
        </p:spPr>
      </p:pic>
      <p:grpSp>
        <p:nvGrpSpPr>
          <p:cNvPr id="14" name="object 14"/>
          <p:cNvGrpSpPr/>
          <p:nvPr/>
        </p:nvGrpSpPr>
        <p:grpSpPr>
          <a:xfrm>
            <a:off x="1426464" y="1695204"/>
            <a:ext cx="3758565" cy="7623175"/>
            <a:chOff x="1426464" y="1695204"/>
            <a:chExt cx="3758565" cy="7623175"/>
          </a:xfrm>
        </p:grpSpPr>
        <p:sp>
          <p:nvSpPr>
            <p:cNvPr id="15" name="object 15"/>
            <p:cNvSpPr/>
            <p:nvPr/>
          </p:nvSpPr>
          <p:spPr>
            <a:xfrm>
              <a:off x="4239437" y="1758895"/>
              <a:ext cx="0" cy="4003040"/>
            </a:xfrm>
            <a:custGeom>
              <a:avLst/>
              <a:gdLst/>
              <a:ahLst/>
              <a:cxnLst/>
              <a:rect l="l" t="t" r="r" b="b"/>
              <a:pathLst>
                <a:path h="4003040">
                  <a:moveTo>
                    <a:pt x="0" y="0"/>
                  </a:moveTo>
                  <a:lnTo>
                    <a:pt x="0" y="4002747"/>
                  </a:lnTo>
                </a:path>
              </a:pathLst>
            </a:custGeom>
            <a:ln w="25400">
              <a:solidFill>
                <a:srgbClr val="000033"/>
              </a:solidFill>
              <a:prstDash val="dot"/>
            </a:ln>
          </p:spPr>
          <p:txBody>
            <a:bodyPr wrap="square" lIns="0" tIns="0" rIns="0" bIns="0" rtlCol="0"/>
            <a:lstStyle/>
            <a:p>
              <a:endParaRPr/>
            </a:p>
          </p:txBody>
        </p:sp>
        <p:sp>
          <p:nvSpPr>
            <p:cNvPr id="16" name="object 16"/>
            <p:cNvSpPr/>
            <p:nvPr/>
          </p:nvSpPr>
          <p:spPr>
            <a:xfrm>
              <a:off x="4226737" y="1695208"/>
              <a:ext cx="25400" cy="4104640"/>
            </a:xfrm>
            <a:custGeom>
              <a:avLst/>
              <a:gdLst/>
              <a:ahLst/>
              <a:cxnLst/>
              <a:rect l="l" t="t" r="r" b="b"/>
              <a:pathLst>
                <a:path w="25400" h="4104640">
                  <a:moveTo>
                    <a:pt x="25400" y="4091940"/>
                  </a:moveTo>
                  <a:lnTo>
                    <a:pt x="21678" y="4082961"/>
                  </a:lnTo>
                  <a:lnTo>
                    <a:pt x="12700" y="4079240"/>
                  </a:lnTo>
                  <a:lnTo>
                    <a:pt x="3708" y="4082961"/>
                  </a:lnTo>
                  <a:lnTo>
                    <a:pt x="0" y="4091940"/>
                  </a:lnTo>
                  <a:lnTo>
                    <a:pt x="3708" y="4100919"/>
                  </a:lnTo>
                  <a:lnTo>
                    <a:pt x="12700" y="4104640"/>
                  </a:lnTo>
                  <a:lnTo>
                    <a:pt x="21678" y="4100919"/>
                  </a:lnTo>
                  <a:lnTo>
                    <a:pt x="25400" y="4091940"/>
                  </a:lnTo>
                  <a:close/>
                </a:path>
                <a:path w="25400" h="4104640">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Lst>
            </a:custGeom>
            <a:solidFill>
              <a:srgbClr val="000033"/>
            </a:solidFill>
          </p:spPr>
          <p:txBody>
            <a:bodyPr wrap="square" lIns="0" tIns="0" rIns="0" bIns="0" rtlCol="0"/>
            <a:lstStyle/>
            <a:p>
              <a:endParaRPr/>
            </a:p>
          </p:txBody>
        </p:sp>
        <p:pic>
          <p:nvPicPr>
            <p:cNvPr id="17" name="object 17"/>
            <p:cNvPicPr/>
            <p:nvPr/>
          </p:nvPicPr>
          <p:blipFill>
            <a:blip r:embed="rId4" cstate="print"/>
            <a:stretch>
              <a:fillRect/>
            </a:stretch>
          </p:blipFill>
          <p:spPr>
            <a:xfrm>
              <a:off x="1426464" y="5559551"/>
              <a:ext cx="3758338" cy="3758338"/>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8221" y="346075"/>
            <a:ext cx="1862455"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 ANNUAL </a:t>
            </a:r>
            <a:r>
              <a:rPr sz="1100" b="0" spc="-10" dirty="0">
                <a:solidFill>
                  <a:srgbClr val="5E6669"/>
                </a:solidFill>
                <a:latin typeface="Gotham Book"/>
                <a:cs typeface="Gotham Book"/>
              </a:rPr>
              <a:t>REPORT</a:t>
            </a:r>
            <a:endParaRPr sz="1100">
              <a:latin typeface="Gotham Book"/>
              <a:cs typeface="Gotham Book"/>
            </a:endParaRPr>
          </a:p>
        </p:txBody>
      </p:sp>
      <p:grpSp>
        <p:nvGrpSpPr>
          <p:cNvPr id="3" name="object 3"/>
          <p:cNvGrpSpPr/>
          <p:nvPr/>
        </p:nvGrpSpPr>
        <p:grpSpPr>
          <a:xfrm>
            <a:off x="-5937" y="9474200"/>
            <a:ext cx="7780655" cy="584200"/>
            <a:chOff x="-5937" y="9474200"/>
            <a:chExt cx="7780655" cy="584200"/>
          </a:xfrm>
        </p:grpSpPr>
        <p:pic>
          <p:nvPicPr>
            <p:cNvPr id="4" name="object 4"/>
            <p:cNvPicPr/>
            <p:nvPr/>
          </p:nvPicPr>
          <p:blipFill>
            <a:blip r:embed="rId2" cstate="print"/>
            <a:stretch>
              <a:fillRect/>
            </a:stretch>
          </p:blipFill>
          <p:spPr>
            <a:xfrm>
              <a:off x="0" y="9474200"/>
              <a:ext cx="7772400" cy="584200"/>
            </a:xfrm>
            <a:prstGeom prst="rect">
              <a:avLst/>
            </a:prstGeom>
          </p:spPr>
        </p:pic>
        <p:sp>
          <p:nvSpPr>
            <p:cNvPr id="5" name="object 5"/>
            <p:cNvSpPr/>
            <p:nvPr/>
          </p:nvSpPr>
          <p:spPr>
            <a:xfrm>
              <a:off x="0" y="9757798"/>
              <a:ext cx="7768590" cy="55244"/>
            </a:xfrm>
            <a:custGeom>
              <a:avLst/>
              <a:gdLst/>
              <a:ahLst/>
              <a:cxnLst/>
              <a:rect l="l" t="t" r="r" b="b"/>
              <a:pathLst>
                <a:path w="7768590" h="55245">
                  <a:moveTo>
                    <a:pt x="8602" y="0"/>
                  </a:moveTo>
                  <a:lnTo>
                    <a:pt x="0" y="8602"/>
                  </a:lnTo>
                </a:path>
                <a:path w="7768590" h="55245">
                  <a:moveTo>
                    <a:pt x="40403" y="0"/>
                  </a:moveTo>
                  <a:lnTo>
                    <a:pt x="0" y="40403"/>
                  </a:lnTo>
                </a:path>
                <a:path w="7768590" h="55245">
                  <a:moveTo>
                    <a:pt x="72204" y="0"/>
                  </a:moveTo>
                  <a:lnTo>
                    <a:pt x="17099" y="55105"/>
                  </a:lnTo>
                </a:path>
                <a:path w="7768590" h="55245">
                  <a:moveTo>
                    <a:pt x="104005" y="0"/>
                  </a:moveTo>
                  <a:lnTo>
                    <a:pt x="48900" y="55105"/>
                  </a:lnTo>
                </a:path>
                <a:path w="7768590" h="55245">
                  <a:moveTo>
                    <a:pt x="135806" y="0"/>
                  </a:moveTo>
                  <a:lnTo>
                    <a:pt x="80713" y="55105"/>
                  </a:lnTo>
                </a:path>
                <a:path w="7768590" h="55245">
                  <a:moveTo>
                    <a:pt x="167606" y="0"/>
                  </a:moveTo>
                  <a:lnTo>
                    <a:pt x="112514" y="55105"/>
                  </a:lnTo>
                </a:path>
                <a:path w="7768590" h="55245">
                  <a:moveTo>
                    <a:pt x="199420" y="0"/>
                  </a:moveTo>
                  <a:lnTo>
                    <a:pt x="144315" y="55105"/>
                  </a:lnTo>
                </a:path>
                <a:path w="7768590" h="55245">
                  <a:moveTo>
                    <a:pt x="231221" y="0"/>
                  </a:moveTo>
                  <a:lnTo>
                    <a:pt x="176115" y="55105"/>
                  </a:lnTo>
                </a:path>
                <a:path w="7768590" h="55245">
                  <a:moveTo>
                    <a:pt x="390225" y="0"/>
                  </a:moveTo>
                  <a:lnTo>
                    <a:pt x="335119" y="55105"/>
                  </a:lnTo>
                </a:path>
                <a:path w="7768590" h="55245">
                  <a:moveTo>
                    <a:pt x="422026" y="0"/>
                  </a:moveTo>
                  <a:lnTo>
                    <a:pt x="366920" y="55105"/>
                  </a:lnTo>
                </a:path>
                <a:path w="7768590" h="55245">
                  <a:moveTo>
                    <a:pt x="453826" y="0"/>
                  </a:moveTo>
                  <a:lnTo>
                    <a:pt x="398721" y="55105"/>
                  </a:lnTo>
                </a:path>
                <a:path w="7768590" h="55245">
                  <a:moveTo>
                    <a:pt x="485627" y="0"/>
                  </a:moveTo>
                  <a:lnTo>
                    <a:pt x="430522" y="55105"/>
                  </a:lnTo>
                </a:path>
                <a:path w="7768590" h="55245">
                  <a:moveTo>
                    <a:pt x="517428" y="0"/>
                  </a:moveTo>
                  <a:lnTo>
                    <a:pt x="462323" y="55105"/>
                  </a:lnTo>
                </a:path>
                <a:path w="7768590" h="55245">
                  <a:moveTo>
                    <a:pt x="549229" y="0"/>
                  </a:moveTo>
                  <a:lnTo>
                    <a:pt x="494123" y="55105"/>
                  </a:lnTo>
                </a:path>
                <a:path w="7768590" h="55245">
                  <a:moveTo>
                    <a:pt x="581030" y="0"/>
                  </a:moveTo>
                  <a:lnTo>
                    <a:pt x="525924" y="55105"/>
                  </a:lnTo>
                </a:path>
                <a:path w="7768590" h="55245">
                  <a:moveTo>
                    <a:pt x="612830" y="0"/>
                  </a:moveTo>
                  <a:lnTo>
                    <a:pt x="557738" y="55105"/>
                  </a:lnTo>
                </a:path>
                <a:path w="7768590" h="55245">
                  <a:moveTo>
                    <a:pt x="644631" y="0"/>
                  </a:moveTo>
                  <a:lnTo>
                    <a:pt x="589539" y="55105"/>
                  </a:lnTo>
                </a:path>
                <a:path w="7768590" h="55245">
                  <a:moveTo>
                    <a:pt x="676432" y="0"/>
                  </a:moveTo>
                  <a:lnTo>
                    <a:pt x="621339" y="55105"/>
                  </a:lnTo>
                </a:path>
                <a:path w="7768590" h="55245">
                  <a:moveTo>
                    <a:pt x="708245" y="0"/>
                  </a:moveTo>
                  <a:lnTo>
                    <a:pt x="653140" y="55105"/>
                  </a:lnTo>
                </a:path>
                <a:path w="7768590" h="55245">
                  <a:moveTo>
                    <a:pt x="740046" y="0"/>
                  </a:moveTo>
                  <a:lnTo>
                    <a:pt x="684941" y="55105"/>
                  </a:lnTo>
                </a:path>
                <a:path w="7768590" h="55245">
                  <a:moveTo>
                    <a:pt x="771847" y="0"/>
                  </a:moveTo>
                  <a:lnTo>
                    <a:pt x="716742" y="55105"/>
                  </a:lnTo>
                </a:path>
                <a:path w="7768590" h="55245">
                  <a:moveTo>
                    <a:pt x="803648" y="0"/>
                  </a:moveTo>
                  <a:lnTo>
                    <a:pt x="748543" y="55105"/>
                  </a:lnTo>
                </a:path>
                <a:path w="7768590" h="55245">
                  <a:moveTo>
                    <a:pt x="835449" y="0"/>
                  </a:moveTo>
                  <a:lnTo>
                    <a:pt x="780343" y="55105"/>
                  </a:lnTo>
                </a:path>
                <a:path w="7768590" h="55245">
                  <a:moveTo>
                    <a:pt x="867249" y="0"/>
                  </a:moveTo>
                  <a:lnTo>
                    <a:pt x="812144" y="55105"/>
                  </a:lnTo>
                </a:path>
                <a:path w="7768590" h="55245">
                  <a:moveTo>
                    <a:pt x="899050" y="0"/>
                  </a:moveTo>
                  <a:lnTo>
                    <a:pt x="843945" y="55105"/>
                  </a:lnTo>
                </a:path>
                <a:path w="7768590" h="55245">
                  <a:moveTo>
                    <a:pt x="930851" y="0"/>
                  </a:moveTo>
                  <a:lnTo>
                    <a:pt x="875746" y="55105"/>
                  </a:lnTo>
                </a:path>
                <a:path w="7768590" h="55245">
                  <a:moveTo>
                    <a:pt x="962652" y="0"/>
                  </a:moveTo>
                  <a:lnTo>
                    <a:pt x="907547" y="55105"/>
                  </a:lnTo>
                </a:path>
                <a:path w="7768590" h="55245">
                  <a:moveTo>
                    <a:pt x="994453" y="0"/>
                  </a:moveTo>
                  <a:lnTo>
                    <a:pt x="939347" y="55105"/>
                  </a:lnTo>
                </a:path>
                <a:path w="7768590" h="55245">
                  <a:moveTo>
                    <a:pt x="1026253" y="0"/>
                  </a:moveTo>
                  <a:lnTo>
                    <a:pt x="971148" y="55105"/>
                  </a:lnTo>
                </a:path>
                <a:path w="7768590" h="55245">
                  <a:moveTo>
                    <a:pt x="1058054" y="0"/>
                  </a:moveTo>
                  <a:lnTo>
                    <a:pt x="1002949" y="55105"/>
                  </a:lnTo>
                </a:path>
                <a:path w="7768590" h="55245">
                  <a:moveTo>
                    <a:pt x="1089855" y="0"/>
                  </a:moveTo>
                  <a:lnTo>
                    <a:pt x="1034750" y="55105"/>
                  </a:lnTo>
                </a:path>
                <a:path w="7768590" h="55245">
                  <a:moveTo>
                    <a:pt x="1121656" y="0"/>
                  </a:moveTo>
                  <a:lnTo>
                    <a:pt x="1066563" y="55105"/>
                  </a:lnTo>
                </a:path>
                <a:path w="7768590" h="55245">
                  <a:moveTo>
                    <a:pt x="1153457" y="0"/>
                  </a:moveTo>
                  <a:lnTo>
                    <a:pt x="1098364" y="55105"/>
                  </a:lnTo>
                </a:path>
                <a:path w="7768590" h="55245">
                  <a:moveTo>
                    <a:pt x="1185270" y="0"/>
                  </a:moveTo>
                  <a:lnTo>
                    <a:pt x="1130165" y="55105"/>
                  </a:lnTo>
                </a:path>
                <a:path w="7768590" h="55245">
                  <a:moveTo>
                    <a:pt x="1217071" y="0"/>
                  </a:moveTo>
                  <a:lnTo>
                    <a:pt x="1161966" y="55105"/>
                  </a:lnTo>
                </a:path>
                <a:path w="7768590" h="55245">
                  <a:moveTo>
                    <a:pt x="1248872" y="0"/>
                  </a:moveTo>
                  <a:lnTo>
                    <a:pt x="1193766" y="55105"/>
                  </a:lnTo>
                </a:path>
                <a:path w="7768590" h="55245">
                  <a:moveTo>
                    <a:pt x="1280673" y="0"/>
                  </a:moveTo>
                  <a:lnTo>
                    <a:pt x="1225567" y="55105"/>
                  </a:lnTo>
                </a:path>
                <a:path w="7768590" h="55245">
                  <a:moveTo>
                    <a:pt x="1312473" y="0"/>
                  </a:moveTo>
                  <a:lnTo>
                    <a:pt x="1257368" y="55105"/>
                  </a:lnTo>
                </a:path>
                <a:path w="7768590" h="55245">
                  <a:moveTo>
                    <a:pt x="1344274" y="0"/>
                  </a:moveTo>
                  <a:lnTo>
                    <a:pt x="1289169" y="55105"/>
                  </a:lnTo>
                </a:path>
                <a:path w="7768590" h="55245">
                  <a:moveTo>
                    <a:pt x="1376075" y="0"/>
                  </a:moveTo>
                  <a:lnTo>
                    <a:pt x="1320970" y="55105"/>
                  </a:lnTo>
                </a:path>
                <a:path w="7768590" h="55245">
                  <a:moveTo>
                    <a:pt x="1407876" y="0"/>
                  </a:moveTo>
                  <a:lnTo>
                    <a:pt x="1352770" y="55105"/>
                  </a:lnTo>
                </a:path>
                <a:path w="7768590" h="55245">
                  <a:moveTo>
                    <a:pt x="1439677" y="0"/>
                  </a:moveTo>
                  <a:lnTo>
                    <a:pt x="1384571" y="55105"/>
                  </a:lnTo>
                </a:path>
                <a:path w="7768590" h="55245">
                  <a:moveTo>
                    <a:pt x="1471477" y="0"/>
                  </a:moveTo>
                  <a:lnTo>
                    <a:pt x="1416372" y="55105"/>
                  </a:lnTo>
                </a:path>
                <a:path w="7768590" h="55245">
                  <a:moveTo>
                    <a:pt x="1503278" y="0"/>
                  </a:moveTo>
                  <a:lnTo>
                    <a:pt x="1448173" y="55105"/>
                  </a:lnTo>
                </a:path>
                <a:path w="7768590" h="55245">
                  <a:moveTo>
                    <a:pt x="1535079" y="0"/>
                  </a:moveTo>
                  <a:lnTo>
                    <a:pt x="1479974" y="55105"/>
                  </a:lnTo>
                </a:path>
                <a:path w="7768590" h="55245">
                  <a:moveTo>
                    <a:pt x="1566880" y="0"/>
                  </a:moveTo>
                  <a:lnTo>
                    <a:pt x="1511774" y="55105"/>
                  </a:lnTo>
                </a:path>
                <a:path w="7768590" h="55245">
                  <a:moveTo>
                    <a:pt x="1598681" y="0"/>
                  </a:moveTo>
                  <a:lnTo>
                    <a:pt x="1543588" y="55105"/>
                  </a:lnTo>
                </a:path>
                <a:path w="7768590" h="55245">
                  <a:moveTo>
                    <a:pt x="1630481" y="0"/>
                  </a:moveTo>
                  <a:lnTo>
                    <a:pt x="1575389" y="55105"/>
                  </a:lnTo>
                </a:path>
                <a:path w="7768590" h="55245">
                  <a:moveTo>
                    <a:pt x="1662282" y="0"/>
                  </a:moveTo>
                  <a:lnTo>
                    <a:pt x="1607190" y="55105"/>
                  </a:lnTo>
                </a:path>
                <a:path w="7768590" h="55245">
                  <a:moveTo>
                    <a:pt x="1694096" y="0"/>
                  </a:moveTo>
                  <a:lnTo>
                    <a:pt x="1638990" y="55105"/>
                  </a:lnTo>
                </a:path>
                <a:path w="7768590" h="55245">
                  <a:moveTo>
                    <a:pt x="1725896" y="0"/>
                  </a:moveTo>
                  <a:lnTo>
                    <a:pt x="1670791" y="55105"/>
                  </a:lnTo>
                </a:path>
                <a:path w="7768590" h="55245">
                  <a:moveTo>
                    <a:pt x="1757697" y="0"/>
                  </a:moveTo>
                  <a:lnTo>
                    <a:pt x="1702592" y="55105"/>
                  </a:lnTo>
                </a:path>
                <a:path w="7768590" h="55245">
                  <a:moveTo>
                    <a:pt x="1789498" y="0"/>
                  </a:moveTo>
                  <a:lnTo>
                    <a:pt x="1734393" y="55105"/>
                  </a:lnTo>
                </a:path>
                <a:path w="7768590" h="55245">
                  <a:moveTo>
                    <a:pt x="1821299" y="0"/>
                  </a:moveTo>
                  <a:lnTo>
                    <a:pt x="1766194" y="55105"/>
                  </a:lnTo>
                </a:path>
                <a:path w="7768590" h="55245">
                  <a:moveTo>
                    <a:pt x="1853100" y="0"/>
                  </a:moveTo>
                  <a:lnTo>
                    <a:pt x="1797994" y="55105"/>
                  </a:lnTo>
                </a:path>
                <a:path w="7768590" h="55245">
                  <a:moveTo>
                    <a:pt x="1884900" y="0"/>
                  </a:moveTo>
                  <a:lnTo>
                    <a:pt x="1829795" y="55105"/>
                  </a:lnTo>
                </a:path>
                <a:path w="7768590" h="55245">
                  <a:moveTo>
                    <a:pt x="1916701" y="0"/>
                  </a:moveTo>
                  <a:lnTo>
                    <a:pt x="1861596" y="55105"/>
                  </a:lnTo>
                </a:path>
                <a:path w="7768590" h="55245">
                  <a:moveTo>
                    <a:pt x="1948502" y="0"/>
                  </a:moveTo>
                  <a:lnTo>
                    <a:pt x="1893397" y="55105"/>
                  </a:lnTo>
                </a:path>
                <a:path w="7768590" h="55245">
                  <a:moveTo>
                    <a:pt x="1980303" y="0"/>
                  </a:moveTo>
                  <a:lnTo>
                    <a:pt x="1925198" y="55105"/>
                  </a:lnTo>
                </a:path>
                <a:path w="7768590" h="55245">
                  <a:moveTo>
                    <a:pt x="2012104" y="0"/>
                  </a:moveTo>
                  <a:lnTo>
                    <a:pt x="1956998" y="55105"/>
                  </a:lnTo>
                </a:path>
                <a:path w="7768590" h="55245">
                  <a:moveTo>
                    <a:pt x="2043904" y="0"/>
                  </a:moveTo>
                  <a:lnTo>
                    <a:pt x="1988799" y="55105"/>
                  </a:lnTo>
                </a:path>
                <a:path w="7768590" h="55245">
                  <a:moveTo>
                    <a:pt x="2075705" y="0"/>
                  </a:moveTo>
                  <a:lnTo>
                    <a:pt x="2020600" y="55105"/>
                  </a:lnTo>
                </a:path>
                <a:path w="7768590" h="55245">
                  <a:moveTo>
                    <a:pt x="2107506" y="0"/>
                  </a:moveTo>
                  <a:lnTo>
                    <a:pt x="2052413" y="55105"/>
                  </a:lnTo>
                </a:path>
                <a:path w="7768590" h="55245">
                  <a:moveTo>
                    <a:pt x="2139307" y="0"/>
                  </a:moveTo>
                  <a:lnTo>
                    <a:pt x="2084214" y="55105"/>
                  </a:lnTo>
                </a:path>
                <a:path w="7768590" h="55245">
                  <a:moveTo>
                    <a:pt x="2171120" y="0"/>
                  </a:moveTo>
                  <a:lnTo>
                    <a:pt x="2116015" y="55105"/>
                  </a:lnTo>
                </a:path>
                <a:path w="7768590" h="55245">
                  <a:moveTo>
                    <a:pt x="2202921" y="0"/>
                  </a:moveTo>
                  <a:lnTo>
                    <a:pt x="2147816" y="55105"/>
                  </a:lnTo>
                </a:path>
                <a:path w="7768590" h="55245">
                  <a:moveTo>
                    <a:pt x="2234722" y="0"/>
                  </a:moveTo>
                  <a:lnTo>
                    <a:pt x="2179617" y="55105"/>
                  </a:lnTo>
                </a:path>
                <a:path w="7768590" h="55245">
                  <a:moveTo>
                    <a:pt x="2266523" y="0"/>
                  </a:moveTo>
                  <a:lnTo>
                    <a:pt x="2211417" y="55105"/>
                  </a:lnTo>
                </a:path>
                <a:path w="7768590" h="55245">
                  <a:moveTo>
                    <a:pt x="2298324" y="0"/>
                  </a:moveTo>
                  <a:lnTo>
                    <a:pt x="2243218" y="55105"/>
                  </a:lnTo>
                </a:path>
                <a:path w="7768590" h="55245">
                  <a:moveTo>
                    <a:pt x="2330124" y="0"/>
                  </a:moveTo>
                  <a:lnTo>
                    <a:pt x="2275019" y="55105"/>
                  </a:lnTo>
                </a:path>
                <a:path w="7768590" h="55245">
                  <a:moveTo>
                    <a:pt x="2361925" y="0"/>
                  </a:moveTo>
                  <a:lnTo>
                    <a:pt x="2306820" y="55105"/>
                  </a:lnTo>
                </a:path>
                <a:path w="7768590" h="55245">
                  <a:moveTo>
                    <a:pt x="2393726" y="0"/>
                  </a:moveTo>
                  <a:lnTo>
                    <a:pt x="2338621" y="55105"/>
                  </a:lnTo>
                </a:path>
                <a:path w="7768590" h="55245">
                  <a:moveTo>
                    <a:pt x="2425527" y="0"/>
                  </a:moveTo>
                  <a:lnTo>
                    <a:pt x="2370421" y="55105"/>
                  </a:lnTo>
                </a:path>
                <a:path w="7768590" h="55245">
                  <a:moveTo>
                    <a:pt x="2457328" y="0"/>
                  </a:moveTo>
                  <a:lnTo>
                    <a:pt x="2402222" y="55105"/>
                  </a:lnTo>
                </a:path>
                <a:path w="7768590" h="55245">
                  <a:moveTo>
                    <a:pt x="2489128" y="0"/>
                  </a:moveTo>
                  <a:lnTo>
                    <a:pt x="2434023" y="55105"/>
                  </a:lnTo>
                </a:path>
                <a:path w="7768590" h="55245">
                  <a:moveTo>
                    <a:pt x="2520929" y="0"/>
                  </a:moveTo>
                  <a:lnTo>
                    <a:pt x="2465824" y="55105"/>
                  </a:lnTo>
                </a:path>
                <a:path w="7768590" h="55245">
                  <a:moveTo>
                    <a:pt x="2552730" y="0"/>
                  </a:moveTo>
                  <a:lnTo>
                    <a:pt x="2497625" y="55105"/>
                  </a:lnTo>
                </a:path>
                <a:path w="7768590" h="55245">
                  <a:moveTo>
                    <a:pt x="2584531" y="0"/>
                  </a:moveTo>
                  <a:lnTo>
                    <a:pt x="2529438" y="55105"/>
                  </a:lnTo>
                </a:path>
                <a:path w="7768590" h="55245">
                  <a:moveTo>
                    <a:pt x="2616332" y="0"/>
                  </a:moveTo>
                  <a:lnTo>
                    <a:pt x="2561239" y="55105"/>
                  </a:lnTo>
                </a:path>
                <a:path w="7768590" h="55245">
                  <a:moveTo>
                    <a:pt x="2648145" y="0"/>
                  </a:moveTo>
                  <a:lnTo>
                    <a:pt x="2593040" y="55105"/>
                  </a:lnTo>
                </a:path>
                <a:path w="7768590" h="55245">
                  <a:moveTo>
                    <a:pt x="2679946" y="0"/>
                  </a:moveTo>
                  <a:lnTo>
                    <a:pt x="2624841" y="55105"/>
                  </a:lnTo>
                </a:path>
                <a:path w="7768590" h="55245">
                  <a:moveTo>
                    <a:pt x="2711747" y="0"/>
                  </a:moveTo>
                  <a:lnTo>
                    <a:pt x="2656641" y="55105"/>
                  </a:lnTo>
                </a:path>
                <a:path w="7768590" h="55245">
                  <a:moveTo>
                    <a:pt x="2743547" y="0"/>
                  </a:moveTo>
                  <a:lnTo>
                    <a:pt x="2688442" y="55105"/>
                  </a:lnTo>
                </a:path>
                <a:path w="7768590" h="55245">
                  <a:moveTo>
                    <a:pt x="2775348" y="0"/>
                  </a:moveTo>
                  <a:lnTo>
                    <a:pt x="2720243" y="55105"/>
                  </a:lnTo>
                </a:path>
                <a:path w="7768590" h="55245">
                  <a:moveTo>
                    <a:pt x="2807149" y="0"/>
                  </a:moveTo>
                  <a:lnTo>
                    <a:pt x="2752044" y="55105"/>
                  </a:lnTo>
                </a:path>
                <a:path w="7768590" h="55245">
                  <a:moveTo>
                    <a:pt x="2838950" y="0"/>
                  </a:moveTo>
                  <a:lnTo>
                    <a:pt x="2783845" y="55105"/>
                  </a:lnTo>
                </a:path>
                <a:path w="7768590" h="55245">
                  <a:moveTo>
                    <a:pt x="2870751" y="0"/>
                  </a:moveTo>
                  <a:lnTo>
                    <a:pt x="2815645" y="55105"/>
                  </a:lnTo>
                </a:path>
                <a:path w="7768590" h="55245">
                  <a:moveTo>
                    <a:pt x="2902551" y="0"/>
                  </a:moveTo>
                  <a:lnTo>
                    <a:pt x="2847446" y="55105"/>
                  </a:lnTo>
                </a:path>
                <a:path w="7768590" h="55245">
                  <a:moveTo>
                    <a:pt x="2934352" y="0"/>
                  </a:moveTo>
                  <a:lnTo>
                    <a:pt x="2879247" y="55105"/>
                  </a:lnTo>
                </a:path>
                <a:path w="7768590" h="55245">
                  <a:moveTo>
                    <a:pt x="2966153" y="0"/>
                  </a:moveTo>
                  <a:lnTo>
                    <a:pt x="2911048" y="55105"/>
                  </a:lnTo>
                </a:path>
                <a:path w="7768590" h="55245">
                  <a:moveTo>
                    <a:pt x="2997954" y="0"/>
                  </a:moveTo>
                  <a:lnTo>
                    <a:pt x="2942849" y="55105"/>
                  </a:lnTo>
                </a:path>
                <a:path w="7768590" h="55245">
                  <a:moveTo>
                    <a:pt x="3029755" y="0"/>
                  </a:moveTo>
                  <a:lnTo>
                    <a:pt x="2974649" y="55105"/>
                  </a:lnTo>
                </a:path>
                <a:path w="7768590" h="55245">
                  <a:moveTo>
                    <a:pt x="3061555" y="0"/>
                  </a:moveTo>
                  <a:lnTo>
                    <a:pt x="3006463" y="55105"/>
                  </a:lnTo>
                </a:path>
                <a:path w="7768590" h="55245">
                  <a:moveTo>
                    <a:pt x="3093356" y="0"/>
                  </a:moveTo>
                  <a:lnTo>
                    <a:pt x="3038264" y="55105"/>
                  </a:lnTo>
                </a:path>
                <a:path w="7768590" h="55245">
                  <a:moveTo>
                    <a:pt x="3125170" y="0"/>
                  </a:moveTo>
                  <a:lnTo>
                    <a:pt x="3070064" y="55105"/>
                  </a:lnTo>
                </a:path>
                <a:path w="7768590" h="55245">
                  <a:moveTo>
                    <a:pt x="3156971" y="0"/>
                  </a:moveTo>
                  <a:lnTo>
                    <a:pt x="3101865" y="55105"/>
                  </a:lnTo>
                </a:path>
                <a:path w="7768590" h="55245">
                  <a:moveTo>
                    <a:pt x="3188771" y="0"/>
                  </a:moveTo>
                  <a:lnTo>
                    <a:pt x="3133666" y="55105"/>
                  </a:lnTo>
                </a:path>
                <a:path w="7768590" h="55245">
                  <a:moveTo>
                    <a:pt x="3220572" y="0"/>
                  </a:moveTo>
                  <a:lnTo>
                    <a:pt x="3165467" y="55105"/>
                  </a:lnTo>
                </a:path>
                <a:path w="7768590" h="55245">
                  <a:moveTo>
                    <a:pt x="3252373" y="0"/>
                  </a:moveTo>
                  <a:lnTo>
                    <a:pt x="3197268" y="55105"/>
                  </a:lnTo>
                </a:path>
                <a:path w="7768590" h="55245">
                  <a:moveTo>
                    <a:pt x="3284174" y="0"/>
                  </a:moveTo>
                  <a:lnTo>
                    <a:pt x="3229068" y="55105"/>
                  </a:lnTo>
                </a:path>
                <a:path w="7768590" h="55245">
                  <a:moveTo>
                    <a:pt x="3315975" y="0"/>
                  </a:moveTo>
                  <a:lnTo>
                    <a:pt x="3260869" y="55105"/>
                  </a:lnTo>
                </a:path>
                <a:path w="7768590" h="55245">
                  <a:moveTo>
                    <a:pt x="3347775" y="0"/>
                  </a:moveTo>
                  <a:lnTo>
                    <a:pt x="3292670" y="55105"/>
                  </a:lnTo>
                </a:path>
                <a:path w="7768590" h="55245">
                  <a:moveTo>
                    <a:pt x="3379576" y="0"/>
                  </a:moveTo>
                  <a:lnTo>
                    <a:pt x="3324471" y="55105"/>
                  </a:lnTo>
                </a:path>
                <a:path w="7768590" h="55245">
                  <a:moveTo>
                    <a:pt x="3411377" y="0"/>
                  </a:moveTo>
                  <a:lnTo>
                    <a:pt x="3356272" y="55105"/>
                  </a:lnTo>
                </a:path>
                <a:path w="7768590" h="55245">
                  <a:moveTo>
                    <a:pt x="3443178" y="0"/>
                  </a:moveTo>
                  <a:lnTo>
                    <a:pt x="3388072" y="55105"/>
                  </a:lnTo>
                </a:path>
                <a:path w="7768590" h="55245">
                  <a:moveTo>
                    <a:pt x="3474979" y="0"/>
                  </a:moveTo>
                  <a:lnTo>
                    <a:pt x="3419873" y="55105"/>
                  </a:lnTo>
                </a:path>
                <a:path w="7768590" h="55245">
                  <a:moveTo>
                    <a:pt x="3506779" y="0"/>
                  </a:moveTo>
                  <a:lnTo>
                    <a:pt x="3451674" y="55105"/>
                  </a:lnTo>
                </a:path>
                <a:path w="7768590" h="55245">
                  <a:moveTo>
                    <a:pt x="3538580" y="0"/>
                  </a:moveTo>
                  <a:lnTo>
                    <a:pt x="3483475" y="55105"/>
                  </a:lnTo>
                </a:path>
                <a:path w="7768590" h="55245">
                  <a:moveTo>
                    <a:pt x="3570381" y="0"/>
                  </a:moveTo>
                  <a:lnTo>
                    <a:pt x="3515288" y="55105"/>
                  </a:lnTo>
                </a:path>
                <a:path w="7768590" h="55245">
                  <a:moveTo>
                    <a:pt x="3602182" y="0"/>
                  </a:moveTo>
                  <a:lnTo>
                    <a:pt x="3547089" y="55105"/>
                  </a:lnTo>
                </a:path>
                <a:path w="7768590" h="55245">
                  <a:moveTo>
                    <a:pt x="3633995" y="0"/>
                  </a:moveTo>
                  <a:lnTo>
                    <a:pt x="3578890" y="55105"/>
                  </a:lnTo>
                </a:path>
                <a:path w="7768590" h="55245">
                  <a:moveTo>
                    <a:pt x="3665796" y="0"/>
                  </a:moveTo>
                  <a:lnTo>
                    <a:pt x="3610691" y="55105"/>
                  </a:lnTo>
                </a:path>
                <a:path w="7768590" h="55245">
                  <a:moveTo>
                    <a:pt x="3697597" y="0"/>
                  </a:moveTo>
                  <a:lnTo>
                    <a:pt x="3642492" y="55105"/>
                  </a:lnTo>
                </a:path>
                <a:path w="7768590" h="55245">
                  <a:moveTo>
                    <a:pt x="3729398" y="0"/>
                  </a:moveTo>
                  <a:lnTo>
                    <a:pt x="3674292" y="55105"/>
                  </a:lnTo>
                </a:path>
                <a:path w="7768590" h="55245">
                  <a:moveTo>
                    <a:pt x="3761198" y="0"/>
                  </a:moveTo>
                  <a:lnTo>
                    <a:pt x="3706093" y="55105"/>
                  </a:lnTo>
                </a:path>
                <a:path w="7768590" h="55245">
                  <a:moveTo>
                    <a:pt x="3792999" y="0"/>
                  </a:moveTo>
                  <a:lnTo>
                    <a:pt x="3737894" y="55105"/>
                  </a:lnTo>
                </a:path>
                <a:path w="7768590" h="55245">
                  <a:moveTo>
                    <a:pt x="3824800" y="0"/>
                  </a:moveTo>
                  <a:lnTo>
                    <a:pt x="3769695" y="55105"/>
                  </a:lnTo>
                </a:path>
                <a:path w="7768590" h="55245">
                  <a:moveTo>
                    <a:pt x="3856601" y="0"/>
                  </a:moveTo>
                  <a:lnTo>
                    <a:pt x="3801496" y="55105"/>
                  </a:lnTo>
                </a:path>
                <a:path w="7768590" h="55245">
                  <a:moveTo>
                    <a:pt x="3888402" y="0"/>
                  </a:moveTo>
                  <a:lnTo>
                    <a:pt x="3833296" y="55105"/>
                  </a:lnTo>
                </a:path>
                <a:path w="7768590" h="55245">
                  <a:moveTo>
                    <a:pt x="3920202" y="0"/>
                  </a:moveTo>
                  <a:lnTo>
                    <a:pt x="3865097" y="55105"/>
                  </a:lnTo>
                </a:path>
                <a:path w="7768590" h="55245">
                  <a:moveTo>
                    <a:pt x="3952003" y="0"/>
                  </a:moveTo>
                  <a:lnTo>
                    <a:pt x="3896898" y="55105"/>
                  </a:lnTo>
                </a:path>
                <a:path w="7768590" h="55245">
                  <a:moveTo>
                    <a:pt x="3983804" y="0"/>
                  </a:moveTo>
                  <a:lnTo>
                    <a:pt x="3928699" y="55105"/>
                  </a:lnTo>
                </a:path>
                <a:path w="7768590" h="55245">
                  <a:moveTo>
                    <a:pt x="4015605" y="0"/>
                  </a:moveTo>
                  <a:lnTo>
                    <a:pt x="3960500" y="55105"/>
                  </a:lnTo>
                </a:path>
                <a:path w="7768590" h="55245">
                  <a:moveTo>
                    <a:pt x="4047406" y="0"/>
                  </a:moveTo>
                  <a:lnTo>
                    <a:pt x="3992313" y="55105"/>
                  </a:lnTo>
                </a:path>
                <a:path w="7768590" h="55245">
                  <a:moveTo>
                    <a:pt x="4079206" y="0"/>
                  </a:moveTo>
                  <a:lnTo>
                    <a:pt x="4024114" y="55105"/>
                  </a:lnTo>
                </a:path>
                <a:path w="7768590" h="55245">
                  <a:moveTo>
                    <a:pt x="4111020" y="0"/>
                  </a:moveTo>
                  <a:lnTo>
                    <a:pt x="4055915" y="55105"/>
                  </a:lnTo>
                </a:path>
                <a:path w="7768590" h="55245">
                  <a:moveTo>
                    <a:pt x="4142821" y="0"/>
                  </a:moveTo>
                  <a:lnTo>
                    <a:pt x="4087715" y="55105"/>
                  </a:lnTo>
                </a:path>
                <a:path w="7768590" h="55245">
                  <a:moveTo>
                    <a:pt x="4174622" y="0"/>
                  </a:moveTo>
                  <a:lnTo>
                    <a:pt x="4119516" y="55105"/>
                  </a:lnTo>
                </a:path>
                <a:path w="7768590" h="55245">
                  <a:moveTo>
                    <a:pt x="4206422" y="0"/>
                  </a:moveTo>
                  <a:lnTo>
                    <a:pt x="4151317" y="55105"/>
                  </a:lnTo>
                </a:path>
                <a:path w="7768590" h="55245">
                  <a:moveTo>
                    <a:pt x="4238223" y="0"/>
                  </a:moveTo>
                  <a:lnTo>
                    <a:pt x="4183118" y="55105"/>
                  </a:lnTo>
                </a:path>
                <a:path w="7768590" h="55245">
                  <a:moveTo>
                    <a:pt x="4270024" y="0"/>
                  </a:moveTo>
                  <a:lnTo>
                    <a:pt x="4214919" y="55105"/>
                  </a:lnTo>
                </a:path>
                <a:path w="7768590" h="55245">
                  <a:moveTo>
                    <a:pt x="4301825" y="0"/>
                  </a:moveTo>
                  <a:lnTo>
                    <a:pt x="4246719" y="55105"/>
                  </a:lnTo>
                </a:path>
                <a:path w="7768590" h="55245">
                  <a:moveTo>
                    <a:pt x="4333626" y="0"/>
                  </a:moveTo>
                  <a:lnTo>
                    <a:pt x="4278520" y="55105"/>
                  </a:lnTo>
                </a:path>
                <a:path w="7768590" h="55245">
                  <a:moveTo>
                    <a:pt x="4365426" y="0"/>
                  </a:moveTo>
                  <a:lnTo>
                    <a:pt x="4310321" y="55105"/>
                  </a:lnTo>
                </a:path>
                <a:path w="7768590" h="55245">
                  <a:moveTo>
                    <a:pt x="4397227" y="0"/>
                  </a:moveTo>
                  <a:lnTo>
                    <a:pt x="4342122" y="55105"/>
                  </a:lnTo>
                </a:path>
                <a:path w="7768590" h="55245">
                  <a:moveTo>
                    <a:pt x="4429028" y="0"/>
                  </a:moveTo>
                  <a:lnTo>
                    <a:pt x="4373923" y="55105"/>
                  </a:lnTo>
                </a:path>
                <a:path w="7768590" h="55245">
                  <a:moveTo>
                    <a:pt x="4460829" y="0"/>
                  </a:moveTo>
                  <a:lnTo>
                    <a:pt x="4405723" y="55105"/>
                  </a:lnTo>
                </a:path>
                <a:path w="7768590" h="55245">
                  <a:moveTo>
                    <a:pt x="4492630" y="0"/>
                  </a:moveTo>
                  <a:lnTo>
                    <a:pt x="4437524" y="55105"/>
                  </a:lnTo>
                </a:path>
                <a:path w="7768590" h="55245">
                  <a:moveTo>
                    <a:pt x="4524430" y="0"/>
                  </a:moveTo>
                  <a:lnTo>
                    <a:pt x="4469338" y="55105"/>
                  </a:lnTo>
                </a:path>
                <a:path w="7768590" h="55245">
                  <a:moveTo>
                    <a:pt x="4556231" y="0"/>
                  </a:moveTo>
                  <a:lnTo>
                    <a:pt x="4501139" y="55105"/>
                  </a:lnTo>
                </a:path>
                <a:path w="7768590" h="55245">
                  <a:moveTo>
                    <a:pt x="4588045" y="0"/>
                  </a:moveTo>
                  <a:lnTo>
                    <a:pt x="4532939" y="55105"/>
                  </a:lnTo>
                </a:path>
                <a:path w="7768590" h="55245">
                  <a:moveTo>
                    <a:pt x="4619845" y="0"/>
                  </a:moveTo>
                  <a:lnTo>
                    <a:pt x="4564740" y="55105"/>
                  </a:lnTo>
                </a:path>
                <a:path w="7768590" h="55245">
                  <a:moveTo>
                    <a:pt x="4651646" y="0"/>
                  </a:moveTo>
                  <a:lnTo>
                    <a:pt x="4596541" y="55105"/>
                  </a:lnTo>
                </a:path>
                <a:path w="7768590" h="55245">
                  <a:moveTo>
                    <a:pt x="4683447" y="0"/>
                  </a:moveTo>
                  <a:lnTo>
                    <a:pt x="4628342" y="55105"/>
                  </a:lnTo>
                </a:path>
                <a:path w="7768590" h="55245">
                  <a:moveTo>
                    <a:pt x="4715248" y="0"/>
                  </a:moveTo>
                  <a:lnTo>
                    <a:pt x="4660143" y="55105"/>
                  </a:lnTo>
                </a:path>
                <a:path w="7768590" h="55245">
                  <a:moveTo>
                    <a:pt x="4747049" y="0"/>
                  </a:moveTo>
                  <a:lnTo>
                    <a:pt x="4691943" y="55105"/>
                  </a:lnTo>
                </a:path>
                <a:path w="7768590" h="55245">
                  <a:moveTo>
                    <a:pt x="4778849" y="0"/>
                  </a:moveTo>
                  <a:lnTo>
                    <a:pt x="4723744" y="55105"/>
                  </a:lnTo>
                </a:path>
                <a:path w="7768590" h="55245">
                  <a:moveTo>
                    <a:pt x="4810650" y="0"/>
                  </a:moveTo>
                  <a:lnTo>
                    <a:pt x="4755545" y="55105"/>
                  </a:lnTo>
                </a:path>
                <a:path w="7768590" h="55245">
                  <a:moveTo>
                    <a:pt x="4842451" y="0"/>
                  </a:moveTo>
                  <a:lnTo>
                    <a:pt x="4787346" y="55105"/>
                  </a:lnTo>
                </a:path>
                <a:path w="7768590" h="55245">
                  <a:moveTo>
                    <a:pt x="4874252" y="0"/>
                  </a:moveTo>
                  <a:lnTo>
                    <a:pt x="4819147" y="55105"/>
                  </a:lnTo>
                </a:path>
                <a:path w="7768590" h="55245">
                  <a:moveTo>
                    <a:pt x="4906053" y="0"/>
                  </a:moveTo>
                  <a:lnTo>
                    <a:pt x="4850947" y="55105"/>
                  </a:lnTo>
                </a:path>
                <a:path w="7768590" h="55245">
                  <a:moveTo>
                    <a:pt x="4937853" y="0"/>
                  </a:moveTo>
                  <a:lnTo>
                    <a:pt x="4882748" y="55105"/>
                  </a:lnTo>
                </a:path>
                <a:path w="7768590" h="55245">
                  <a:moveTo>
                    <a:pt x="4969654" y="0"/>
                  </a:moveTo>
                  <a:lnTo>
                    <a:pt x="4914549" y="55105"/>
                  </a:lnTo>
                </a:path>
                <a:path w="7768590" h="55245">
                  <a:moveTo>
                    <a:pt x="5001455" y="0"/>
                  </a:moveTo>
                  <a:lnTo>
                    <a:pt x="4946350" y="55105"/>
                  </a:lnTo>
                </a:path>
                <a:path w="7768590" h="55245">
                  <a:moveTo>
                    <a:pt x="5033256" y="0"/>
                  </a:moveTo>
                  <a:lnTo>
                    <a:pt x="4978163" y="55105"/>
                  </a:lnTo>
                </a:path>
                <a:path w="7768590" h="55245">
                  <a:moveTo>
                    <a:pt x="5065057" y="0"/>
                  </a:moveTo>
                  <a:lnTo>
                    <a:pt x="5009964" y="55105"/>
                  </a:lnTo>
                </a:path>
                <a:path w="7768590" h="55245">
                  <a:moveTo>
                    <a:pt x="5096870" y="0"/>
                  </a:moveTo>
                  <a:lnTo>
                    <a:pt x="5041765" y="55105"/>
                  </a:lnTo>
                </a:path>
                <a:path w="7768590" h="55245">
                  <a:moveTo>
                    <a:pt x="5128671" y="0"/>
                  </a:moveTo>
                  <a:lnTo>
                    <a:pt x="5073566" y="55105"/>
                  </a:lnTo>
                </a:path>
                <a:path w="7768590" h="55245">
                  <a:moveTo>
                    <a:pt x="5160472" y="0"/>
                  </a:moveTo>
                  <a:lnTo>
                    <a:pt x="5105366" y="55105"/>
                  </a:lnTo>
                </a:path>
                <a:path w="7768590" h="55245">
                  <a:moveTo>
                    <a:pt x="5192273" y="0"/>
                  </a:moveTo>
                  <a:lnTo>
                    <a:pt x="5137167" y="55105"/>
                  </a:lnTo>
                </a:path>
                <a:path w="7768590" h="55245">
                  <a:moveTo>
                    <a:pt x="5224073" y="0"/>
                  </a:moveTo>
                  <a:lnTo>
                    <a:pt x="5168968" y="55105"/>
                  </a:lnTo>
                </a:path>
                <a:path w="7768590" h="55245">
                  <a:moveTo>
                    <a:pt x="5255874" y="0"/>
                  </a:moveTo>
                  <a:lnTo>
                    <a:pt x="5200769" y="55105"/>
                  </a:lnTo>
                </a:path>
                <a:path w="7768590" h="55245">
                  <a:moveTo>
                    <a:pt x="5287675" y="0"/>
                  </a:moveTo>
                  <a:lnTo>
                    <a:pt x="5232570" y="55105"/>
                  </a:lnTo>
                </a:path>
                <a:path w="7768590" h="55245">
                  <a:moveTo>
                    <a:pt x="5319476" y="0"/>
                  </a:moveTo>
                  <a:lnTo>
                    <a:pt x="5264370" y="55105"/>
                  </a:lnTo>
                </a:path>
                <a:path w="7768590" h="55245">
                  <a:moveTo>
                    <a:pt x="5351277" y="0"/>
                  </a:moveTo>
                  <a:lnTo>
                    <a:pt x="5296171" y="55105"/>
                  </a:lnTo>
                </a:path>
                <a:path w="7768590" h="55245">
                  <a:moveTo>
                    <a:pt x="5383077" y="0"/>
                  </a:moveTo>
                  <a:lnTo>
                    <a:pt x="5327972" y="55105"/>
                  </a:lnTo>
                </a:path>
                <a:path w="7768590" h="55245">
                  <a:moveTo>
                    <a:pt x="5414878" y="0"/>
                  </a:moveTo>
                  <a:lnTo>
                    <a:pt x="5359773" y="55105"/>
                  </a:lnTo>
                </a:path>
                <a:path w="7768590" h="55245">
                  <a:moveTo>
                    <a:pt x="5446679" y="0"/>
                  </a:moveTo>
                  <a:lnTo>
                    <a:pt x="5391574" y="55105"/>
                  </a:lnTo>
                </a:path>
                <a:path w="7768590" h="55245">
                  <a:moveTo>
                    <a:pt x="5478480" y="0"/>
                  </a:moveTo>
                  <a:lnTo>
                    <a:pt x="5423374" y="55105"/>
                  </a:lnTo>
                </a:path>
                <a:path w="7768590" h="55245">
                  <a:moveTo>
                    <a:pt x="5510281" y="0"/>
                  </a:moveTo>
                  <a:lnTo>
                    <a:pt x="5455175" y="55105"/>
                  </a:lnTo>
                </a:path>
                <a:path w="7768590" h="55245">
                  <a:moveTo>
                    <a:pt x="5542081" y="0"/>
                  </a:moveTo>
                  <a:lnTo>
                    <a:pt x="5486989" y="55105"/>
                  </a:lnTo>
                </a:path>
                <a:path w="7768590" h="55245">
                  <a:moveTo>
                    <a:pt x="5573882" y="0"/>
                  </a:moveTo>
                  <a:lnTo>
                    <a:pt x="5518790" y="55105"/>
                  </a:lnTo>
                </a:path>
                <a:path w="7768590" h="55245">
                  <a:moveTo>
                    <a:pt x="5605696" y="0"/>
                  </a:moveTo>
                  <a:lnTo>
                    <a:pt x="5550590" y="55105"/>
                  </a:lnTo>
                </a:path>
                <a:path w="7768590" h="55245">
                  <a:moveTo>
                    <a:pt x="5637496" y="0"/>
                  </a:moveTo>
                  <a:lnTo>
                    <a:pt x="5582391" y="55105"/>
                  </a:lnTo>
                </a:path>
                <a:path w="7768590" h="55245">
                  <a:moveTo>
                    <a:pt x="5669297" y="0"/>
                  </a:moveTo>
                  <a:lnTo>
                    <a:pt x="5614192" y="55105"/>
                  </a:lnTo>
                </a:path>
                <a:path w="7768590" h="55245">
                  <a:moveTo>
                    <a:pt x="5701098" y="0"/>
                  </a:moveTo>
                  <a:lnTo>
                    <a:pt x="5645993" y="55105"/>
                  </a:lnTo>
                </a:path>
                <a:path w="7768590" h="55245">
                  <a:moveTo>
                    <a:pt x="5732899" y="0"/>
                  </a:moveTo>
                  <a:lnTo>
                    <a:pt x="5677794" y="55105"/>
                  </a:lnTo>
                </a:path>
                <a:path w="7768590" h="55245">
                  <a:moveTo>
                    <a:pt x="5764700" y="0"/>
                  </a:moveTo>
                  <a:lnTo>
                    <a:pt x="5709594" y="55105"/>
                  </a:lnTo>
                </a:path>
                <a:path w="7768590" h="55245">
                  <a:moveTo>
                    <a:pt x="5796500" y="0"/>
                  </a:moveTo>
                  <a:lnTo>
                    <a:pt x="5741395" y="55105"/>
                  </a:lnTo>
                </a:path>
                <a:path w="7768590" h="55245">
                  <a:moveTo>
                    <a:pt x="5828301" y="0"/>
                  </a:moveTo>
                  <a:lnTo>
                    <a:pt x="5773196" y="55105"/>
                  </a:lnTo>
                </a:path>
                <a:path w="7768590" h="55245">
                  <a:moveTo>
                    <a:pt x="5860102" y="0"/>
                  </a:moveTo>
                  <a:lnTo>
                    <a:pt x="5804997" y="55105"/>
                  </a:lnTo>
                </a:path>
                <a:path w="7768590" h="55245">
                  <a:moveTo>
                    <a:pt x="5891903" y="0"/>
                  </a:moveTo>
                  <a:lnTo>
                    <a:pt x="5836798" y="55105"/>
                  </a:lnTo>
                </a:path>
                <a:path w="7768590" h="55245">
                  <a:moveTo>
                    <a:pt x="5923704" y="0"/>
                  </a:moveTo>
                  <a:lnTo>
                    <a:pt x="5868598" y="55105"/>
                  </a:lnTo>
                </a:path>
                <a:path w="7768590" h="55245">
                  <a:moveTo>
                    <a:pt x="5955504" y="0"/>
                  </a:moveTo>
                  <a:lnTo>
                    <a:pt x="5900399" y="55105"/>
                  </a:lnTo>
                </a:path>
                <a:path w="7768590" h="55245">
                  <a:moveTo>
                    <a:pt x="5987305" y="0"/>
                  </a:moveTo>
                  <a:lnTo>
                    <a:pt x="5932200" y="55105"/>
                  </a:lnTo>
                </a:path>
                <a:path w="7768590" h="55245">
                  <a:moveTo>
                    <a:pt x="6019106" y="0"/>
                  </a:moveTo>
                  <a:lnTo>
                    <a:pt x="5964013" y="55105"/>
                  </a:lnTo>
                </a:path>
                <a:path w="7768590" h="55245">
                  <a:moveTo>
                    <a:pt x="6050907" y="0"/>
                  </a:moveTo>
                  <a:lnTo>
                    <a:pt x="5995814" y="55105"/>
                  </a:lnTo>
                </a:path>
                <a:path w="7768590" h="55245">
                  <a:moveTo>
                    <a:pt x="6082720" y="0"/>
                  </a:moveTo>
                  <a:lnTo>
                    <a:pt x="6027615" y="55105"/>
                  </a:lnTo>
                </a:path>
                <a:path w="7768590" h="55245">
                  <a:moveTo>
                    <a:pt x="6114521" y="0"/>
                  </a:moveTo>
                  <a:lnTo>
                    <a:pt x="6059416" y="55105"/>
                  </a:lnTo>
                </a:path>
                <a:path w="7768590" h="55245">
                  <a:moveTo>
                    <a:pt x="6146322" y="0"/>
                  </a:moveTo>
                  <a:lnTo>
                    <a:pt x="6091217" y="55105"/>
                  </a:lnTo>
                </a:path>
                <a:path w="7768590" h="55245">
                  <a:moveTo>
                    <a:pt x="6178123" y="0"/>
                  </a:moveTo>
                  <a:lnTo>
                    <a:pt x="6123017" y="55105"/>
                  </a:lnTo>
                </a:path>
                <a:path w="7768590" h="55245">
                  <a:moveTo>
                    <a:pt x="6209924" y="0"/>
                  </a:moveTo>
                  <a:lnTo>
                    <a:pt x="6154818" y="55105"/>
                  </a:lnTo>
                </a:path>
                <a:path w="7768590" h="55245">
                  <a:moveTo>
                    <a:pt x="6241724" y="0"/>
                  </a:moveTo>
                  <a:lnTo>
                    <a:pt x="6186619" y="55105"/>
                  </a:lnTo>
                </a:path>
                <a:path w="7768590" h="55245">
                  <a:moveTo>
                    <a:pt x="6273525" y="0"/>
                  </a:moveTo>
                  <a:lnTo>
                    <a:pt x="6218420" y="55105"/>
                  </a:lnTo>
                </a:path>
                <a:path w="7768590" h="55245">
                  <a:moveTo>
                    <a:pt x="6305326" y="0"/>
                  </a:moveTo>
                  <a:lnTo>
                    <a:pt x="6250221" y="55105"/>
                  </a:lnTo>
                </a:path>
                <a:path w="7768590" h="55245">
                  <a:moveTo>
                    <a:pt x="6337127" y="0"/>
                  </a:moveTo>
                  <a:lnTo>
                    <a:pt x="6282021" y="55105"/>
                  </a:lnTo>
                </a:path>
                <a:path w="7768590" h="55245">
                  <a:moveTo>
                    <a:pt x="6368928" y="0"/>
                  </a:moveTo>
                  <a:lnTo>
                    <a:pt x="6313822" y="55105"/>
                  </a:lnTo>
                </a:path>
                <a:path w="7768590" h="55245">
                  <a:moveTo>
                    <a:pt x="6400728" y="0"/>
                  </a:moveTo>
                  <a:lnTo>
                    <a:pt x="6345623" y="55105"/>
                  </a:lnTo>
                </a:path>
                <a:path w="7768590" h="55245">
                  <a:moveTo>
                    <a:pt x="6432529" y="0"/>
                  </a:moveTo>
                  <a:lnTo>
                    <a:pt x="6377424" y="55105"/>
                  </a:lnTo>
                </a:path>
                <a:path w="7768590" h="55245">
                  <a:moveTo>
                    <a:pt x="6464330" y="0"/>
                  </a:moveTo>
                  <a:lnTo>
                    <a:pt x="6409225" y="55105"/>
                  </a:lnTo>
                </a:path>
                <a:path w="7768590" h="55245">
                  <a:moveTo>
                    <a:pt x="6496131" y="0"/>
                  </a:moveTo>
                  <a:lnTo>
                    <a:pt x="6441038" y="55105"/>
                  </a:lnTo>
                </a:path>
                <a:path w="7768590" h="55245">
                  <a:moveTo>
                    <a:pt x="6527932" y="0"/>
                  </a:moveTo>
                  <a:lnTo>
                    <a:pt x="6472839" y="55105"/>
                  </a:lnTo>
                </a:path>
                <a:path w="7768590" h="55245">
                  <a:moveTo>
                    <a:pt x="6559745" y="0"/>
                  </a:moveTo>
                  <a:lnTo>
                    <a:pt x="6504640" y="55105"/>
                  </a:lnTo>
                </a:path>
                <a:path w="7768590" h="55245">
                  <a:moveTo>
                    <a:pt x="6591546" y="0"/>
                  </a:moveTo>
                  <a:lnTo>
                    <a:pt x="6536441" y="55105"/>
                  </a:lnTo>
                </a:path>
                <a:path w="7768590" h="55245">
                  <a:moveTo>
                    <a:pt x="6623347" y="0"/>
                  </a:moveTo>
                  <a:lnTo>
                    <a:pt x="6568241" y="55105"/>
                  </a:lnTo>
                </a:path>
                <a:path w="7768590" h="55245">
                  <a:moveTo>
                    <a:pt x="6655147" y="0"/>
                  </a:moveTo>
                  <a:lnTo>
                    <a:pt x="6600042" y="55105"/>
                  </a:lnTo>
                </a:path>
                <a:path w="7768590" h="55245">
                  <a:moveTo>
                    <a:pt x="6686948" y="0"/>
                  </a:moveTo>
                  <a:lnTo>
                    <a:pt x="6631843" y="55105"/>
                  </a:lnTo>
                </a:path>
                <a:path w="7768590" h="55245">
                  <a:moveTo>
                    <a:pt x="6718749" y="0"/>
                  </a:moveTo>
                  <a:lnTo>
                    <a:pt x="6663644" y="55105"/>
                  </a:lnTo>
                </a:path>
                <a:path w="7768590" h="55245">
                  <a:moveTo>
                    <a:pt x="6750550" y="0"/>
                  </a:moveTo>
                  <a:lnTo>
                    <a:pt x="6695445" y="55105"/>
                  </a:lnTo>
                </a:path>
                <a:path w="7768590" h="55245">
                  <a:moveTo>
                    <a:pt x="6782351" y="0"/>
                  </a:moveTo>
                  <a:lnTo>
                    <a:pt x="6727245" y="55105"/>
                  </a:lnTo>
                </a:path>
                <a:path w="7768590" h="55245">
                  <a:moveTo>
                    <a:pt x="6814151" y="0"/>
                  </a:moveTo>
                  <a:lnTo>
                    <a:pt x="6759046" y="55105"/>
                  </a:lnTo>
                </a:path>
                <a:path w="7768590" h="55245">
                  <a:moveTo>
                    <a:pt x="6845952" y="0"/>
                  </a:moveTo>
                  <a:lnTo>
                    <a:pt x="6790847" y="55105"/>
                  </a:lnTo>
                </a:path>
                <a:path w="7768590" h="55245">
                  <a:moveTo>
                    <a:pt x="6877753" y="0"/>
                  </a:moveTo>
                  <a:lnTo>
                    <a:pt x="6822648" y="55105"/>
                  </a:lnTo>
                </a:path>
                <a:path w="7768590" h="55245">
                  <a:moveTo>
                    <a:pt x="6909554" y="0"/>
                  </a:moveTo>
                  <a:lnTo>
                    <a:pt x="6854449" y="55105"/>
                  </a:lnTo>
                </a:path>
                <a:path w="7768590" h="55245">
                  <a:moveTo>
                    <a:pt x="6941355" y="0"/>
                  </a:moveTo>
                  <a:lnTo>
                    <a:pt x="6886249" y="55105"/>
                  </a:lnTo>
                </a:path>
                <a:path w="7768590" h="55245">
                  <a:moveTo>
                    <a:pt x="6973155" y="0"/>
                  </a:moveTo>
                  <a:lnTo>
                    <a:pt x="6918063" y="55105"/>
                  </a:lnTo>
                </a:path>
                <a:path w="7768590" h="55245">
                  <a:moveTo>
                    <a:pt x="7004956" y="0"/>
                  </a:moveTo>
                  <a:lnTo>
                    <a:pt x="6949864" y="55105"/>
                  </a:lnTo>
                </a:path>
                <a:path w="7768590" h="55245">
                  <a:moveTo>
                    <a:pt x="7036757" y="0"/>
                  </a:moveTo>
                  <a:lnTo>
                    <a:pt x="6981664" y="55105"/>
                  </a:lnTo>
                </a:path>
                <a:path w="7768590" h="55245">
                  <a:moveTo>
                    <a:pt x="7068571" y="0"/>
                  </a:moveTo>
                  <a:lnTo>
                    <a:pt x="7013465" y="55105"/>
                  </a:lnTo>
                </a:path>
                <a:path w="7768590" h="55245">
                  <a:moveTo>
                    <a:pt x="7100371" y="0"/>
                  </a:moveTo>
                  <a:lnTo>
                    <a:pt x="7045266" y="55105"/>
                  </a:lnTo>
                </a:path>
                <a:path w="7768590" h="55245">
                  <a:moveTo>
                    <a:pt x="7132172" y="0"/>
                  </a:moveTo>
                  <a:lnTo>
                    <a:pt x="7077067" y="55105"/>
                  </a:lnTo>
                </a:path>
                <a:path w="7768590" h="55245">
                  <a:moveTo>
                    <a:pt x="7163973" y="0"/>
                  </a:moveTo>
                  <a:lnTo>
                    <a:pt x="7108868" y="55105"/>
                  </a:lnTo>
                </a:path>
                <a:path w="7768590" h="55245">
                  <a:moveTo>
                    <a:pt x="7195774" y="0"/>
                  </a:moveTo>
                  <a:lnTo>
                    <a:pt x="7140668" y="55105"/>
                  </a:lnTo>
                </a:path>
                <a:path w="7768590" h="55245">
                  <a:moveTo>
                    <a:pt x="7227575" y="0"/>
                  </a:moveTo>
                  <a:lnTo>
                    <a:pt x="7172469" y="55105"/>
                  </a:lnTo>
                </a:path>
                <a:path w="7768590" h="55245">
                  <a:moveTo>
                    <a:pt x="7259375" y="0"/>
                  </a:moveTo>
                  <a:lnTo>
                    <a:pt x="7204270" y="55105"/>
                  </a:lnTo>
                </a:path>
                <a:path w="7768590" h="55245">
                  <a:moveTo>
                    <a:pt x="7291176" y="0"/>
                  </a:moveTo>
                  <a:lnTo>
                    <a:pt x="7236071" y="55105"/>
                  </a:lnTo>
                </a:path>
                <a:path w="7768590" h="55245">
                  <a:moveTo>
                    <a:pt x="7322977" y="0"/>
                  </a:moveTo>
                  <a:lnTo>
                    <a:pt x="7267872" y="55105"/>
                  </a:lnTo>
                </a:path>
                <a:path w="7768590" h="55245">
                  <a:moveTo>
                    <a:pt x="7354778" y="0"/>
                  </a:moveTo>
                  <a:lnTo>
                    <a:pt x="7299672" y="55105"/>
                  </a:lnTo>
                </a:path>
                <a:path w="7768590" h="55245">
                  <a:moveTo>
                    <a:pt x="7386579" y="0"/>
                  </a:moveTo>
                  <a:lnTo>
                    <a:pt x="7331473" y="55105"/>
                  </a:lnTo>
                </a:path>
                <a:path w="7768590" h="55245">
                  <a:moveTo>
                    <a:pt x="7418379" y="0"/>
                  </a:moveTo>
                  <a:lnTo>
                    <a:pt x="7363274" y="55105"/>
                  </a:lnTo>
                </a:path>
                <a:path w="7768590" h="55245">
                  <a:moveTo>
                    <a:pt x="7450180" y="0"/>
                  </a:moveTo>
                  <a:lnTo>
                    <a:pt x="7395075" y="55105"/>
                  </a:lnTo>
                </a:path>
                <a:path w="7768590" h="55245">
                  <a:moveTo>
                    <a:pt x="7481981" y="0"/>
                  </a:moveTo>
                  <a:lnTo>
                    <a:pt x="7426888" y="55105"/>
                  </a:lnTo>
                </a:path>
                <a:path w="7768590" h="55245">
                  <a:moveTo>
                    <a:pt x="7513782" y="0"/>
                  </a:moveTo>
                  <a:lnTo>
                    <a:pt x="7458689" y="55105"/>
                  </a:lnTo>
                </a:path>
                <a:path w="7768590" h="55245">
                  <a:moveTo>
                    <a:pt x="7545583" y="0"/>
                  </a:moveTo>
                  <a:lnTo>
                    <a:pt x="7490490" y="55105"/>
                  </a:lnTo>
                </a:path>
                <a:path w="7768590" h="55245">
                  <a:moveTo>
                    <a:pt x="7577396" y="0"/>
                  </a:moveTo>
                  <a:lnTo>
                    <a:pt x="7522291" y="55105"/>
                  </a:lnTo>
                </a:path>
                <a:path w="7768590" h="55245">
                  <a:moveTo>
                    <a:pt x="7609197" y="0"/>
                  </a:moveTo>
                  <a:lnTo>
                    <a:pt x="7554092" y="55105"/>
                  </a:lnTo>
                </a:path>
                <a:path w="7768590" h="55245">
                  <a:moveTo>
                    <a:pt x="7640998" y="0"/>
                  </a:moveTo>
                  <a:lnTo>
                    <a:pt x="7585892" y="55105"/>
                  </a:lnTo>
                </a:path>
                <a:path w="7768590" h="55245">
                  <a:moveTo>
                    <a:pt x="7672798" y="0"/>
                  </a:moveTo>
                  <a:lnTo>
                    <a:pt x="7617693" y="55105"/>
                  </a:lnTo>
                </a:path>
                <a:path w="7768590" h="55245">
                  <a:moveTo>
                    <a:pt x="7704599" y="0"/>
                  </a:moveTo>
                  <a:lnTo>
                    <a:pt x="7649494" y="55105"/>
                  </a:lnTo>
                </a:path>
                <a:path w="7768590" h="55245">
                  <a:moveTo>
                    <a:pt x="7736400" y="0"/>
                  </a:moveTo>
                  <a:lnTo>
                    <a:pt x="7681295" y="55105"/>
                  </a:lnTo>
                </a:path>
                <a:path w="7768590" h="55245">
                  <a:moveTo>
                    <a:pt x="7768201" y="0"/>
                  </a:moveTo>
                  <a:lnTo>
                    <a:pt x="7713096" y="55105"/>
                  </a:lnTo>
                </a:path>
              </a:pathLst>
            </a:custGeom>
            <a:ln w="11874">
              <a:solidFill>
                <a:srgbClr val="FFFFFF"/>
              </a:solidFill>
            </a:ln>
          </p:spPr>
          <p:txBody>
            <a:bodyPr wrap="square" lIns="0" tIns="0" rIns="0" bIns="0" rtlCol="0"/>
            <a:lstStyle/>
            <a:p>
              <a:endParaRPr/>
            </a:p>
          </p:txBody>
        </p:sp>
        <p:sp>
          <p:nvSpPr>
            <p:cNvPr id="6" name="object 6"/>
            <p:cNvSpPr/>
            <p:nvPr/>
          </p:nvSpPr>
          <p:spPr>
            <a:xfrm>
              <a:off x="175564"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7" name="object 7"/>
          <p:cNvSpPr txBox="1"/>
          <p:nvPr/>
        </p:nvSpPr>
        <p:spPr>
          <a:xfrm>
            <a:off x="191423" y="9674528"/>
            <a:ext cx="166370" cy="193040"/>
          </a:xfrm>
          <a:prstGeom prst="rect">
            <a:avLst/>
          </a:prstGeom>
        </p:spPr>
        <p:txBody>
          <a:bodyPr vert="horz" wrap="square" lIns="0" tIns="12700" rIns="0" bIns="0" rtlCol="0">
            <a:spAutoFit/>
          </a:bodyPr>
          <a:lstStyle/>
          <a:p>
            <a:pPr marL="12700">
              <a:lnSpc>
                <a:spcPct val="100000"/>
              </a:lnSpc>
              <a:spcBef>
                <a:spcPts val="100"/>
              </a:spcBef>
            </a:pPr>
            <a:r>
              <a:rPr sz="1100" b="0" spc="-25" dirty="0">
                <a:solidFill>
                  <a:srgbClr val="FFFFFF"/>
                </a:solidFill>
                <a:latin typeface="Gotham Book"/>
                <a:cs typeface="Gotham Book"/>
              </a:rPr>
              <a:t>16</a:t>
            </a:r>
            <a:endParaRPr sz="1100">
              <a:latin typeface="Gotham Book"/>
              <a:cs typeface="Gotham Book"/>
            </a:endParaRPr>
          </a:p>
        </p:txBody>
      </p:sp>
      <p:sp>
        <p:nvSpPr>
          <p:cNvPr id="8" name="object 8"/>
          <p:cNvSpPr txBox="1">
            <a:spLocks noGrp="1"/>
          </p:cNvSpPr>
          <p:nvPr>
            <p:ph type="title"/>
          </p:nvPr>
        </p:nvSpPr>
        <p:spPr>
          <a:xfrm>
            <a:off x="455676" y="537454"/>
            <a:ext cx="2452370" cy="443711"/>
          </a:xfrm>
          <a:prstGeom prst="rect">
            <a:avLst/>
          </a:prstGeom>
        </p:spPr>
        <p:txBody>
          <a:bodyPr vert="horz" wrap="square" lIns="0" tIns="12700" rIns="0" bIns="0" rtlCol="0">
            <a:spAutoFit/>
          </a:bodyPr>
          <a:lstStyle/>
          <a:p>
            <a:pPr marL="12700">
              <a:lnSpc>
                <a:spcPct val="100000"/>
              </a:lnSpc>
              <a:spcBef>
                <a:spcPts val="100"/>
              </a:spcBef>
            </a:pPr>
            <a:r>
              <a:rPr sz="2800" b="1" spc="-40" dirty="0"/>
              <a:t>GROHNE</a:t>
            </a:r>
            <a:r>
              <a:rPr sz="2800" b="1" spc="-120" dirty="0"/>
              <a:t> </a:t>
            </a:r>
            <a:r>
              <a:rPr sz="2800" b="1" spc="-65" dirty="0"/>
              <a:t>FARM</a:t>
            </a:r>
          </a:p>
        </p:txBody>
      </p:sp>
      <p:sp>
        <p:nvSpPr>
          <p:cNvPr id="9" name="object 9"/>
          <p:cNvSpPr txBox="1"/>
          <p:nvPr/>
        </p:nvSpPr>
        <p:spPr>
          <a:xfrm>
            <a:off x="455676" y="1679692"/>
            <a:ext cx="3599179" cy="1488440"/>
          </a:xfrm>
          <a:prstGeom prst="rect">
            <a:avLst/>
          </a:prstGeom>
        </p:spPr>
        <p:txBody>
          <a:bodyPr vert="horz" wrap="square" lIns="0" tIns="12700" rIns="0" bIns="0" rtlCol="0">
            <a:spAutoFit/>
          </a:bodyPr>
          <a:lstStyle/>
          <a:p>
            <a:pPr marL="12700" marR="307975">
              <a:lnSpc>
                <a:spcPct val="100000"/>
              </a:lnSpc>
              <a:spcBef>
                <a:spcPts val="100"/>
              </a:spcBef>
            </a:pPr>
            <a:r>
              <a:rPr sz="1200" b="0" dirty="0">
                <a:solidFill>
                  <a:srgbClr val="231F20"/>
                </a:solidFill>
                <a:latin typeface="Gotham Book"/>
                <a:cs typeface="Gotham Book"/>
              </a:rPr>
              <a:t>In</a:t>
            </a:r>
            <a:r>
              <a:rPr sz="1200" b="0" spc="-30" dirty="0">
                <a:solidFill>
                  <a:srgbClr val="231F20"/>
                </a:solidFill>
                <a:latin typeface="Gotham Book"/>
                <a:cs typeface="Gotham Book"/>
              </a:rPr>
              <a:t> </a:t>
            </a:r>
            <a:r>
              <a:rPr sz="1200" b="0" dirty="0">
                <a:solidFill>
                  <a:srgbClr val="231F20"/>
                </a:solidFill>
                <a:latin typeface="Gotham Book"/>
                <a:cs typeface="Gotham Book"/>
              </a:rPr>
              <a:t>late</a:t>
            </a:r>
            <a:r>
              <a:rPr sz="1200" b="0" spc="-25" dirty="0">
                <a:solidFill>
                  <a:srgbClr val="231F20"/>
                </a:solidFill>
                <a:latin typeface="Gotham Book"/>
                <a:cs typeface="Gotham Book"/>
              </a:rPr>
              <a:t> </a:t>
            </a:r>
            <a:r>
              <a:rPr sz="1200" b="0" dirty="0">
                <a:solidFill>
                  <a:srgbClr val="231F20"/>
                </a:solidFill>
                <a:latin typeface="Gotham Book"/>
                <a:cs typeface="Gotham Book"/>
              </a:rPr>
              <a:t>2019,</a:t>
            </a:r>
            <a:r>
              <a:rPr sz="1200" b="0" spc="-25" dirty="0">
                <a:solidFill>
                  <a:srgbClr val="231F20"/>
                </a:solidFill>
                <a:latin typeface="Gotham Book"/>
                <a:cs typeface="Gotham Book"/>
              </a:rPr>
              <a:t> </a:t>
            </a:r>
            <a:r>
              <a:rPr sz="1200" b="0" dirty="0">
                <a:solidFill>
                  <a:srgbClr val="231F20"/>
                </a:solidFill>
                <a:latin typeface="Gotham Book"/>
                <a:cs typeface="Gotham Book"/>
              </a:rPr>
              <a:t>the</a:t>
            </a:r>
            <a:r>
              <a:rPr sz="1200" b="0" spc="-30" dirty="0">
                <a:solidFill>
                  <a:srgbClr val="231F20"/>
                </a:solidFill>
                <a:latin typeface="Gotham Book"/>
                <a:cs typeface="Gotham Book"/>
              </a:rPr>
              <a:t> </a:t>
            </a:r>
            <a:r>
              <a:rPr sz="1200" b="0" dirty="0">
                <a:solidFill>
                  <a:srgbClr val="231F20"/>
                </a:solidFill>
                <a:latin typeface="Gotham Book"/>
                <a:cs typeface="Gotham Book"/>
              </a:rPr>
              <a:t>University</a:t>
            </a:r>
            <a:r>
              <a:rPr sz="1200" b="0" spc="-25" dirty="0">
                <a:solidFill>
                  <a:srgbClr val="231F20"/>
                </a:solidFill>
                <a:latin typeface="Gotham Book"/>
                <a:cs typeface="Gotham Book"/>
              </a:rPr>
              <a:t> </a:t>
            </a:r>
            <a:r>
              <a:rPr sz="1200" b="0" dirty="0">
                <a:solidFill>
                  <a:srgbClr val="231F20"/>
                </a:solidFill>
                <a:latin typeface="Gotham Book"/>
                <a:cs typeface="Gotham Book"/>
              </a:rPr>
              <a:t>received</a:t>
            </a:r>
            <a:r>
              <a:rPr sz="1200" b="0" spc="-25" dirty="0">
                <a:solidFill>
                  <a:srgbClr val="231F20"/>
                </a:solidFill>
                <a:latin typeface="Gotham Book"/>
                <a:cs typeface="Gotham Book"/>
              </a:rPr>
              <a:t> </a:t>
            </a:r>
            <a:r>
              <a:rPr sz="1200" b="0" dirty="0">
                <a:solidFill>
                  <a:srgbClr val="231F20"/>
                </a:solidFill>
                <a:latin typeface="Gotham Book"/>
                <a:cs typeface="Gotham Book"/>
              </a:rPr>
              <a:t>a</a:t>
            </a:r>
            <a:r>
              <a:rPr sz="1200" b="0" spc="-25" dirty="0">
                <a:solidFill>
                  <a:srgbClr val="231F20"/>
                </a:solidFill>
                <a:latin typeface="Gotham Book"/>
                <a:cs typeface="Gotham Book"/>
              </a:rPr>
              <a:t> </a:t>
            </a:r>
            <a:r>
              <a:rPr sz="1200" b="0" spc="-20" dirty="0">
                <a:solidFill>
                  <a:srgbClr val="231F20"/>
                </a:solidFill>
                <a:latin typeface="Gotham Book"/>
                <a:cs typeface="Gotham Book"/>
              </a:rPr>
              <a:t>Will </a:t>
            </a:r>
            <a:r>
              <a:rPr sz="1200" b="0" spc="-10" dirty="0">
                <a:solidFill>
                  <a:srgbClr val="231F20"/>
                </a:solidFill>
                <a:latin typeface="Gotham Book"/>
                <a:cs typeface="Gotham Book"/>
              </a:rPr>
              <a:t>County,</a:t>
            </a:r>
            <a:r>
              <a:rPr sz="1200" b="0" spc="-25" dirty="0">
                <a:solidFill>
                  <a:srgbClr val="231F20"/>
                </a:solidFill>
                <a:latin typeface="Gotham Book"/>
                <a:cs typeface="Gotham Book"/>
              </a:rPr>
              <a:t> </a:t>
            </a:r>
            <a:r>
              <a:rPr sz="1200" b="0" dirty="0">
                <a:solidFill>
                  <a:srgbClr val="231F20"/>
                </a:solidFill>
                <a:latin typeface="Gotham Book"/>
                <a:cs typeface="Gotham Book"/>
              </a:rPr>
              <a:t>Illinois</a:t>
            </a:r>
            <a:r>
              <a:rPr sz="1200" b="0" spc="-20" dirty="0">
                <a:solidFill>
                  <a:srgbClr val="231F20"/>
                </a:solidFill>
                <a:latin typeface="Gotham Book"/>
                <a:cs typeface="Gotham Book"/>
              </a:rPr>
              <a:t> </a:t>
            </a:r>
            <a:r>
              <a:rPr sz="1200" b="0" dirty="0">
                <a:solidFill>
                  <a:srgbClr val="231F20"/>
                </a:solidFill>
                <a:latin typeface="Gotham Book"/>
                <a:cs typeface="Gotham Book"/>
              </a:rPr>
              <a:t>farm</a:t>
            </a:r>
            <a:r>
              <a:rPr sz="1200" b="0" spc="-25" dirty="0">
                <a:solidFill>
                  <a:srgbClr val="231F20"/>
                </a:solidFill>
                <a:latin typeface="Gotham Book"/>
                <a:cs typeface="Gotham Book"/>
              </a:rPr>
              <a:t> </a:t>
            </a:r>
            <a:r>
              <a:rPr sz="1200" b="0" dirty="0">
                <a:solidFill>
                  <a:srgbClr val="231F20"/>
                </a:solidFill>
                <a:latin typeface="Gotham Book"/>
                <a:cs typeface="Gotham Book"/>
              </a:rPr>
              <a:t>through</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spc="-10" dirty="0">
                <a:solidFill>
                  <a:srgbClr val="231F20"/>
                </a:solidFill>
                <a:latin typeface="Gotham Book"/>
                <a:cs typeface="Gotham Book"/>
              </a:rPr>
              <a:t>generosity </a:t>
            </a:r>
            <a:r>
              <a:rPr sz="1200" b="0" dirty="0">
                <a:solidFill>
                  <a:srgbClr val="231F20"/>
                </a:solidFill>
                <a:latin typeface="Gotham Book"/>
                <a:cs typeface="Gotham Book"/>
              </a:rPr>
              <a:t>of</a:t>
            </a:r>
            <a:r>
              <a:rPr sz="1200" b="0" spc="-30" dirty="0">
                <a:solidFill>
                  <a:srgbClr val="231F20"/>
                </a:solidFill>
                <a:latin typeface="Gotham Book"/>
                <a:cs typeface="Gotham Book"/>
              </a:rPr>
              <a:t> </a:t>
            </a:r>
            <a:r>
              <a:rPr sz="1200" b="0" dirty="0">
                <a:solidFill>
                  <a:srgbClr val="231F20"/>
                </a:solidFill>
                <a:latin typeface="Gotham Book"/>
                <a:cs typeface="Gotham Book"/>
              </a:rPr>
              <a:t>David</a:t>
            </a:r>
            <a:r>
              <a:rPr sz="1200" b="0" spc="-25" dirty="0">
                <a:solidFill>
                  <a:srgbClr val="231F20"/>
                </a:solidFill>
                <a:latin typeface="Gotham Book"/>
                <a:cs typeface="Gotham Book"/>
              </a:rPr>
              <a:t> </a:t>
            </a:r>
            <a:r>
              <a:rPr sz="1200" b="0" spc="-35" dirty="0">
                <a:solidFill>
                  <a:srgbClr val="231F20"/>
                </a:solidFill>
                <a:latin typeface="Gotham Book"/>
                <a:cs typeface="Gotham Book"/>
              </a:rPr>
              <a:t>F.</a:t>
            </a:r>
            <a:r>
              <a:rPr sz="1200" b="0" spc="-25" dirty="0">
                <a:solidFill>
                  <a:srgbClr val="231F20"/>
                </a:solidFill>
                <a:latin typeface="Gotham Book"/>
                <a:cs typeface="Gotham Book"/>
              </a:rPr>
              <a:t> </a:t>
            </a:r>
            <a:r>
              <a:rPr sz="1200" b="0" dirty="0">
                <a:solidFill>
                  <a:srgbClr val="231F20"/>
                </a:solidFill>
                <a:latin typeface="Gotham Book"/>
                <a:cs typeface="Gotham Book"/>
              </a:rPr>
              <a:t>Grohne.</a:t>
            </a:r>
            <a:r>
              <a:rPr sz="1200" b="0" spc="-25" dirty="0">
                <a:solidFill>
                  <a:srgbClr val="231F20"/>
                </a:solidFill>
                <a:latin typeface="Gotham Book"/>
                <a:cs typeface="Gotham Book"/>
              </a:rPr>
              <a:t> </a:t>
            </a:r>
            <a:r>
              <a:rPr sz="1200" b="0" dirty="0">
                <a:solidFill>
                  <a:srgbClr val="231F20"/>
                </a:solidFill>
                <a:latin typeface="Gotham Book"/>
                <a:cs typeface="Gotham Book"/>
              </a:rPr>
              <a:t>The</a:t>
            </a:r>
            <a:r>
              <a:rPr sz="1200" b="0" spc="-25" dirty="0">
                <a:solidFill>
                  <a:srgbClr val="231F20"/>
                </a:solidFill>
                <a:latin typeface="Gotham Book"/>
                <a:cs typeface="Gotham Book"/>
              </a:rPr>
              <a:t> </a:t>
            </a:r>
            <a:r>
              <a:rPr sz="1200" b="0" dirty="0">
                <a:solidFill>
                  <a:srgbClr val="231F20"/>
                </a:solidFill>
                <a:latin typeface="Gotham Book"/>
                <a:cs typeface="Gotham Book"/>
              </a:rPr>
              <a:t>farm</a:t>
            </a:r>
            <a:r>
              <a:rPr sz="1200" b="0" spc="-25" dirty="0">
                <a:solidFill>
                  <a:srgbClr val="231F20"/>
                </a:solidFill>
                <a:latin typeface="Gotham Book"/>
                <a:cs typeface="Gotham Book"/>
              </a:rPr>
              <a:t> </a:t>
            </a:r>
            <a:r>
              <a:rPr sz="1200" b="0" dirty="0">
                <a:solidFill>
                  <a:srgbClr val="231F20"/>
                </a:solidFill>
                <a:latin typeface="Gotham Book"/>
                <a:cs typeface="Gotham Book"/>
              </a:rPr>
              <a:t>contains</a:t>
            </a:r>
            <a:r>
              <a:rPr sz="1200" b="0" spc="-25" dirty="0">
                <a:solidFill>
                  <a:srgbClr val="231F20"/>
                </a:solidFill>
                <a:latin typeface="Gotham Book"/>
                <a:cs typeface="Gotham Book"/>
              </a:rPr>
              <a:t> </a:t>
            </a:r>
            <a:r>
              <a:rPr sz="1200" b="0" spc="-20" dirty="0">
                <a:solidFill>
                  <a:srgbClr val="231F20"/>
                </a:solidFill>
                <a:latin typeface="Gotham Book"/>
                <a:cs typeface="Gotham Book"/>
              </a:rPr>
              <a:t>both</a:t>
            </a:r>
            <a:endParaRPr sz="1200">
              <a:latin typeface="Gotham Book"/>
              <a:cs typeface="Gotham Book"/>
            </a:endParaRPr>
          </a:p>
          <a:p>
            <a:pPr marL="12700" marR="5080">
              <a:lnSpc>
                <a:spcPct val="100000"/>
              </a:lnSpc>
            </a:pPr>
            <a:r>
              <a:rPr sz="1200" b="0" dirty="0">
                <a:solidFill>
                  <a:srgbClr val="231F20"/>
                </a:solidFill>
                <a:latin typeface="Gotham Book"/>
                <a:cs typeface="Gotham Book"/>
              </a:rPr>
              <a:t>tillable</a:t>
            </a:r>
            <a:r>
              <a:rPr sz="1200" b="0" spc="-15" dirty="0">
                <a:solidFill>
                  <a:srgbClr val="231F20"/>
                </a:solidFill>
                <a:latin typeface="Gotham Book"/>
                <a:cs typeface="Gotham Book"/>
              </a:rPr>
              <a:t> </a:t>
            </a:r>
            <a:r>
              <a:rPr sz="1200" b="0" dirty="0">
                <a:solidFill>
                  <a:srgbClr val="231F20"/>
                </a:solidFill>
                <a:latin typeface="Gotham Book"/>
                <a:cs typeface="Gotham Book"/>
              </a:rPr>
              <a:t>and</a:t>
            </a:r>
            <a:r>
              <a:rPr sz="1200" b="0" spc="-10" dirty="0">
                <a:solidFill>
                  <a:srgbClr val="231F20"/>
                </a:solidFill>
                <a:latin typeface="Gotham Book"/>
                <a:cs typeface="Gotham Book"/>
              </a:rPr>
              <a:t> </a:t>
            </a:r>
            <a:r>
              <a:rPr sz="1200" b="0" dirty="0">
                <a:solidFill>
                  <a:srgbClr val="231F20"/>
                </a:solidFill>
                <a:latin typeface="Gotham Book"/>
                <a:cs typeface="Gotham Book"/>
              </a:rPr>
              <a:t>woodland</a:t>
            </a:r>
            <a:r>
              <a:rPr sz="1200" b="0" spc="-10" dirty="0">
                <a:solidFill>
                  <a:srgbClr val="231F20"/>
                </a:solidFill>
                <a:latin typeface="Gotham Book"/>
                <a:cs typeface="Gotham Book"/>
              </a:rPr>
              <a:t> </a:t>
            </a:r>
            <a:r>
              <a:rPr sz="1200" b="0" dirty="0">
                <a:solidFill>
                  <a:srgbClr val="231F20"/>
                </a:solidFill>
                <a:latin typeface="Gotham Book"/>
                <a:cs typeface="Gotham Book"/>
              </a:rPr>
              <a:t>acres.</a:t>
            </a:r>
            <a:r>
              <a:rPr sz="1200" b="0" spc="-10" dirty="0">
                <a:solidFill>
                  <a:srgbClr val="231F20"/>
                </a:solidFill>
                <a:latin typeface="Gotham Book"/>
                <a:cs typeface="Gotham Book"/>
              </a:rPr>
              <a:t> </a:t>
            </a:r>
            <a:r>
              <a:rPr sz="1200" b="0" dirty="0">
                <a:solidFill>
                  <a:srgbClr val="231F20"/>
                </a:solidFill>
                <a:latin typeface="Gotham Book"/>
                <a:cs typeface="Gotham Book"/>
              </a:rPr>
              <a:t>Annual</a:t>
            </a:r>
            <a:r>
              <a:rPr sz="1200" b="0" spc="-10" dirty="0">
                <a:solidFill>
                  <a:srgbClr val="231F20"/>
                </a:solidFill>
                <a:latin typeface="Gotham Book"/>
                <a:cs typeface="Gotham Book"/>
              </a:rPr>
              <a:t> </a:t>
            </a:r>
            <a:r>
              <a:rPr sz="1200" b="0" dirty="0">
                <a:solidFill>
                  <a:srgbClr val="231F20"/>
                </a:solidFill>
                <a:latin typeface="Gotham Book"/>
                <a:cs typeface="Gotham Book"/>
              </a:rPr>
              <a:t>net</a:t>
            </a:r>
            <a:r>
              <a:rPr sz="1200" b="0" spc="-10" dirty="0">
                <a:solidFill>
                  <a:srgbClr val="231F20"/>
                </a:solidFill>
                <a:latin typeface="Gotham Book"/>
                <a:cs typeface="Gotham Book"/>
              </a:rPr>
              <a:t> income </a:t>
            </a:r>
            <a:r>
              <a:rPr sz="1200" b="0" dirty="0">
                <a:solidFill>
                  <a:srgbClr val="231F20"/>
                </a:solidFill>
                <a:latin typeface="Gotham Book"/>
                <a:cs typeface="Gotham Book"/>
              </a:rPr>
              <a:t>distribution</a:t>
            </a:r>
            <a:r>
              <a:rPr sz="1200" b="0" spc="-10" dirty="0">
                <a:solidFill>
                  <a:srgbClr val="231F20"/>
                </a:solidFill>
                <a:latin typeface="Gotham Book"/>
                <a:cs typeface="Gotham Book"/>
              </a:rPr>
              <a:t> </a:t>
            </a:r>
            <a:r>
              <a:rPr sz="1200" b="0" dirty="0">
                <a:solidFill>
                  <a:srgbClr val="231F20"/>
                </a:solidFill>
                <a:latin typeface="Gotham Book"/>
                <a:cs typeface="Gotham Book"/>
              </a:rPr>
              <a:t>is</a:t>
            </a:r>
            <a:r>
              <a:rPr sz="1200" b="0" spc="-10" dirty="0">
                <a:solidFill>
                  <a:srgbClr val="231F20"/>
                </a:solidFill>
                <a:latin typeface="Gotham Book"/>
                <a:cs typeface="Gotham Book"/>
              </a:rPr>
              <a:t> </a:t>
            </a:r>
            <a:r>
              <a:rPr sz="1200" b="0" dirty="0">
                <a:solidFill>
                  <a:srgbClr val="231F20"/>
                </a:solidFill>
                <a:latin typeface="Gotham Book"/>
                <a:cs typeface="Gotham Book"/>
              </a:rPr>
              <a:t>the</a:t>
            </a:r>
            <a:r>
              <a:rPr sz="1200" b="0" spc="-5" dirty="0">
                <a:solidFill>
                  <a:srgbClr val="231F20"/>
                </a:solidFill>
                <a:latin typeface="Gotham Book"/>
                <a:cs typeface="Gotham Book"/>
              </a:rPr>
              <a:t> </a:t>
            </a:r>
            <a:r>
              <a:rPr sz="1200" b="0" dirty="0">
                <a:solidFill>
                  <a:srgbClr val="231F20"/>
                </a:solidFill>
                <a:latin typeface="Gotham Book"/>
                <a:cs typeface="Gotham Book"/>
              </a:rPr>
              <a:t>College</a:t>
            </a:r>
            <a:r>
              <a:rPr sz="1200" b="0" spc="-10" dirty="0">
                <a:solidFill>
                  <a:srgbClr val="231F20"/>
                </a:solidFill>
                <a:latin typeface="Gotham Book"/>
                <a:cs typeface="Gotham Book"/>
              </a:rPr>
              <a:t> </a:t>
            </a:r>
            <a:r>
              <a:rPr sz="1200" b="0" dirty="0">
                <a:solidFill>
                  <a:srgbClr val="231F20"/>
                </a:solidFill>
                <a:latin typeface="Gotham Book"/>
                <a:cs typeface="Gotham Book"/>
              </a:rPr>
              <a:t>of</a:t>
            </a:r>
            <a:r>
              <a:rPr sz="1200" b="0" spc="-5" dirty="0">
                <a:solidFill>
                  <a:srgbClr val="231F20"/>
                </a:solidFill>
                <a:latin typeface="Gotham Book"/>
                <a:cs typeface="Gotham Book"/>
              </a:rPr>
              <a:t> </a:t>
            </a:r>
            <a:r>
              <a:rPr sz="1200" b="0" spc="-10" dirty="0">
                <a:solidFill>
                  <a:srgbClr val="231F20"/>
                </a:solidFill>
                <a:latin typeface="Gotham Book"/>
                <a:cs typeface="Gotham Book"/>
              </a:rPr>
              <a:t>Agricultural, Consumer,</a:t>
            </a:r>
            <a:r>
              <a:rPr sz="1200" b="0" spc="-30" dirty="0">
                <a:solidFill>
                  <a:srgbClr val="231F20"/>
                </a:solidFill>
                <a:latin typeface="Gotham Book"/>
                <a:cs typeface="Gotham Book"/>
              </a:rPr>
              <a:t> </a:t>
            </a:r>
            <a:r>
              <a:rPr sz="1200" b="0" dirty="0">
                <a:solidFill>
                  <a:srgbClr val="231F20"/>
                </a:solidFill>
                <a:latin typeface="Gotham Book"/>
                <a:cs typeface="Gotham Book"/>
              </a:rPr>
              <a:t>and</a:t>
            </a:r>
            <a:r>
              <a:rPr sz="1200" b="0" spc="-30" dirty="0">
                <a:solidFill>
                  <a:srgbClr val="231F20"/>
                </a:solidFill>
                <a:latin typeface="Gotham Book"/>
                <a:cs typeface="Gotham Book"/>
              </a:rPr>
              <a:t> </a:t>
            </a:r>
            <a:r>
              <a:rPr sz="1200" b="0" dirty="0">
                <a:solidFill>
                  <a:srgbClr val="231F20"/>
                </a:solidFill>
                <a:latin typeface="Gotham Book"/>
                <a:cs typeface="Gotham Book"/>
              </a:rPr>
              <a:t>Environmental</a:t>
            </a:r>
            <a:r>
              <a:rPr sz="1200" b="0" spc="-30" dirty="0">
                <a:solidFill>
                  <a:srgbClr val="231F20"/>
                </a:solidFill>
                <a:latin typeface="Gotham Book"/>
                <a:cs typeface="Gotham Book"/>
              </a:rPr>
              <a:t> </a:t>
            </a:r>
            <a:r>
              <a:rPr sz="1200" b="0" dirty="0">
                <a:solidFill>
                  <a:srgbClr val="231F20"/>
                </a:solidFill>
                <a:latin typeface="Gotham Book"/>
                <a:cs typeface="Gotham Book"/>
              </a:rPr>
              <a:t>Science</a:t>
            </a:r>
            <a:r>
              <a:rPr sz="1200" b="0" spc="-30" dirty="0">
                <a:solidFill>
                  <a:srgbClr val="231F20"/>
                </a:solidFill>
                <a:latin typeface="Gotham Book"/>
                <a:cs typeface="Gotham Book"/>
              </a:rPr>
              <a:t> </a:t>
            </a:r>
            <a:r>
              <a:rPr sz="1200" b="0" spc="-25" dirty="0">
                <a:solidFill>
                  <a:srgbClr val="231F20"/>
                </a:solidFill>
                <a:latin typeface="Gotham Book"/>
                <a:cs typeface="Gotham Book"/>
              </a:rPr>
              <a:t>to </a:t>
            </a:r>
            <a:r>
              <a:rPr sz="1200" b="0" dirty="0">
                <a:solidFill>
                  <a:srgbClr val="231F20"/>
                </a:solidFill>
                <a:latin typeface="Gotham Book"/>
                <a:cs typeface="Gotham Book"/>
              </a:rPr>
              <a:t>support</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5" dirty="0">
                <a:solidFill>
                  <a:srgbClr val="231F20"/>
                </a:solidFill>
                <a:latin typeface="Gotham Book"/>
                <a:cs typeface="Gotham Book"/>
              </a:rPr>
              <a:t> </a:t>
            </a:r>
            <a:r>
              <a:rPr sz="1200" b="0" dirty="0">
                <a:solidFill>
                  <a:srgbClr val="231F20"/>
                </a:solidFill>
                <a:latin typeface="Gotham Book"/>
                <a:cs typeface="Gotham Book"/>
              </a:rPr>
              <a:t>faculty</a:t>
            </a:r>
            <a:r>
              <a:rPr sz="1200" b="0" spc="-5" dirty="0">
                <a:solidFill>
                  <a:srgbClr val="231F20"/>
                </a:solidFill>
                <a:latin typeface="Gotham Book"/>
                <a:cs typeface="Gotham Book"/>
              </a:rPr>
              <a:t> </a:t>
            </a:r>
            <a:r>
              <a:rPr sz="1200" b="0" dirty="0">
                <a:solidFill>
                  <a:srgbClr val="231F20"/>
                </a:solidFill>
                <a:latin typeface="Gotham Book"/>
                <a:cs typeface="Gotham Book"/>
              </a:rPr>
              <a:t>and</a:t>
            </a:r>
            <a:r>
              <a:rPr sz="1200" b="0" spc="-5" dirty="0">
                <a:solidFill>
                  <a:srgbClr val="231F20"/>
                </a:solidFill>
                <a:latin typeface="Gotham Book"/>
                <a:cs typeface="Gotham Book"/>
              </a:rPr>
              <a:t> </a:t>
            </a:r>
            <a:r>
              <a:rPr sz="1200" b="0" dirty="0">
                <a:solidFill>
                  <a:srgbClr val="231F20"/>
                </a:solidFill>
                <a:latin typeface="Gotham Book"/>
                <a:cs typeface="Gotham Book"/>
              </a:rPr>
              <a:t>staff</a:t>
            </a:r>
            <a:r>
              <a:rPr sz="1200" b="0" spc="-5" dirty="0">
                <a:solidFill>
                  <a:srgbClr val="231F20"/>
                </a:solidFill>
                <a:latin typeface="Gotham Book"/>
                <a:cs typeface="Gotham Book"/>
              </a:rPr>
              <a:t> </a:t>
            </a:r>
            <a:r>
              <a:rPr sz="1200" b="0" dirty="0">
                <a:solidFill>
                  <a:srgbClr val="231F20"/>
                </a:solidFill>
                <a:latin typeface="Gotham Book"/>
                <a:cs typeface="Gotham Book"/>
              </a:rPr>
              <a:t>in</a:t>
            </a:r>
            <a:r>
              <a:rPr sz="1200" b="0" spc="-5" dirty="0">
                <a:solidFill>
                  <a:srgbClr val="231F20"/>
                </a:solidFill>
                <a:latin typeface="Gotham Book"/>
                <a:cs typeface="Gotham Book"/>
              </a:rPr>
              <a:t> </a:t>
            </a:r>
            <a:r>
              <a:rPr sz="1200" b="0" spc="-10" dirty="0">
                <a:solidFill>
                  <a:srgbClr val="231F20"/>
                </a:solidFill>
                <a:latin typeface="Gotham Book"/>
                <a:cs typeface="Gotham Book"/>
              </a:rPr>
              <a:t>Natural </a:t>
            </a:r>
            <a:r>
              <a:rPr sz="1200" b="0" dirty="0">
                <a:solidFill>
                  <a:srgbClr val="231F20"/>
                </a:solidFill>
                <a:latin typeface="Gotham Book"/>
                <a:cs typeface="Gotham Book"/>
              </a:rPr>
              <a:t>Resources</a:t>
            </a:r>
            <a:r>
              <a:rPr sz="1200" b="0" spc="-40" dirty="0">
                <a:solidFill>
                  <a:srgbClr val="231F20"/>
                </a:solidFill>
                <a:latin typeface="Gotham Book"/>
                <a:cs typeface="Gotham Book"/>
              </a:rPr>
              <a:t> </a:t>
            </a:r>
            <a:r>
              <a:rPr sz="1200" b="0" dirty="0">
                <a:solidFill>
                  <a:srgbClr val="231F20"/>
                </a:solidFill>
                <a:latin typeface="Gotham Book"/>
                <a:cs typeface="Gotham Book"/>
              </a:rPr>
              <a:t>and</a:t>
            </a:r>
            <a:r>
              <a:rPr sz="1200" b="0" spc="-40" dirty="0">
                <a:solidFill>
                  <a:srgbClr val="231F20"/>
                </a:solidFill>
                <a:latin typeface="Gotham Book"/>
                <a:cs typeface="Gotham Book"/>
              </a:rPr>
              <a:t> </a:t>
            </a:r>
            <a:r>
              <a:rPr sz="1200" b="0" dirty="0">
                <a:solidFill>
                  <a:srgbClr val="231F20"/>
                </a:solidFill>
                <a:latin typeface="Gotham Book"/>
                <a:cs typeface="Gotham Book"/>
              </a:rPr>
              <a:t>Environmental</a:t>
            </a:r>
            <a:r>
              <a:rPr sz="1200" b="0" spc="-40" dirty="0">
                <a:solidFill>
                  <a:srgbClr val="231F20"/>
                </a:solidFill>
                <a:latin typeface="Gotham Book"/>
                <a:cs typeface="Gotham Book"/>
              </a:rPr>
              <a:t> </a:t>
            </a:r>
            <a:r>
              <a:rPr sz="1200" b="0" spc="-10" dirty="0">
                <a:solidFill>
                  <a:srgbClr val="231F20"/>
                </a:solidFill>
                <a:latin typeface="Gotham Book"/>
                <a:cs typeface="Gotham Book"/>
              </a:rPr>
              <a:t>Sciences.</a:t>
            </a:r>
            <a:endParaRPr sz="1200">
              <a:latin typeface="Gotham Book"/>
              <a:cs typeface="Gotham Book"/>
            </a:endParaRPr>
          </a:p>
        </p:txBody>
      </p:sp>
      <p:sp>
        <p:nvSpPr>
          <p:cNvPr id="10" name="object 10"/>
          <p:cNvSpPr txBox="1"/>
          <p:nvPr/>
        </p:nvSpPr>
        <p:spPr>
          <a:xfrm>
            <a:off x="4499316" y="1629536"/>
            <a:ext cx="2739390" cy="1288415"/>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000033"/>
                </a:solidFill>
                <a:latin typeface="Gotham Bold"/>
                <a:cs typeface="Gotham Bold"/>
              </a:rPr>
              <a:t>BY</a:t>
            </a:r>
            <a:r>
              <a:rPr sz="1500" b="1" spc="-85" dirty="0">
                <a:solidFill>
                  <a:srgbClr val="000033"/>
                </a:solidFill>
                <a:latin typeface="Gotham Bold"/>
                <a:cs typeface="Gotham Bold"/>
              </a:rPr>
              <a:t> </a:t>
            </a:r>
            <a:r>
              <a:rPr sz="1500" b="1" spc="-35" dirty="0">
                <a:solidFill>
                  <a:srgbClr val="000033"/>
                </a:solidFill>
                <a:latin typeface="Gotham Bold"/>
                <a:cs typeface="Gotham Bold"/>
              </a:rPr>
              <a:t>THE</a:t>
            </a:r>
            <a:r>
              <a:rPr sz="1500" b="1" spc="-80" dirty="0">
                <a:solidFill>
                  <a:srgbClr val="000033"/>
                </a:solidFill>
                <a:latin typeface="Gotham Bold"/>
                <a:cs typeface="Gotham Bold"/>
              </a:rPr>
              <a:t> </a:t>
            </a:r>
            <a:r>
              <a:rPr sz="1500" b="1" spc="-10" dirty="0">
                <a:solidFill>
                  <a:srgbClr val="000033"/>
                </a:solidFill>
                <a:latin typeface="Gotham Bold"/>
                <a:cs typeface="Gotham Bold"/>
              </a:rPr>
              <a:t>NUMBERS</a:t>
            </a:r>
            <a:endParaRPr sz="1500">
              <a:latin typeface="Gotham Bold"/>
              <a:cs typeface="Gotham Bold"/>
            </a:endParaRPr>
          </a:p>
          <a:p>
            <a:pPr marL="321310">
              <a:lnSpc>
                <a:spcPct val="100000"/>
              </a:lnSpc>
              <a:spcBef>
                <a:spcPts val="819"/>
              </a:spcBef>
            </a:pPr>
            <a:r>
              <a:rPr sz="1100" dirty="0">
                <a:solidFill>
                  <a:srgbClr val="000033"/>
                </a:solidFill>
                <a:latin typeface="Gotham Bold"/>
                <a:cs typeface="Gotham Bold"/>
              </a:rPr>
              <a:t>149.0</a:t>
            </a:r>
            <a:r>
              <a:rPr sz="1100" spc="204" dirty="0">
                <a:solidFill>
                  <a:srgbClr val="000033"/>
                </a:solidFill>
                <a:latin typeface="Gotham Bold"/>
                <a:cs typeface="Gotham Bold"/>
              </a:rPr>
              <a:t> </a:t>
            </a:r>
            <a:r>
              <a:rPr sz="1100" spc="-30" dirty="0">
                <a:solidFill>
                  <a:srgbClr val="006862"/>
                </a:solidFill>
                <a:latin typeface="Gotham Bold"/>
                <a:cs typeface="Gotham Bold"/>
              </a:rPr>
              <a:t>TOTAL</a:t>
            </a:r>
            <a:r>
              <a:rPr sz="1100" spc="-55" dirty="0">
                <a:solidFill>
                  <a:srgbClr val="006862"/>
                </a:solidFill>
                <a:latin typeface="Gotham Bold"/>
                <a:cs typeface="Gotham Bold"/>
              </a:rPr>
              <a:t> </a:t>
            </a:r>
            <a:r>
              <a:rPr sz="1100" spc="-20" dirty="0">
                <a:solidFill>
                  <a:srgbClr val="006862"/>
                </a:solidFill>
                <a:latin typeface="Gotham Bold"/>
                <a:cs typeface="Gotham Bold"/>
              </a:rPr>
              <a:t>ACRES</a:t>
            </a:r>
            <a:endParaRPr sz="1100">
              <a:latin typeface="Gotham Bold"/>
              <a:cs typeface="Gotham Bold"/>
            </a:endParaRPr>
          </a:p>
          <a:p>
            <a:pPr>
              <a:lnSpc>
                <a:spcPct val="100000"/>
              </a:lnSpc>
            </a:pPr>
            <a:endParaRPr sz="1400">
              <a:latin typeface="Gotham Bold"/>
              <a:cs typeface="Gotham Bold"/>
            </a:endParaRPr>
          </a:p>
          <a:p>
            <a:pPr marL="320675">
              <a:lnSpc>
                <a:spcPct val="100000"/>
              </a:lnSpc>
            </a:pPr>
            <a:r>
              <a:rPr sz="1100" dirty="0">
                <a:solidFill>
                  <a:srgbClr val="000033"/>
                </a:solidFill>
                <a:latin typeface="Gotham Bold"/>
                <a:cs typeface="Gotham Bold"/>
              </a:rPr>
              <a:t>93.0</a:t>
            </a:r>
            <a:r>
              <a:rPr sz="1100" spc="114" dirty="0">
                <a:solidFill>
                  <a:srgbClr val="000033"/>
                </a:solidFill>
                <a:latin typeface="Gotham Bold"/>
                <a:cs typeface="Gotham Bold"/>
              </a:rPr>
              <a:t>  </a:t>
            </a:r>
            <a:r>
              <a:rPr sz="1100" dirty="0">
                <a:solidFill>
                  <a:srgbClr val="006862"/>
                </a:solidFill>
                <a:latin typeface="Gotham Bold"/>
                <a:cs typeface="Gotham Bold"/>
              </a:rPr>
              <a:t>ACRES</a:t>
            </a:r>
            <a:r>
              <a:rPr sz="1100" spc="-30" dirty="0">
                <a:solidFill>
                  <a:srgbClr val="006862"/>
                </a:solidFill>
                <a:latin typeface="Gotham Bold"/>
                <a:cs typeface="Gotham Bold"/>
              </a:rPr>
              <a:t> </a:t>
            </a:r>
            <a:r>
              <a:rPr sz="1100" dirty="0">
                <a:solidFill>
                  <a:srgbClr val="006862"/>
                </a:solidFill>
                <a:latin typeface="Gotham Bold"/>
                <a:cs typeface="Gotham Bold"/>
              </a:rPr>
              <a:t>IN</a:t>
            </a:r>
            <a:r>
              <a:rPr sz="1100" spc="280" dirty="0">
                <a:solidFill>
                  <a:srgbClr val="006862"/>
                </a:solidFill>
                <a:latin typeface="Gotham Bold"/>
                <a:cs typeface="Gotham Bold"/>
              </a:rPr>
              <a:t> </a:t>
            </a:r>
            <a:r>
              <a:rPr sz="1100" spc="-10" dirty="0">
                <a:solidFill>
                  <a:srgbClr val="006862"/>
                </a:solidFill>
                <a:latin typeface="Gotham Bold"/>
                <a:cs typeface="Gotham Bold"/>
              </a:rPr>
              <a:t>PRODUCTION</a:t>
            </a:r>
            <a:endParaRPr sz="1100">
              <a:latin typeface="Gotham Bold"/>
              <a:cs typeface="Gotham Bold"/>
            </a:endParaRPr>
          </a:p>
          <a:p>
            <a:pPr>
              <a:lnSpc>
                <a:spcPct val="100000"/>
              </a:lnSpc>
            </a:pPr>
            <a:endParaRPr sz="1400">
              <a:latin typeface="Gotham Bold"/>
              <a:cs typeface="Gotham Bold"/>
            </a:endParaRPr>
          </a:p>
          <a:p>
            <a:pPr marL="278765">
              <a:lnSpc>
                <a:spcPct val="100000"/>
              </a:lnSpc>
            </a:pPr>
            <a:r>
              <a:rPr sz="1100" dirty="0">
                <a:solidFill>
                  <a:srgbClr val="000033"/>
                </a:solidFill>
                <a:latin typeface="Gotham Bold"/>
                <a:cs typeface="Gotham Bold"/>
              </a:rPr>
              <a:t>149.0</a:t>
            </a:r>
            <a:r>
              <a:rPr sz="1100" spc="260" dirty="0">
                <a:solidFill>
                  <a:srgbClr val="000033"/>
                </a:solidFill>
                <a:latin typeface="Gotham Bold"/>
                <a:cs typeface="Gotham Bold"/>
              </a:rPr>
              <a:t> </a:t>
            </a:r>
            <a:r>
              <a:rPr sz="1100" dirty="0">
                <a:solidFill>
                  <a:srgbClr val="006862"/>
                </a:solidFill>
                <a:latin typeface="Gotham Bold"/>
                <a:cs typeface="Gotham Bold"/>
              </a:rPr>
              <a:t>SOIL</a:t>
            </a:r>
            <a:r>
              <a:rPr sz="1100" spc="-30" dirty="0">
                <a:solidFill>
                  <a:srgbClr val="006862"/>
                </a:solidFill>
                <a:latin typeface="Gotham Bold"/>
                <a:cs typeface="Gotham Bold"/>
              </a:rPr>
              <a:t> </a:t>
            </a:r>
            <a:r>
              <a:rPr sz="1100" spc="-10" dirty="0">
                <a:solidFill>
                  <a:srgbClr val="006862"/>
                </a:solidFill>
                <a:latin typeface="Gotham Bold"/>
                <a:cs typeface="Gotham Bold"/>
              </a:rPr>
              <a:t>PRODUCTIVITY</a:t>
            </a:r>
            <a:r>
              <a:rPr sz="1100" spc="-35" dirty="0">
                <a:solidFill>
                  <a:srgbClr val="006862"/>
                </a:solidFill>
                <a:latin typeface="Gotham Bold"/>
                <a:cs typeface="Gotham Bold"/>
              </a:rPr>
              <a:t> </a:t>
            </a:r>
            <a:r>
              <a:rPr sz="1100" spc="-10" dirty="0">
                <a:solidFill>
                  <a:srgbClr val="006862"/>
                </a:solidFill>
                <a:latin typeface="Gotham Bold"/>
                <a:cs typeface="Gotham Bold"/>
              </a:rPr>
              <a:t>INDEX</a:t>
            </a:r>
            <a:endParaRPr sz="1100">
              <a:latin typeface="Gotham Bold"/>
              <a:cs typeface="Gotham Bold"/>
            </a:endParaRPr>
          </a:p>
        </p:txBody>
      </p:sp>
      <p:graphicFrame>
        <p:nvGraphicFramePr>
          <p:cNvPr id="11" name="object 11"/>
          <p:cNvGraphicFramePr>
            <a:graphicFrameLocks noGrp="1"/>
          </p:cNvGraphicFramePr>
          <p:nvPr/>
        </p:nvGraphicFramePr>
        <p:xfrm>
          <a:off x="4369754" y="3143053"/>
          <a:ext cx="2908300" cy="2232025"/>
        </p:xfrm>
        <a:graphic>
          <a:graphicData uri="http://schemas.openxmlformats.org/drawingml/2006/table">
            <a:tbl>
              <a:tblPr firstRow="1" bandRow="1">
                <a:tableStyleId>{2D5ABB26-0587-4C30-8999-92F81FD0307C}</a:tableStyleId>
              </a:tblPr>
              <a:tblGrid>
                <a:gridCol w="8382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tblGrid>
              <a:tr h="450850">
                <a:tc>
                  <a:txBody>
                    <a:bodyPr/>
                    <a:lstStyle/>
                    <a:p>
                      <a:pPr marR="15875" algn="r">
                        <a:lnSpc>
                          <a:spcPts val="1120"/>
                        </a:lnSpc>
                      </a:pPr>
                      <a:r>
                        <a:rPr sz="1100" spc="-10" dirty="0">
                          <a:solidFill>
                            <a:srgbClr val="000033"/>
                          </a:solidFill>
                          <a:latin typeface="Gotham Bold"/>
                          <a:cs typeface="Gotham Bold"/>
                        </a:rPr>
                        <a:t>$2,714</a:t>
                      </a:r>
                      <a:endParaRPr sz="1100">
                        <a:latin typeface="Gotham Bold"/>
                        <a:cs typeface="Gotham Bold"/>
                      </a:endParaRPr>
                    </a:p>
                  </a:txBody>
                  <a:tcPr marL="0" marR="0" marT="0" marB="0"/>
                </a:tc>
                <a:tc>
                  <a:txBody>
                    <a:bodyPr/>
                    <a:lstStyle/>
                    <a:p>
                      <a:pPr marL="59690">
                        <a:lnSpc>
                          <a:spcPts val="1125"/>
                        </a:lnSpc>
                      </a:pPr>
                      <a:r>
                        <a:rPr sz="1100" spc="-10" dirty="0">
                          <a:solidFill>
                            <a:srgbClr val="006862"/>
                          </a:solidFill>
                          <a:latin typeface="Gotham Bold"/>
                          <a:cs typeface="Gotham Bold"/>
                        </a:rPr>
                        <a:t>PAID</a:t>
                      </a:r>
                      <a:r>
                        <a:rPr sz="1100" spc="-30" dirty="0">
                          <a:solidFill>
                            <a:srgbClr val="006862"/>
                          </a:solidFill>
                          <a:latin typeface="Gotham Bold"/>
                          <a:cs typeface="Gotham Bold"/>
                        </a:rPr>
                        <a:t> </a:t>
                      </a:r>
                      <a:r>
                        <a:rPr sz="1100" dirty="0">
                          <a:solidFill>
                            <a:srgbClr val="006862"/>
                          </a:solidFill>
                          <a:latin typeface="Gotham Bold"/>
                          <a:cs typeface="Gotham Bold"/>
                        </a:rPr>
                        <a:t>LIEU</a:t>
                      </a:r>
                      <a:r>
                        <a:rPr sz="1100" spc="-30" dirty="0">
                          <a:solidFill>
                            <a:srgbClr val="006862"/>
                          </a:solidFill>
                          <a:latin typeface="Gotham Bold"/>
                          <a:cs typeface="Gotham Bold"/>
                        </a:rPr>
                        <a:t> </a:t>
                      </a:r>
                      <a:r>
                        <a:rPr sz="1100" dirty="0">
                          <a:solidFill>
                            <a:srgbClr val="006862"/>
                          </a:solidFill>
                          <a:latin typeface="Gotham Bold"/>
                          <a:cs typeface="Gotham Bold"/>
                        </a:rPr>
                        <a:t>OF</a:t>
                      </a:r>
                      <a:r>
                        <a:rPr sz="1100" spc="-30" dirty="0">
                          <a:solidFill>
                            <a:srgbClr val="006862"/>
                          </a:solidFill>
                          <a:latin typeface="Gotham Bold"/>
                          <a:cs typeface="Gotham Bold"/>
                        </a:rPr>
                        <a:t> </a:t>
                      </a:r>
                      <a:r>
                        <a:rPr sz="1100" spc="-20" dirty="0">
                          <a:solidFill>
                            <a:srgbClr val="006862"/>
                          </a:solidFill>
                          <a:latin typeface="Gotham Bold"/>
                          <a:cs typeface="Gotham Bold"/>
                        </a:rPr>
                        <a:t>REAL</a:t>
                      </a:r>
                      <a:endParaRPr sz="1100">
                        <a:latin typeface="Gotham Bold"/>
                        <a:cs typeface="Gotham Bold"/>
                      </a:endParaRPr>
                    </a:p>
                    <a:p>
                      <a:pPr marL="73660">
                        <a:lnSpc>
                          <a:spcPct val="100000"/>
                        </a:lnSpc>
                        <a:spcBef>
                          <a:spcPts val="180"/>
                        </a:spcBef>
                      </a:pPr>
                      <a:r>
                        <a:rPr sz="1100" spc="-30" dirty="0">
                          <a:solidFill>
                            <a:srgbClr val="006862"/>
                          </a:solidFill>
                          <a:latin typeface="Gotham Bold"/>
                          <a:cs typeface="Gotham Bold"/>
                        </a:rPr>
                        <a:t>ESTATE</a:t>
                      </a:r>
                      <a:r>
                        <a:rPr sz="1100" spc="-40" dirty="0">
                          <a:solidFill>
                            <a:srgbClr val="006862"/>
                          </a:solidFill>
                          <a:latin typeface="Gotham Bold"/>
                          <a:cs typeface="Gotham Bold"/>
                        </a:rPr>
                        <a:t> </a:t>
                      </a:r>
                      <a:r>
                        <a:rPr sz="1100" spc="-25" dirty="0">
                          <a:solidFill>
                            <a:srgbClr val="006862"/>
                          </a:solidFill>
                          <a:latin typeface="Gotham Bold"/>
                          <a:cs typeface="Gotham Bold"/>
                        </a:rPr>
                        <a:t>TAX</a:t>
                      </a:r>
                      <a:endParaRPr sz="1100">
                        <a:latin typeface="Gotham Bold"/>
                        <a:cs typeface="Gotham Bold"/>
                      </a:endParaRPr>
                    </a:p>
                  </a:txBody>
                  <a:tcPr marL="0" marR="0" marT="0" marB="0"/>
                </a:tc>
                <a:extLst>
                  <a:ext uri="{0D108BD9-81ED-4DB2-BD59-A6C34878D82A}">
                    <a16:rowId xmlns:a16="http://schemas.microsoft.com/office/drawing/2014/main" val="10000"/>
                  </a:ext>
                </a:extLst>
              </a:tr>
              <a:tr h="380365">
                <a:tc>
                  <a:txBody>
                    <a:bodyPr/>
                    <a:lstStyle/>
                    <a:p>
                      <a:pPr marL="31750">
                        <a:lnSpc>
                          <a:spcPct val="100000"/>
                        </a:lnSpc>
                        <a:spcBef>
                          <a:spcPts val="750"/>
                        </a:spcBef>
                      </a:pPr>
                      <a:r>
                        <a:rPr sz="1100" spc="-10" dirty="0">
                          <a:solidFill>
                            <a:srgbClr val="000033"/>
                          </a:solidFill>
                          <a:latin typeface="Gotham Bold"/>
                          <a:cs typeface="Gotham Bold"/>
                        </a:rPr>
                        <a:t>$1,477,000</a:t>
                      </a:r>
                      <a:endParaRPr sz="1100">
                        <a:latin typeface="Gotham Bold"/>
                        <a:cs typeface="Gotham Bold"/>
                      </a:endParaRPr>
                    </a:p>
                  </a:txBody>
                  <a:tcPr marL="0" marR="0" marT="95250" marB="0"/>
                </a:tc>
                <a:tc>
                  <a:txBody>
                    <a:bodyPr/>
                    <a:lstStyle/>
                    <a:p>
                      <a:pPr marL="45085">
                        <a:lnSpc>
                          <a:spcPct val="100000"/>
                        </a:lnSpc>
                        <a:spcBef>
                          <a:spcPts val="750"/>
                        </a:spcBef>
                      </a:pPr>
                      <a:r>
                        <a:rPr sz="1100" dirty="0">
                          <a:solidFill>
                            <a:srgbClr val="006862"/>
                          </a:solidFill>
                          <a:latin typeface="Gotham Bold"/>
                          <a:cs typeface="Gotham Bold"/>
                        </a:rPr>
                        <a:t>ORIGINAL</a:t>
                      </a:r>
                      <a:r>
                        <a:rPr sz="1100" spc="-60" dirty="0">
                          <a:solidFill>
                            <a:srgbClr val="006862"/>
                          </a:solidFill>
                          <a:latin typeface="Gotham Bold"/>
                          <a:cs typeface="Gotham Bold"/>
                        </a:rPr>
                        <a:t> </a:t>
                      </a:r>
                      <a:r>
                        <a:rPr sz="1100" spc="-20" dirty="0">
                          <a:solidFill>
                            <a:srgbClr val="006862"/>
                          </a:solidFill>
                          <a:latin typeface="Gotham Bold"/>
                          <a:cs typeface="Gotham Bold"/>
                        </a:rPr>
                        <a:t>VALUE</a:t>
                      </a:r>
                      <a:endParaRPr sz="1100">
                        <a:latin typeface="Gotham Bold"/>
                        <a:cs typeface="Gotham Bold"/>
                      </a:endParaRPr>
                    </a:p>
                  </a:txBody>
                  <a:tcPr marL="0" marR="0" marT="95250" marB="0"/>
                </a:tc>
                <a:extLst>
                  <a:ext uri="{0D108BD9-81ED-4DB2-BD59-A6C34878D82A}">
                    <a16:rowId xmlns:a16="http://schemas.microsoft.com/office/drawing/2014/main" val="10001"/>
                  </a:ext>
                </a:extLst>
              </a:tr>
              <a:tr h="380365">
                <a:tc>
                  <a:txBody>
                    <a:bodyPr/>
                    <a:lstStyle/>
                    <a:p>
                      <a:pPr marL="31750">
                        <a:lnSpc>
                          <a:spcPct val="100000"/>
                        </a:lnSpc>
                        <a:spcBef>
                          <a:spcPts val="750"/>
                        </a:spcBef>
                      </a:pPr>
                      <a:r>
                        <a:rPr sz="1100" spc="-10" dirty="0">
                          <a:solidFill>
                            <a:srgbClr val="000033"/>
                          </a:solidFill>
                          <a:latin typeface="Gotham Bold"/>
                          <a:cs typeface="Gotham Bold"/>
                        </a:rPr>
                        <a:t>$1,477,000</a:t>
                      </a:r>
                      <a:endParaRPr sz="1100">
                        <a:latin typeface="Gotham Bold"/>
                        <a:cs typeface="Gotham Bold"/>
                      </a:endParaRPr>
                    </a:p>
                  </a:txBody>
                  <a:tcPr marL="0" marR="0" marT="95250" marB="0"/>
                </a:tc>
                <a:tc>
                  <a:txBody>
                    <a:bodyPr/>
                    <a:lstStyle/>
                    <a:p>
                      <a:pPr marL="45085">
                        <a:lnSpc>
                          <a:spcPct val="100000"/>
                        </a:lnSpc>
                        <a:spcBef>
                          <a:spcPts val="750"/>
                        </a:spcBef>
                      </a:pPr>
                      <a:r>
                        <a:rPr sz="1100" spc="-20" dirty="0">
                          <a:solidFill>
                            <a:srgbClr val="006862"/>
                          </a:solidFill>
                          <a:latin typeface="Gotham Bold"/>
                          <a:cs typeface="Gotham Bold"/>
                        </a:rPr>
                        <a:t>VALUE</a:t>
                      </a:r>
                      <a:r>
                        <a:rPr sz="1100" spc="-45" dirty="0">
                          <a:solidFill>
                            <a:srgbClr val="006862"/>
                          </a:solidFill>
                          <a:latin typeface="Gotham Bold"/>
                          <a:cs typeface="Gotham Bold"/>
                        </a:rPr>
                        <a:t> </a:t>
                      </a:r>
                      <a:r>
                        <a:rPr sz="1100" dirty="0">
                          <a:solidFill>
                            <a:srgbClr val="006862"/>
                          </a:solidFill>
                          <a:latin typeface="Gotham Bold"/>
                          <a:cs typeface="Gotham Bold"/>
                        </a:rPr>
                        <a:t>JUNE</a:t>
                      </a:r>
                      <a:r>
                        <a:rPr sz="1100" spc="-40" dirty="0">
                          <a:solidFill>
                            <a:srgbClr val="006862"/>
                          </a:solidFill>
                          <a:latin typeface="Gotham Bold"/>
                          <a:cs typeface="Gotham Bold"/>
                        </a:rPr>
                        <a:t> </a:t>
                      </a:r>
                      <a:r>
                        <a:rPr sz="1100" dirty="0">
                          <a:solidFill>
                            <a:srgbClr val="006862"/>
                          </a:solidFill>
                          <a:latin typeface="Gotham Bold"/>
                          <a:cs typeface="Gotham Bold"/>
                        </a:rPr>
                        <a:t>30,</a:t>
                      </a:r>
                      <a:r>
                        <a:rPr sz="1100" spc="-4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2"/>
                  </a:ext>
                </a:extLst>
              </a:tr>
              <a:tr h="380365">
                <a:tc>
                  <a:txBody>
                    <a:bodyPr/>
                    <a:lstStyle/>
                    <a:p>
                      <a:pPr marR="47625" algn="r">
                        <a:lnSpc>
                          <a:spcPct val="100000"/>
                        </a:lnSpc>
                        <a:spcBef>
                          <a:spcPts val="750"/>
                        </a:spcBef>
                      </a:pPr>
                      <a:r>
                        <a:rPr sz="1100" spc="-10" dirty="0">
                          <a:solidFill>
                            <a:srgbClr val="000033"/>
                          </a:solidFill>
                          <a:latin typeface="Gotham Bold"/>
                          <a:cs typeface="Gotham Bold"/>
                        </a:rPr>
                        <a:t>$6,919</a:t>
                      </a:r>
                      <a:endParaRPr sz="1100">
                        <a:latin typeface="Gotham Bold"/>
                        <a:cs typeface="Gotham Bold"/>
                      </a:endParaRPr>
                    </a:p>
                  </a:txBody>
                  <a:tcPr marL="0" marR="0" marT="95250" marB="0"/>
                </a:tc>
                <a:tc>
                  <a:txBody>
                    <a:bodyPr/>
                    <a:lstStyle/>
                    <a:p>
                      <a:pPr marL="27940">
                        <a:lnSpc>
                          <a:spcPct val="100000"/>
                        </a:lnSpc>
                        <a:spcBef>
                          <a:spcPts val="750"/>
                        </a:spcBef>
                      </a:pPr>
                      <a:r>
                        <a:rPr sz="1100" dirty="0">
                          <a:solidFill>
                            <a:srgbClr val="006862"/>
                          </a:solidFill>
                          <a:latin typeface="Gotham Bold"/>
                          <a:cs typeface="Gotham Bold"/>
                        </a:rPr>
                        <a:t>NET</a:t>
                      </a:r>
                      <a:r>
                        <a:rPr sz="1100" spc="-30" dirty="0">
                          <a:solidFill>
                            <a:srgbClr val="006862"/>
                          </a:solidFill>
                          <a:latin typeface="Gotham Bold"/>
                          <a:cs typeface="Gotham Bold"/>
                        </a:rPr>
                        <a:t> </a:t>
                      </a:r>
                      <a:r>
                        <a:rPr sz="1100" dirty="0">
                          <a:solidFill>
                            <a:srgbClr val="006862"/>
                          </a:solidFill>
                          <a:latin typeface="Gotham Bold"/>
                          <a:cs typeface="Gotham Bold"/>
                        </a:rPr>
                        <a:t>INCOME</a:t>
                      </a:r>
                      <a:r>
                        <a:rPr sz="1100" spc="-25" dirty="0">
                          <a:solidFill>
                            <a:srgbClr val="006862"/>
                          </a:solidFill>
                          <a:latin typeface="Gotham Bold"/>
                          <a:cs typeface="Gotham Bold"/>
                        </a:rPr>
                        <a:t> </a:t>
                      </a:r>
                      <a:r>
                        <a:rPr sz="1100" dirty="0">
                          <a:solidFill>
                            <a:srgbClr val="006862"/>
                          </a:solidFill>
                          <a:latin typeface="Gotham Bold"/>
                          <a:cs typeface="Gotham Bold"/>
                        </a:rPr>
                        <a:t>CY</a:t>
                      </a:r>
                      <a:r>
                        <a:rPr sz="1100" spc="-3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3"/>
                  </a:ext>
                </a:extLst>
              </a:tr>
              <a:tr h="380365">
                <a:tc>
                  <a:txBody>
                    <a:bodyPr/>
                    <a:lstStyle/>
                    <a:p>
                      <a:pPr marR="37465" algn="r">
                        <a:lnSpc>
                          <a:spcPct val="100000"/>
                        </a:lnSpc>
                        <a:spcBef>
                          <a:spcPts val="750"/>
                        </a:spcBef>
                      </a:pPr>
                      <a:r>
                        <a:rPr sz="1100" spc="-20" dirty="0">
                          <a:solidFill>
                            <a:srgbClr val="000033"/>
                          </a:solidFill>
                          <a:latin typeface="Gotham Bold"/>
                          <a:cs typeface="Gotham Bold"/>
                        </a:rPr>
                        <a:t>0.5%</a:t>
                      </a:r>
                      <a:endParaRPr sz="1100">
                        <a:latin typeface="Gotham Bold"/>
                        <a:cs typeface="Gotham Bold"/>
                      </a:endParaRPr>
                    </a:p>
                  </a:txBody>
                  <a:tcPr marL="0" marR="0" marT="95250" marB="0"/>
                </a:tc>
                <a:tc>
                  <a:txBody>
                    <a:bodyPr/>
                    <a:lstStyle/>
                    <a:p>
                      <a:pPr marL="38100">
                        <a:lnSpc>
                          <a:spcPct val="100000"/>
                        </a:lnSpc>
                        <a:spcBef>
                          <a:spcPts val="750"/>
                        </a:spcBef>
                      </a:pP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10" dirty="0">
                          <a:solidFill>
                            <a:srgbClr val="006862"/>
                          </a:solidFill>
                          <a:latin typeface="Gotham Bold"/>
                          <a:cs typeface="Gotham Bold"/>
                        </a:rPr>
                        <a:t>RETURN</a:t>
                      </a:r>
                      <a:endParaRPr sz="1100">
                        <a:latin typeface="Gotham Bold"/>
                        <a:cs typeface="Gotham Bold"/>
                      </a:endParaRPr>
                    </a:p>
                  </a:txBody>
                  <a:tcPr marL="0" marR="0" marT="95250" marB="0"/>
                </a:tc>
                <a:extLst>
                  <a:ext uri="{0D108BD9-81ED-4DB2-BD59-A6C34878D82A}">
                    <a16:rowId xmlns:a16="http://schemas.microsoft.com/office/drawing/2014/main" val="10004"/>
                  </a:ext>
                </a:extLst>
              </a:tr>
              <a:tr h="259715">
                <a:tc>
                  <a:txBody>
                    <a:bodyPr/>
                    <a:lstStyle/>
                    <a:p>
                      <a:pPr marR="52069" algn="r">
                        <a:lnSpc>
                          <a:spcPts val="1200"/>
                        </a:lnSpc>
                        <a:spcBef>
                          <a:spcPts val="750"/>
                        </a:spcBef>
                      </a:pPr>
                      <a:r>
                        <a:rPr sz="1100" spc="-10" dirty="0">
                          <a:solidFill>
                            <a:srgbClr val="000033"/>
                          </a:solidFill>
                          <a:latin typeface="Gotham Bold"/>
                          <a:cs typeface="Gotham Bold"/>
                        </a:rPr>
                        <a:t>$5,919</a:t>
                      </a:r>
                      <a:endParaRPr sz="1100">
                        <a:latin typeface="Gotham Bold"/>
                        <a:cs typeface="Gotham Bold"/>
                      </a:endParaRPr>
                    </a:p>
                  </a:txBody>
                  <a:tcPr marL="0" marR="0" marT="95250" marB="0"/>
                </a:tc>
                <a:tc>
                  <a:txBody>
                    <a:bodyPr/>
                    <a:lstStyle/>
                    <a:p>
                      <a:pPr marL="23495">
                        <a:lnSpc>
                          <a:spcPts val="1200"/>
                        </a:lnSpc>
                        <a:spcBef>
                          <a:spcPts val="750"/>
                        </a:spcBef>
                      </a:pPr>
                      <a:r>
                        <a:rPr sz="1100" dirty="0">
                          <a:solidFill>
                            <a:srgbClr val="006862"/>
                          </a:solidFill>
                          <a:latin typeface="Gotham Bold"/>
                          <a:cs typeface="Gotham Bold"/>
                        </a:rPr>
                        <a:t>NET</a:t>
                      </a:r>
                      <a:r>
                        <a:rPr sz="1100" spc="-35" dirty="0">
                          <a:solidFill>
                            <a:srgbClr val="006862"/>
                          </a:solidFill>
                          <a:latin typeface="Gotham Bold"/>
                          <a:cs typeface="Gotham Bold"/>
                        </a:rPr>
                        <a:t> </a:t>
                      </a:r>
                      <a:r>
                        <a:rPr sz="1100" dirty="0">
                          <a:solidFill>
                            <a:srgbClr val="006862"/>
                          </a:solidFill>
                          <a:latin typeface="Gotham Bold"/>
                          <a:cs typeface="Gotham Bold"/>
                        </a:rPr>
                        <a:t>INCOME</a:t>
                      </a:r>
                      <a:r>
                        <a:rPr sz="1100" spc="-35" dirty="0">
                          <a:solidFill>
                            <a:srgbClr val="006862"/>
                          </a:solidFill>
                          <a:latin typeface="Gotham Bold"/>
                          <a:cs typeface="Gotham Bold"/>
                        </a:rPr>
                        <a:t> </a:t>
                      </a:r>
                      <a:r>
                        <a:rPr sz="1100" spc="-10" dirty="0">
                          <a:solidFill>
                            <a:srgbClr val="006862"/>
                          </a:solidFill>
                          <a:latin typeface="Gotham Bold"/>
                          <a:cs typeface="Gotham Bold"/>
                        </a:rPr>
                        <a:t>DISTRIBUTION</a:t>
                      </a:r>
                      <a:endParaRPr sz="1100">
                        <a:latin typeface="Gotham Bold"/>
                        <a:cs typeface="Gotham Bold"/>
                      </a:endParaRPr>
                    </a:p>
                  </a:txBody>
                  <a:tcPr marL="0" marR="0" marT="95250" marB="0"/>
                </a:tc>
                <a:extLst>
                  <a:ext uri="{0D108BD9-81ED-4DB2-BD59-A6C34878D82A}">
                    <a16:rowId xmlns:a16="http://schemas.microsoft.com/office/drawing/2014/main" val="10005"/>
                  </a:ext>
                </a:extLst>
              </a:tr>
            </a:tbl>
          </a:graphicData>
        </a:graphic>
      </p:graphicFrame>
      <p:sp>
        <p:nvSpPr>
          <p:cNvPr id="12" name="object 12"/>
          <p:cNvSpPr/>
          <p:nvPr/>
        </p:nvSpPr>
        <p:spPr>
          <a:xfrm>
            <a:off x="4383199" y="1705736"/>
            <a:ext cx="102870" cy="118745"/>
          </a:xfrm>
          <a:custGeom>
            <a:avLst/>
            <a:gdLst/>
            <a:ahLst/>
            <a:cxnLst/>
            <a:rect l="l" t="t" r="r" b="b"/>
            <a:pathLst>
              <a:path w="102870" h="118744">
                <a:moveTo>
                  <a:pt x="0" y="0"/>
                </a:moveTo>
                <a:lnTo>
                  <a:pt x="0" y="118719"/>
                </a:lnTo>
                <a:lnTo>
                  <a:pt x="102806" y="59359"/>
                </a:lnTo>
                <a:lnTo>
                  <a:pt x="0" y="0"/>
                </a:lnTo>
                <a:close/>
              </a:path>
            </a:pathLst>
          </a:custGeom>
          <a:solidFill>
            <a:srgbClr val="006862"/>
          </a:solidFill>
        </p:spPr>
        <p:txBody>
          <a:bodyPr wrap="square" lIns="0" tIns="0" rIns="0" bIns="0" rtlCol="0"/>
          <a:lstStyle/>
          <a:p>
            <a:endParaRPr/>
          </a:p>
        </p:txBody>
      </p:sp>
      <p:grpSp>
        <p:nvGrpSpPr>
          <p:cNvPr id="13" name="object 13"/>
          <p:cNvGrpSpPr/>
          <p:nvPr/>
        </p:nvGrpSpPr>
        <p:grpSpPr>
          <a:xfrm>
            <a:off x="4243501" y="1680972"/>
            <a:ext cx="25400" cy="4104640"/>
            <a:chOff x="4243501" y="1680972"/>
            <a:chExt cx="25400" cy="4104640"/>
          </a:xfrm>
        </p:grpSpPr>
        <p:sp>
          <p:nvSpPr>
            <p:cNvPr id="14" name="object 14"/>
            <p:cNvSpPr/>
            <p:nvPr/>
          </p:nvSpPr>
          <p:spPr>
            <a:xfrm>
              <a:off x="4256201" y="1744662"/>
              <a:ext cx="0" cy="4003040"/>
            </a:xfrm>
            <a:custGeom>
              <a:avLst/>
              <a:gdLst/>
              <a:ahLst/>
              <a:cxnLst/>
              <a:rect l="l" t="t" r="r" b="b"/>
              <a:pathLst>
                <a:path h="4003040">
                  <a:moveTo>
                    <a:pt x="0" y="0"/>
                  </a:moveTo>
                  <a:lnTo>
                    <a:pt x="0" y="4002747"/>
                  </a:lnTo>
                </a:path>
              </a:pathLst>
            </a:custGeom>
            <a:ln w="25400">
              <a:solidFill>
                <a:srgbClr val="000033"/>
              </a:solidFill>
              <a:prstDash val="dot"/>
            </a:ln>
          </p:spPr>
          <p:txBody>
            <a:bodyPr wrap="square" lIns="0" tIns="0" rIns="0" bIns="0" rtlCol="0"/>
            <a:lstStyle/>
            <a:p>
              <a:endParaRPr/>
            </a:p>
          </p:txBody>
        </p:sp>
        <p:sp>
          <p:nvSpPr>
            <p:cNvPr id="15" name="object 15"/>
            <p:cNvSpPr/>
            <p:nvPr/>
          </p:nvSpPr>
          <p:spPr>
            <a:xfrm>
              <a:off x="4243502" y="1680971"/>
              <a:ext cx="25400" cy="4104640"/>
            </a:xfrm>
            <a:custGeom>
              <a:avLst/>
              <a:gdLst/>
              <a:ahLst/>
              <a:cxnLst/>
              <a:rect l="l" t="t" r="r" b="b"/>
              <a:pathLst>
                <a:path w="25400" h="4104640">
                  <a:moveTo>
                    <a:pt x="25400" y="4091940"/>
                  </a:moveTo>
                  <a:lnTo>
                    <a:pt x="21678" y="4082961"/>
                  </a:lnTo>
                  <a:lnTo>
                    <a:pt x="12700" y="4079240"/>
                  </a:lnTo>
                  <a:lnTo>
                    <a:pt x="3708" y="4082961"/>
                  </a:lnTo>
                  <a:lnTo>
                    <a:pt x="0" y="4091940"/>
                  </a:lnTo>
                  <a:lnTo>
                    <a:pt x="3708" y="4100931"/>
                  </a:lnTo>
                  <a:lnTo>
                    <a:pt x="12700" y="4104640"/>
                  </a:lnTo>
                  <a:lnTo>
                    <a:pt x="21678" y="4100931"/>
                  </a:lnTo>
                  <a:lnTo>
                    <a:pt x="25400" y="4091940"/>
                  </a:lnTo>
                  <a:close/>
                </a:path>
                <a:path w="25400" h="4104640">
                  <a:moveTo>
                    <a:pt x="25400" y="12700"/>
                  </a:moveTo>
                  <a:lnTo>
                    <a:pt x="21678" y="3721"/>
                  </a:lnTo>
                  <a:lnTo>
                    <a:pt x="12700" y="0"/>
                  </a:lnTo>
                  <a:lnTo>
                    <a:pt x="3708" y="3721"/>
                  </a:lnTo>
                  <a:lnTo>
                    <a:pt x="0" y="12700"/>
                  </a:lnTo>
                  <a:lnTo>
                    <a:pt x="3708" y="21691"/>
                  </a:lnTo>
                  <a:lnTo>
                    <a:pt x="12700" y="25400"/>
                  </a:lnTo>
                  <a:lnTo>
                    <a:pt x="21678" y="21691"/>
                  </a:lnTo>
                  <a:lnTo>
                    <a:pt x="25400" y="12700"/>
                  </a:lnTo>
                  <a:close/>
                </a:path>
              </a:pathLst>
            </a:custGeom>
            <a:solidFill>
              <a:srgbClr val="000033"/>
            </a:solidFill>
          </p:spPr>
          <p:txBody>
            <a:bodyPr wrap="square" lIns="0" tIns="0" rIns="0" bIns="0" rtlCol="0"/>
            <a:lstStyle/>
            <a:p>
              <a:endParaRPr/>
            </a:p>
          </p:txBody>
        </p:sp>
      </p:grpSp>
      <p:pic>
        <p:nvPicPr>
          <p:cNvPr id="16" name="object 16"/>
          <p:cNvPicPr/>
          <p:nvPr/>
        </p:nvPicPr>
        <p:blipFill>
          <a:blip r:embed="rId3" cstate="print"/>
          <a:stretch>
            <a:fillRect/>
          </a:stretch>
        </p:blipFill>
        <p:spPr>
          <a:xfrm>
            <a:off x="384048" y="3392423"/>
            <a:ext cx="3571460" cy="3571460"/>
          </a:xfrm>
          <a:prstGeom prst="rect">
            <a:avLst/>
          </a:prstGeom>
        </p:spPr>
      </p:pic>
      <p:pic>
        <p:nvPicPr>
          <p:cNvPr id="17" name="object 17"/>
          <p:cNvPicPr/>
          <p:nvPr/>
        </p:nvPicPr>
        <p:blipFill>
          <a:blip r:embed="rId4" cstate="print"/>
          <a:stretch>
            <a:fillRect/>
          </a:stretch>
        </p:blipFill>
        <p:spPr>
          <a:xfrm>
            <a:off x="4261104" y="5989320"/>
            <a:ext cx="3060229" cy="306023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07189" y="336003"/>
            <a:ext cx="1858010"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a:t>
            </a:r>
            <a:r>
              <a:rPr sz="1100" b="0" spc="-15" dirty="0">
                <a:solidFill>
                  <a:srgbClr val="5E6669"/>
                </a:solidFill>
                <a:latin typeface="Gotham Book"/>
                <a:cs typeface="Gotham Book"/>
              </a:rPr>
              <a:t> </a:t>
            </a:r>
            <a:r>
              <a:rPr sz="1100" b="0" dirty="0">
                <a:solidFill>
                  <a:srgbClr val="5E6669"/>
                </a:solidFill>
                <a:latin typeface="Gotham Book"/>
                <a:cs typeface="Gotham Book"/>
              </a:rPr>
              <a:t>ANNUAL</a:t>
            </a:r>
            <a:r>
              <a:rPr sz="1100" b="0" spc="-15" dirty="0">
                <a:solidFill>
                  <a:srgbClr val="5E6669"/>
                </a:solidFill>
                <a:latin typeface="Gotham Book"/>
                <a:cs typeface="Gotham Book"/>
              </a:rPr>
              <a:t> </a:t>
            </a:r>
            <a:r>
              <a:rPr sz="1100" b="0" spc="-10" dirty="0">
                <a:solidFill>
                  <a:srgbClr val="5E6669"/>
                </a:solidFill>
                <a:latin typeface="Gotham Book"/>
                <a:cs typeface="Gotham Book"/>
              </a:rPr>
              <a:t>REPORT</a:t>
            </a:r>
            <a:endParaRPr sz="1100">
              <a:latin typeface="Gotham Book"/>
              <a:cs typeface="Gotham Book"/>
            </a:endParaRPr>
          </a:p>
        </p:txBody>
      </p:sp>
      <p:grpSp>
        <p:nvGrpSpPr>
          <p:cNvPr id="3" name="object 3"/>
          <p:cNvGrpSpPr/>
          <p:nvPr/>
        </p:nvGrpSpPr>
        <p:grpSpPr>
          <a:xfrm>
            <a:off x="-824" y="9474200"/>
            <a:ext cx="7779384" cy="584200"/>
            <a:chOff x="-824" y="9474200"/>
            <a:chExt cx="7779384" cy="584200"/>
          </a:xfrm>
        </p:grpSpPr>
        <p:pic>
          <p:nvPicPr>
            <p:cNvPr id="4" name="object 4"/>
            <p:cNvPicPr/>
            <p:nvPr/>
          </p:nvPicPr>
          <p:blipFill>
            <a:blip r:embed="rId2" cstate="print"/>
            <a:stretch>
              <a:fillRect/>
            </a:stretch>
          </p:blipFill>
          <p:spPr>
            <a:xfrm>
              <a:off x="0" y="9474200"/>
              <a:ext cx="7772400" cy="584200"/>
            </a:xfrm>
            <a:prstGeom prst="rect">
              <a:avLst/>
            </a:prstGeom>
          </p:spPr>
        </p:pic>
        <p:sp>
          <p:nvSpPr>
            <p:cNvPr id="5" name="object 5"/>
            <p:cNvSpPr/>
            <p:nvPr/>
          </p:nvSpPr>
          <p:spPr>
            <a:xfrm>
              <a:off x="5113" y="9757808"/>
              <a:ext cx="7767320" cy="55244"/>
            </a:xfrm>
            <a:custGeom>
              <a:avLst/>
              <a:gdLst/>
              <a:ahLst/>
              <a:cxnLst/>
              <a:rect l="l" t="t" r="r" b="b"/>
              <a:pathLst>
                <a:path w="7767320" h="55245">
                  <a:moveTo>
                    <a:pt x="0" y="0"/>
                  </a:moveTo>
                  <a:lnTo>
                    <a:pt x="55105" y="55105"/>
                  </a:lnTo>
                </a:path>
                <a:path w="7767320" h="55245">
                  <a:moveTo>
                    <a:pt x="31800" y="0"/>
                  </a:moveTo>
                  <a:lnTo>
                    <a:pt x="86906" y="55105"/>
                  </a:lnTo>
                </a:path>
                <a:path w="7767320" h="55245">
                  <a:moveTo>
                    <a:pt x="63601" y="0"/>
                  </a:moveTo>
                  <a:lnTo>
                    <a:pt x="118694" y="55105"/>
                  </a:lnTo>
                </a:path>
                <a:path w="7767320" h="55245">
                  <a:moveTo>
                    <a:pt x="95389" y="0"/>
                  </a:moveTo>
                  <a:lnTo>
                    <a:pt x="150495" y="55105"/>
                  </a:lnTo>
                </a:path>
                <a:path w="7767320" h="55245">
                  <a:moveTo>
                    <a:pt x="127190" y="0"/>
                  </a:moveTo>
                  <a:lnTo>
                    <a:pt x="182295" y="55105"/>
                  </a:lnTo>
                </a:path>
                <a:path w="7767320" h="55245">
                  <a:moveTo>
                    <a:pt x="158991" y="0"/>
                  </a:moveTo>
                  <a:lnTo>
                    <a:pt x="214096" y="55105"/>
                  </a:lnTo>
                </a:path>
                <a:path w="7767320" h="55245">
                  <a:moveTo>
                    <a:pt x="190792" y="0"/>
                  </a:moveTo>
                  <a:lnTo>
                    <a:pt x="245884" y="55105"/>
                  </a:lnTo>
                </a:path>
                <a:path w="7767320" h="55245">
                  <a:moveTo>
                    <a:pt x="222580" y="0"/>
                  </a:moveTo>
                  <a:lnTo>
                    <a:pt x="277685" y="55105"/>
                  </a:lnTo>
                </a:path>
                <a:path w="7767320" h="55245">
                  <a:moveTo>
                    <a:pt x="254381" y="0"/>
                  </a:moveTo>
                  <a:lnTo>
                    <a:pt x="309486" y="55105"/>
                  </a:lnTo>
                </a:path>
                <a:path w="7767320" h="55245">
                  <a:moveTo>
                    <a:pt x="286181" y="0"/>
                  </a:moveTo>
                  <a:lnTo>
                    <a:pt x="341287" y="55105"/>
                  </a:lnTo>
                </a:path>
                <a:path w="7767320" h="55245">
                  <a:moveTo>
                    <a:pt x="317982" y="0"/>
                  </a:moveTo>
                  <a:lnTo>
                    <a:pt x="373087" y="55105"/>
                  </a:lnTo>
                </a:path>
                <a:path w="7767320" h="55245">
                  <a:moveTo>
                    <a:pt x="349770" y="0"/>
                  </a:moveTo>
                  <a:lnTo>
                    <a:pt x="404876" y="55105"/>
                  </a:lnTo>
                </a:path>
                <a:path w="7767320" h="55245">
                  <a:moveTo>
                    <a:pt x="381571" y="0"/>
                  </a:moveTo>
                  <a:lnTo>
                    <a:pt x="436676" y="55105"/>
                  </a:lnTo>
                </a:path>
                <a:path w="7767320" h="55245">
                  <a:moveTo>
                    <a:pt x="413372" y="0"/>
                  </a:moveTo>
                  <a:lnTo>
                    <a:pt x="468477" y="55105"/>
                  </a:lnTo>
                </a:path>
                <a:path w="7767320" h="55245">
                  <a:moveTo>
                    <a:pt x="445173" y="0"/>
                  </a:moveTo>
                  <a:lnTo>
                    <a:pt x="500278" y="55105"/>
                  </a:lnTo>
                </a:path>
                <a:path w="7767320" h="55245">
                  <a:moveTo>
                    <a:pt x="476973" y="0"/>
                  </a:moveTo>
                  <a:lnTo>
                    <a:pt x="532066" y="55105"/>
                  </a:lnTo>
                </a:path>
                <a:path w="7767320" h="55245">
                  <a:moveTo>
                    <a:pt x="508762" y="0"/>
                  </a:moveTo>
                  <a:lnTo>
                    <a:pt x="563867" y="55105"/>
                  </a:lnTo>
                </a:path>
                <a:path w="7767320" h="55245">
                  <a:moveTo>
                    <a:pt x="540562" y="0"/>
                  </a:moveTo>
                  <a:lnTo>
                    <a:pt x="595668" y="55105"/>
                  </a:lnTo>
                </a:path>
                <a:path w="7767320" h="55245">
                  <a:moveTo>
                    <a:pt x="572363" y="0"/>
                  </a:moveTo>
                  <a:lnTo>
                    <a:pt x="627468" y="55105"/>
                  </a:lnTo>
                </a:path>
                <a:path w="7767320" h="55245">
                  <a:moveTo>
                    <a:pt x="604164" y="0"/>
                  </a:moveTo>
                  <a:lnTo>
                    <a:pt x="659269" y="55105"/>
                  </a:lnTo>
                </a:path>
                <a:path w="7767320" h="55245">
                  <a:moveTo>
                    <a:pt x="635952" y="0"/>
                  </a:moveTo>
                  <a:lnTo>
                    <a:pt x="691057" y="55105"/>
                  </a:lnTo>
                </a:path>
                <a:path w="7767320" h="55245">
                  <a:moveTo>
                    <a:pt x="667753" y="0"/>
                  </a:moveTo>
                  <a:lnTo>
                    <a:pt x="722858" y="55105"/>
                  </a:lnTo>
                </a:path>
                <a:path w="7767320" h="55245">
                  <a:moveTo>
                    <a:pt x="699554" y="0"/>
                  </a:moveTo>
                  <a:lnTo>
                    <a:pt x="754659" y="55105"/>
                  </a:lnTo>
                </a:path>
                <a:path w="7767320" h="55245">
                  <a:moveTo>
                    <a:pt x="731354" y="0"/>
                  </a:moveTo>
                  <a:lnTo>
                    <a:pt x="786460" y="55105"/>
                  </a:lnTo>
                </a:path>
                <a:path w="7767320" h="55245">
                  <a:moveTo>
                    <a:pt x="763155" y="0"/>
                  </a:moveTo>
                  <a:lnTo>
                    <a:pt x="818248" y="55105"/>
                  </a:lnTo>
                </a:path>
                <a:path w="7767320" h="55245">
                  <a:moveTo>
                    <a:pt x="794943" y="0"/>
                  </a:moveTo>
                  <a:lnTo>
                    <a:pt x="850049" y="55105"/>
                  </a:lnTo>
                </a:path>
                <a:path w="7767320" h="55245">
                  <a:moveTo>
                    <a:pt x="826744" y="0"/>
                  </a:moveTo>
                  <a:lnTo>
                    <a:pt x="881849" y="55105"/>
                  </a:lnTo>
                </a:path>
                <a:path w="7767320" h="55245">
                  <a:moveTo>
                    <a:pt x="858545" y="0"/>
                  </a:moveTo>
                  <a:lnTo>
                    <a:pt x="913650" y="55105"/>
                  </a:lnTo>
                </a:path>
                <a:path w="7767320" h="55245">
                  <a:moveTo>
                    <a:pt x="890346" y="0"/>
                  </a:moveTo>
                  <a:lnTo>
                    <a:pt x="945438" y="55105"/>
                  </a:lnTo>
                </a:path>
                <a:path w="7767320" h="55245">
                  <a:moveTo>
                    <a:pt x="922134" y="0"/>
                  </a:moveTo>
                  <a:lnTo>
                    <a:pt x="977239" y="55105"/>
                  </a:lnTo>
                </a:path>
                <a:path w="7767320" h="55245">
                  <a:moveTo>
                    <a:pt x="953935" y="0"/>
                  </a:moveTo>
                  <a:lnTo>
                    <a:pt x="1009040" y="55105"/>
                  </a:lnTo>
                </a:path>
                <a:path w="7767320" h="55245">
                  <a:moveTo>
                    <a:pt x="985735" y="0"/>
                  </a:moveTo>
                  <a:lnTo>
                    <a:pt x="1040841" y="55105"/>
                  </a:lnTo>
                </a:path>
                <a:path w="7767320" h="55245">
                  <a:moveTo>
                    <a:pt x="1017536" y="0"/>
                  </a:moveTo>
                  <a:lnTo>
                    <a:pt x="1072642" y="55105"/>
                  </a:lnTo>
                </a:path>
                <a:path w="7767320" h="55245">
                  <a:moveTo>
                    <a:pt x="1049324" y="0"/>
                  </a:moveTo>
                  <a:lnTo>
                    <a:pt x="1104430" y="55105"/>
                  </a:lnTo>
                </a:path>
                <a:path w="7767320" h="55245">
                  <a:moveTo>
                    <a:pt x="1081125" y="0"/>
                  </a:moveTo>
                  <a:lnTo>
                    <a:pt x="1136230" y="55105"/>
                  </a:lnTo>
                </a:path>
                <a:path w="7767320" h="55245">
                  <a:moveTo>
                    <a:pt x="1112926" y="0"/>
                  </a:moveTo>
                  <a:lnTo>
                    <a:pt x="1168031" y="55105"/>
                  </a:lnTo>
                </a:path>
                <a:path w="7767320" h="55245">
                  <a:moveTo>
                    <a:pt x="1144727" y="0"/>
                  </a:moveTo>
                  <a:lnTo>
                    <a:pt x="1199832" y="55105"/>
                  </a:lnTo>
                </a:path>
                <a:path w="7767320" h="55245">
                  <a:moveTo>
                    <a:pt x="1176528" y="0"/>
                  </a:moveTo>
                  <a:lnTo>
                    <a:pt x="1231620" y="55105"/>
                  </a:lnTo>
                </a:path>
                <a:path w="7767320" h="55245">
                  <a:moveTo>
                    <a:pt x="1208316" y="0"/>
                  </a:moveTo>
                  <a:lnTo>
                    <a:pt x="1263421" y="55105"/>
                  </a:lnTo>
                </a:path>
                <a:path w="7767320" h="55245">
                  <a:moveTo>
                    <a:pt x="1240116" y="0"/>
                  </a:moveTo>
                  <a:lnTo>
                    <a:pt x="1295222" y="55105"/>
                  </a:lnTo>
                </a:path>
                <a:path w="7767320" h="55245">
                  <a:moveTo>
                    <a:pt x="1271917" y="0"/>
                  </a:moveTo>
                  <a:lnTo>
                    <a:pt x="1327023" y="55105"/>
                  </a:lnTo>
                </a:path>
                <a:path w="7767320" h="55245">
                  <a:moveTo>
                    <a:pt x="1303718" y="0"/>
                  </a:moveTo>
                  <a:lnTo>
                    <a:pt x="1358823" y="55105"/>
                  </a:lnTo>
                </a:path>
                <a:path w="7767320" h="55245">
                  <a:moveTo>
                    <a:pt x="1335506" y="0"/>
                  </a:moveTo>
                  <a:lnTo>
                    <a:pt x="1390611" y="55105"/>
                  </a:lnTo>
                </a:path>
                <a:path w="7767320" h="55245">
                  <a:moveTo>
                    <a:pt x="1367307" y="0"/>
                  </a:moveTo>
                  <a:lnTo>
                    <a:pt x="1422412" y="55105"/>
                  </a:lnTo>
                </a:path>
                <a:path w="7767320" h="55245">
                  <a:moveTo>
                    <a:pt x="1399108" y="0"/>
                  </a:moveTo>
                  <a:lnTo>
                    <a:pt x="1454213" y="55105"/>
                  </a:lnTo>
                </a:path>
                <a:path w="7767320" h="55245">
                  <a:moveTo>
                    <a:pt x="1430909" y="0"/>
                  </a:moveTo>
                  <a:lnTo>
                    <a:pt x="1486014" y="55105"/>
                  </a:lnTo>
                </a:path>
                <a:path w="7767320" h="55245">
                  <a:moveTo>
                    <a:pt x="1462709" y="0"/>
                  </a:moveTo>
                  <a:lnTo>
                    <a:pt x="1517802" y="55105"/>
                  </a:lnTo>
                </a:path>
                <a:path w="7767320" h="55245">
                  <a:moveTo>
                    <a:pt x="1494497" y="0"/>
                  </a:moveTo>
                  <a:lnTo>
                    <a:pt x="1549603" y="55105"/>
                  </a:lnTo>
                </a:path>
                <a:path w="7767320" h="55245">
                  <a:moveTo>
                    <a:pt x="1526298" y="0"/>
                  </a:moveTo>
                  <a:lnTo>
                    <a:pt x="1581404" y="55105"/>
                  </a:lnTo>
                </a:path>
                <a:path w="7767320" h="55245">
                  <a:moveTo>
                    <a:pt x="1558099" y="0"/>
                  </a:moveTo>
                  <a:lnTo>
                    <a:pt x="1613204" y="55105"/>
                  </a:lnTo>
                </a:path>
                <a:path w="7767320" h="55245">
                  <a:moveTo>
                    <a:pt x="1589900" y="0"/>
                  </a:moveTo>
                  <a:lnTo>
                    <a:pt x="1644992" y="55105"/>
                  </a:lnTo>
                </a:path>
                <a:path w="7767320" h="55245">
                  <a:moveTo>
                    <a:pt x="1621688" y="0"/>
                  </a:moveTo>
                  <a:lnTo>
                    <a:pt x="1676793" y="55105"/>
                  </a:lnTo>
                </a:path>
                <a:path w="7767320" h="55245">
                  <a:moveTo>
                    <a:pt x="1653489" y="0"/>
                  </a:moveTo>
                  <a:lnTo>
                    <a:pt x="1708594" y="55105"/>
                  </a:lnTo>
                </a:path>
                <a:path w="7767320" h="55245">
                  <a:moveTo>
                    <a:pt x="1685289" y="0"/>
                  </a:moveTo>
                  <a:lnTo>
                    <a:pt x="1740395" y="55105"/>
                  </a:lnTo>
                </a:path>
                <a:path w="7767320" h="55245">
                  <a:moveTo>
                    <a:pt x="1717090" y="0"/>
                  </a:moveTo>
                  <a:lnTo>
                    <a:pt x="1772196" y="55105"/>
                  </a:lnTo>
                </a:path>
                <a:path w="7767320" h="55245">
                  <a:moveTo>
                    <a:pt x="1748878" y="0"/>
                  </a:moveTo>
                  <a:lnTo>
                    <a:pt x="1803984" y="55105"/>
                  </a:lnTo>
                </a:path>
                <a:path w="7767320" h="55245">
                  <a:moveTo>
                    <a:pt x="1780679" y="0"/>
                  </a:moveTo>
                  <a:lnTo>
                    <a:pt x="1835785" y="55105"/>
                  </a:lnTo>
                </a:path>
                <a:path w="7767320" h="55245">
                  <a:moveTo>
                    <a:pt x="1812480" y="0"/>
                  </a:moveTo>
                  <a:lnTo>
                    <a:pt x="1867585" y="55105"/>
                  </a:lnTo>
                </a:path>
                <a:path w="7767320" h="55245">
                  <a:moveTo>
                    <a:pt x="1844281" y="0"/>
                  </a:moveTo>
                  <a:lnTo>
                    <a:pt x="1899386" y="55105"/>
                  </a:lnTo>
                </a:path>
                <a:path w="7767320" h="55245">
                  <a:moveTo>
                    <a:pt x="1876082" y="0"/>
                  </a:moveTo>
                  <a:lnTo>
                    <a:pt x="1931174" y="55105"/>
                  </a:lnTo>
                </a:path>
                <a:path w="7767320" h="55245">
                  <a:moveTo>
                    <a:pt x="1907870" y="0"/>
                  </a:moveTo>
                  <a:lnTo>
                    <a:pt x="1962975" y="55105"/>
                  </a:lnTo>
                </a:path>
                <a:path w="7767320" h="55245">
                  <a:moveTo>
                    <a:pt x="1939670" y="0"/>
                  </a:moveTo>
                  <a:lnTo>
                    <a:pt x="1994776" y="55105"/>
                  </a:lnTo>
                </a:path>
                <a:path w="7767320" h="55245">
                  <a:moveTo>
                    <a:pt x="1971471" y="0"/>
                  </a:moveTo>
                  <a:lnTo>
                    <a:pt x="2026577" y="55105"/>
                  </a:lnTo>
                </a:path>
                <a:path w="7767320" h="55245">
                  <a:moveTo>
                    <a:pt x="2003272" y="0"/>
                  </a:moveTo>
                  <a:lnTo>
                    <a:pt x="2058377" y="55105"/>
                  </a:lnTo>
                </a:path>
                <a:path w="7767320" h="55245">
                  <a:moveTo>
                    <a:pt x="2035060" y="0"/>
                  </a:moveTo>
                  <a:lnTo>
                    <a:pt x="2090166" y="55105"/>
                  </a:lnTo>
                </a:path>
                <a:path w="7767320" h="55245">
                  <a:moveTo>
                    <a:pt x="2066861" y="0"/>
                  </a:moveTo>
                  <a:lnTo>
                    <a:pt x="2121966" y="55105"/>
                  </a:lnTo>
                </a:path>
                <a:path w="7767320" h="55245">
                  <a:moveTo>
                    <a:pt x="2098662" y="0"/>
                  </a:moveTo>
                  <a:lnTo>
                    <a:pt x="2153767" y="55105"/>
                  </a:lnTo>
                </a:path>
                <a:path w="7767320" h="55245">
                  <a:moveTo>
                    <a:pt x="2130463" y="0"/>
                  </a:moveTo>
                  <a:lnTo>
                    <a:pt x="2185568" y="55105"/>
                  </a:lnTo>
                </a:path>
                <a:path w="7767320" h="55245">
                  <a:moveTo>
                    <a:pt x="2162263" y="0"/>
                  </a:moveTo>
                  <a:lnTo>
                    <a:pt x="2217356" y="55105"/>
                  </a:lnTo>
                </a:path>
                <a:path w="7767320" h="55245">
                  <a:moveTo>
                    <a:pt x="2194052" y="0"/>
                  </a:moveTo>
                  <a:lnTo>
                    <a:pt x="2249157" y="55105"/>
                  </a:lnTo>
                </a:path>
                <a:path w="7767320" h="55245">
                  <a:moveTo>
                    <a:pt x="2225852" y="0"/>
                  </a:moveTo>
                  <a:lnTo>
                    <a:pt x="2280958" y="55105"/>
                  </a:lnTo>
                </a:path>
                <a:path w="7767320" h="55245">
                  <a:moveTo>
                    <a:pt x="2257653" y="0"/>
                  </a:moveTo>
                  <a:lnTo>
                    <a:pt x="2312758" y="55105"/>
                  </a:lnTo>
                </a:path>
                <a:path w="7767320" h="55245">
                  <a:moveTo>
                    <a:pt x="2289454" y="0"/>
                  </a:moveTo>
                  <a:lnTo>
                    <a:pt x="2344547" y="55105"/>
                  </a:lnTo>
                </a:path>
                <a:path w="7767320" h="55245">
                  <a:moveTo>
                    <a:pt x="2321242" y="0"/>
                  </a:moveTo>
                  <a:lnTo>
                    <a:pt x="2376347" y="55105"/>
                  </a:lnTo>
                </a:path>
                <a:path w="7767320" h="55245">
                  <a:moveTo>
                    <a:pt x="2353043" y="0"/>
                  </a:moveTo>
                  <a:lnTo>
                    <a:pt x="2408148" y="55105"/>
                  </a:lnTo>
                </a:path>
                <a:path w="7767320" h="55245">
                  <a:moveTo>
                    <a:pt x="2384844" y="0"/>
                  </a:moveTo>
                  <a:lnTo>
                    <a:pt x="2439949" y="55105"/>
                  </a:lnTo>
                </a:path>
                <a:path w="7767320" h="55245">
                  <a:moveTo>
                    <a:pt x="2416644" y="0"/>
                  </a:moveTo>
                  <a:lnTo>
                    <a:pt x="2471750" y="55105"/>
                  </a:lnTo>
                </a:path>
                <a:path w="7767320" h="55245">
                  <a:moveTo>
                    <a:pt x="2448433" y="0"/>
                  </a:moveTo>
                  <a:lnTo>
                    <a:pt x="2503538" y="55105"/>
                  </a:lnTo>
                </a:path>
                <a:path w="7767320" h="55245">
                  <a:moveTo>
                    <a:pt x="2480233" y="0"/>
                  </a:moveTo>
                  <a:lnTo>
                    <a:pt x="2535339" y="55105"/>
                  </a:lnTo>
                </a:path>
                <a:path w="7767320" h="55245">
                  <a:moveTo>
                    <a:pt x="2512034" y="0"/>
                  </a:moveTo>
                  <a:lnTo>
                    <a:pt x="2567139" y="55105"/>
                  </a:lnTo>
                </a:path>
                <a:path w="7767320" h="55245">
                  <a:moveTo>
                    <a:pt x="2543835" y="0"/>
                  </a:moveTo>
                  <a:lnTo>
                    <a:pt x="2598940" y="55105"/>
                  </a:lnTo>
                </a:path>
                <a:path w="7767320" h="55245">
                  <a:moveTo>
                    <a:pt x="2575636" y="0"/>
                  </a:moveTo>
                  <a:lnTo>
                    <a:pt x="2630728" y="55105"/>
                  </a:lnTo>
                </a:path>
                <a:path w="7767320" h="55245">
                  <a:moveTo>
                    <a:pt x="2607424" y="0"/>
                  </a:moveTo>
                  <a:lnTo>
                    <a:pt x="2662529" y="55105"/>
                  </a:lnTo>
                </a:path>
                <a:path w="7767320" h="55245">
                  <a:moveTo>
                    <a:pt x="2639225" y="0"/>
                  </a:moveTo>
                  <a:lnTo>
                    <a:pt x="2694330" y="55105"/>
                  </a:lnTo>
                </a:path>
                <a:path w="7767320" h="55245">
                  <a:moveTo>
                    <a:pt x="2671025" y="0"/>
                  </a:moveTo>
                  <a:lnTo>
                    <a:pt x="2726131" y="55105"/>
                  </a:lnTo>
                </a:path>
                <a:path w="7767320" h="55245">
                  <a:moveTo>
                    <a:pt x="2702826" y="0"/>
                  </a:moveTo>
                  <a:lnTo>
                    <a:pt x="2757932" y="55105"/>
                  </a:lnTo>
                </a:path>
                <a:path w="7767320" h="55245">
                  <a:moveTo>
                    <a:pt x="2734614" y="0"/>
                  </a:moveTo>
                  <a:lnTo>
                    <a:pt x="2789720" y="55105"/>
                  </a:lnTo>
                </a:path>
                <a:path w="7767320" h="55245">
                  <a:moveTo>
                    <a:pt x="2766415" y="0"/>
                  </a:moveTo>
                  <a:lnTo>
                    <a:pt x="2821520" y="55105"/>
                  </a:lnTo>
                </a:path>
                <a:path w="7767320" h="55245">
                  <a:moveTo>
                    <a:pt x="2798216" y="0"/>
                  </a:moveTo>
                  <a:lnTo>
                    <a:pt x="2853321" y="55105"/>
                  </a:lnTo>
                </a:path>
                <a:path w="7767320" h="55245">
                  <a:moveTo>
                    <a:pt x="2830017" y="0"/>
                  </a:moveTo>
                  <a:lnTo>
                    <a:pt x="2885122" y="55105"/>
                  </a:lnTo>
                </a:path>
                <a:path w="7767320" h="55245">
                  <a:moveTo>
                    <a:pt x="2861818" y="0"/>
                  </a:moveTo>
                  <a:lnTo>
                    <a:pt x="2916910" y="55105"/>
                  </a:lnTo>
                </a:path>
                <a:path w="7767320" h="55245">
                  <a:moveTo>
                    <a:pt x="2893606" y="0"/>
                  </a:moveTo>
                  <a:lnTo>
                    <a:pt x="2948711" y="55105"/>
                  </a:lnTo>
                </a:path>
                <a:path w="7767320" h="55245">
                  <a:moveTo>
                    <a:pt x="2925406" y="0"/>
                  </a:moveTo>
                  <a:lnTo>
                    <a:pt x="2980512" y="55105"/>
                  </a:lnTo>
                </a:path>
                <a:path w="7767320" h="55245">
                  <a:moveTo>
                    <a:pt x="2957207" y="0"/>
                  </a:moveTo>
                  <a:lnTo>
                    <a:pt x="3012313" y="55105"/>
                  </a:lnTo>
                </a:path>
                <a:path w="7767320" h="55245">
                  <a:moveTo>
                    <a:pt x="2989008" y="0"/>
                  </a:moveTo>
                  <a:lnTo>
                    <a:pt x="3044101" y="55105"/>
                  </a:lnTo>
                </a:path>
                <a:path w="7767320" h="55245">
                  <a:moveTo>
                    <a:pt x="3020796" y="0"/>
                  </a:moveTo>
                  <a:lnTo>
                    <a:pt x="3075901" y="55105"/>
                  </a:lnTo>
                </a:path>
                <a:path w="7767320" h="55245">
                  <a:moveTo>
                    <a:pt x="3052597" y="0"/>
                  </a:moveTo>
                  <a:lnTo>
                    <a:pt x="3107702" y="55105"/>
                  </a:lnTo>
                </a:path>
                <a:path w="7767320" h="55245">
                  <a:moveTo>
                    <a:pt x="3084398" y="0"/>
                  </a:moveTo>
                  <a:lnTo>
                    <a:pt x="3139503" y="55105"/>
                  </a:lnTo>
                </a:path>
                <a:path w="7767320" h="55245">
                  <a:moveTo>
                    <a:pt x="3116199" y="0"/>
                  </a:moveTo>
                  <a:lnTo>
                    <a:pt x="3171304" y="55105"/>
                  </a:lnTo>
                </a:path>
                <a:path w="7767320" h="55245">
                  <a:moveTo>
                    <a:pt x="3147987" y="0"/>
                  </a:moveTo>
                  <a:lnTo>
                    <a:pt x="3203092" y="55105"/>
                  </a:lnTo>
                </a:path>
                <a:path w="7767320" h="55245">
                  <a:moveTo>
                    <a:pt x="3179787" y="0"/>
                  </a:moveTo>
                  <a:lnTo>
                    <a:pt x="3234893" y="55105"/>
                  </a:lnTo>
                </a:path>
                <a:path w="7767320" h="55245">
                  <a:moveTo>
                    <a:pt x="3211588" y="0"/>
                  </a:moveTo>
                  <a:lnTo>
                    <a:pt x="3266694" y="55105"/>
                  </a:lnTo>
                </a:path>
                <a:path w="7767320" h="55245">
                  <a:moveTo>
                    <a:pt x="3243389" y="0"/>
                  </a:moveTo>
                  <a:lnTo>
                    <a:pt x="3298494" y="55105"/>
                  </a:lnTo>
                </a:path>
                <a:path w="7767320" h="55245">
                  <a:moveTo>
                    <a:pt x="3275190" y="0"/>
                  </a:moveTo>
                  <a:lnTo>
                    <a:pt x="3330282" y="55105"/>
                  </a:lnTo>
                </a:path>
                <a:path w="7767320" h="55245">
                  <a:moveTo>
                    <a:pt x="3306978" y="0"/>
                  </a:moveTo>
                  <a:lnTo>
                    <a:pt x="3362083" y="55105"/>
                  </a:lnTo>
                </a:path>
                <a:path w="7767320" h="55245">
                  <a:moveTo>
                    <a:pt x="3338779" y="0"/>
                  </a:moveTo>
                  <a:lnTo>
                    <a:pt x="3393884" y="55105"/>
                  </a:lnTo>
                </a:path>
                <a:path w="7767320" h="55245">
                  <a:moveTo>
                    <a:pt x="3370579" y="0"/>
                  </a:moveTo>
                  <a:lnTo>
                    <a:pt x="3425685" y="55105"/>
                  </a:lnTo>
                </a:path>
                <a:path w="7767320" h="55245">
                  <a:moveTo>
                    <a:pt x="3402380" y="0"/>
                  </a:moveTo>
                  <a:lnTo>
                    <a:pt x="3457473" y="55105"/>
                  </a:lnTo>
                </a:path>
                <a:path w="7767320" h="55245">
                  <a:moveTo>
                    <a:pt x="3434168" y="0"/>
                  </a:moveTo>
                  <a:lnTo>
                    <a:pt x="3489274" y="55105"/>
                  </a:lnTo>
                </a:path>
                <a:path w="7767320" h="55245">
                  <a:moveTo>
                    <a:pt x="3465969" y="0"/>
                  </a:moveTo>
                  <a:lnTo>
                    <a:pt x="3521075" y="55105"/>
                  </a:lnTo>
                </a:path>
                <a:path w="7767320" h="55245">
                  <a:moveTo>
                    <a:pt x="3497770" y="0"/>
                  </a:moveTo>
                  <a:lnTo>
                    <a:pt x="3552875" y="55105"/>
                  </a:lnTo>
                </a:path>
                <a:path w="7767320" h="55245">
                  <a:moveTo>
                    <a:pt x="3529571" y="0"/>
                  </a:moveTo>
                  <a:lnTo>
                    <a:pt x="3584676" y="55105"/>
                  </a:lnTo>
                </a:path>
                <a:path w="7767320" h="55245">
                  <a:moveTo>
                    <a:pt x="3561359" y="0"/>
                  </a:moveTo>
                  <a:lnTo>
                    <a:pt x="3616464" y="55105"/>
                  </a:lnTo>
                </a:path>
                <a:path w="7767320" h="55245">
                  <a:moveTo>
                    <a:pt x="3593160" y="0"/>
                  </a:moveTo>
                  <a:lnTo>
                    <a:pt x="3648265" y="55105"/>
                  </a:lnTo>
                </a:path>
                <a:path w="7767320" h="55245">
                  <a:moveTo>
                    <a:pt x="3624961" y="0"/>
                  </a:moveTo>
                  <a:lnTo>
                    <a:pt x="3680066" y="55105"/>
                  </a:lnTo>
                </a:path>
                <a:path w="7767320" h="55245">
                  <a:moveTo>
                    <a:pt x="3656761" y="0"/>
                  </a:moveTo>
                  <a:lnTo>
                    <a:pt x="3711867" y="55105"/>
                  </a:lnTo>
                </a:path>
                <a:path w="7767320" h="55245">
                  <a:moveTo>
                    <a:pt x="3688562" y="0"/>
                  </a:moveTo>
                  <a:lnTo>
                    <a:pt x="3743655" y="55105"/>
                  </a:lnTo>
                </a:path>
                <a:path w="7767320" h="55245">
                  <a:moveTo>
                    <a:pt x="3720350" y="0"/>
                  </a:moveTo>
                  <a:lnTo>
                    <a:pt x="3775455" y="55105"/>
                  </a:lnTo>
                </a:path>
                <a:path w="7767320" h="55245">
                  <a:moveTo>
                    <a:pt x="3752151" y="0"/>
                  </a:moveTo>
                  <a:lnTo>
                    <a:pt x="3807256" y="55105"/>
                  </a:lnTo>
                </a:path>
                <a:path w="7767320" h="55245">
                  <a:moveTo>
                    <a:pt x="3783952" y="0"/>
                  </a:moveTo>
                  <a:lnTo>
                    <a:pt x="3839057" y="55105"/>
                  </a:lnTo>
                </a:path>
                <a:path w="7767320" h="55245">
                  <a:moveTo>
                    <a:pt x="3815753" y="0"/>
                  </a:moveTo>
                  <a:lnTo>
                    <a:pt x="3870858" y="55105"/>
                  </a:lnTo>
                </a:path>
                <a:path w="7767320" h="55245">
                  <a:moveTo>
                    <a:pt x="3847541" y="0"/>
                  </a:moveTo>
                  <a:lnTo>
                    <a:pt x="3902646" y="55105"/>
                  </a:lnTo>
                </a:path>
                <a:path w="7767320" h="55245">
                  <a:moveTo>
                    <a:pt x="3879341" y="0"/>
                  </a:moveTo>
                  <a:lnTo>
                    <a:pt x="3934447" y="55105"/>
                  </a:lnTo>
                </a:path>
                <a:path w="7767320" h="55245">
                  <a:moveTo>
                    <a:pt x="3911142" y="0"/>
                  </a:moveTo>
                  <a:lnTo>
                    <a:pt x="3966248" y="55105"/>
                  </a:lnTo>
                </a:path>
                <a:path w="7767320" h="55245">
                  <a:moveTo>
                    <a:pt x="3942943" y="0"/>
                  </a:moveTo>
                  <a:lnTo>
                    <a:pt x="3998048" y="55105"/>
                  </a:lnTo>
                </a:path>
                <a:path w="7767320" h="55245">
                  <a:moveTo>
                    <a:pt x="3974744" y="0"/>
                  </a:moveTo>
                  <a:lnTo>
                    <a:pt x="4029837" y="55105"/>
                  </a:lnTo>
                </a:path>
                <a:path w="7767320" h="55245">
                  <a:moveTo>
                    <a:pt x="4006532" y="0"/>
                  </a:moveTo>
                  <a:lnTo>
                    <a:pt x="4061637" y="55105"/>
                  </a:lnTo>
                </a:path>
                <a:path w="7767320" h="55245">
                  <a:moveTo>
                    <a:pt x="4038333" y="0"/>
                  </a:moveTo>
                  <a:lnTo>
                    <a:pt x="4093438" y="55105"/>
                  </a:lnTo>
                </a:path>
                <a:path w="7767320" h="55245">
                  <a:moveTo>
                    <a:pt x="4070134" y="0"/>
                  </a:moveTo>
                  <a:lnTo>
                    <a:pt x="4125239" y="55105"/>
                  </a:lnTo>
                </a:path>
                <a:path w="7767320" h="55245">
                  <a:moveTo>
                    <a:pt x="4101934" y="0"/>
                  </a:moveTo>
                  <a:lnTo>
                    <a:pt x="4157040" y="55105"/>
                  </a:lnTo>
                </a:path>
                <a:path w="7767320" h="55245">
                  <a:moveTo>
                    <a:pt x="4133723" y="0"/>
                  </a:moveTo>
                  <a:lnTo>
                    <a:pt x="4188828" y="55105"/>
                  </a:lnTo>
                </a:path>
                <a:path w="7767320" h="55245">
                  <a:moveTo>
                    <a:pt x="4165523" y="0"/>
                  </a:moveTo>
                  <a:lnTo>
                    <a:pt x="4220629" y="55105"/>
                  </a:lnTo>
                </a:path>
                <a:path w="7767320" h="55245">
                  <a:moveTo>
                    <a:pt x="4197324" y="0"/>
                  </a:moveTo>
                  <a:lnTo>
                    <a:pt x="4252429" y="55105"/>
                  </a:lnTo>
                </a:path>
                <a:path w="7767320" h="55245">
                  <a:moveTo>
                    <a:pt x="4229125" y="0"/>
                  </a:moveTo>
                  <a:lnTo>
                    <a:pt x="4284230" y="55105"/>
                  </a:lnTo>
                </a:path>
                <a:path w="7767320" h="55245">
                  <a:moveTo>
                    <a:pt x="4260913" y="0"/>
                  </a:moveTo>
                  <a:lnTo>
                    <a:pt x="4316018" y="55105"/>
                  </a:lnTo>
                </a:path>
                <a:path w="7767320" h="55245">
                  <a:moveTo>
                    <a:pt x="4292714" y="0"/>
                  </a:moveTo>
                  <a:lnTo>
                    <a:pt x="4347819" y="55105"/>
                  </a:lnTo>
                </a:path>
                <a:path w="7767320" h="55245">
                  <a:moveTo>
                    <a:pt x="4324515" y="0"/>
                  </a:moveTo>
                  <a:lnTo>
                    <a:pt x="4379620" y="55105"/>
                  </a:lnTo>
                </a:path>
                <a:path w="7767320" h="55245">
                  <a:moveTo>
                    <a:pt x="4356315" y="0"/>
                  </a:moveTo>
                  <a:lnTo>
                    <a:pt x="4411421" y="55105"/>
                  </a:lnTo>
                </a:path>
                <a:path w="7767320" h="55245">
                  <a:moveTo>
                    <a:pt x="4388116" y="0"/>
                  </a:moveTo>
                  <a:lnTo>
                    <a:pt x="4443209" y="55105"/>
                  </a:lnTo>
                </a:path>
                <a:path w="7767320" h="55245">
                  <a:moveTo>
                    <a:pt x="4419904" y="0"/>
                  </a:moveTo>
                  <a:lnTo>
                    <a:pt x="4475010" y="55105"/>
                  </a:lnTo>
                </a:path>
                <a:path w="7767320" h="55245">
                  <a:moveTo>
                    <a:pt x="4451705" y="0"/>
                  </a:moveTo>
                  <a:lnTo>
                    <a:pt x="4506810" y="55105"/>
                  </a:lnTo>
                </a:path>
                <a:path w="7767320" h="55245">
                  <a:moveTo>
                    <a:pt x="4483506" y="0"/>
                  </a:moveTo>
                  <a:lnTo>
                    <a:pt x="4538611" y="55105"/>
                  </a:lnTo>
                </a:path>
                <a:path w="7767320" h="55245">
                  <a:moveTo>
                    <a:pt x="4515307" y="0"/>
                  </a:moveTo>
                  <a:lnTo>
                    <a:pt x="4570412" y="55105"/>
                  </a:lnTo>
                </a:path>
                <a:path w="7767320" h="55245">
                  <a:moveTo>
                    <a:pt x="4547095" y="0"/>
                  </a:moveTo>
                  <a:lnTo>
                    <a:pt x="4602200" y="55105"/>
                  </a:lnTo>
                </a:path>
                <a:path w="7767320" h="55245">
                  <a:moveTo>
                    <a:pt x="4578896" y="0"/>
                  </a:moveTo>
                  <a:lnTo>
                    <a:pt x="4634001" y="55105"/>
                  </a:lnTo>
                </a:path>
                <a:path w="7767320" h="55245">
                  <a:moveTo>
                    <a:pt x="4610696" y="0"/>
                  </a:moveTo>
                  <a:lnTo>
                    <a:pt x="4665802" y="55105"/>
                  </a:lnTo>
                </a:path>
                <a:path w="7767320" h="55245">
                  <a:moveTo>
                    <a:pt x="4642497" y="0"/>
                  </a:moveTo>
                  <a:lnTo>
                    <a:pt x="4697603" y="55105"/>
                  </a:lnTo>
                </a:path>
                <a:path w="7767320" h="55245">
                  <a:moveTo>
                    <a:pt x="4674298" y="0"/>
                  </a:moveTo>
                  <a:lnTo>
                    <a:pt x="4729391" y="55105"/>
                  </a:lnTo>
                </a:path>
                <a:path w="7767320" h="55245">
                  <a:moveTo>
                    <a:pt x="4706086" y="0"/>
                  </a:moveTo>
                  <a:lnTo>
                    <a:pt x="4761191" y="55105"/>
                  </a:lnTo>
                </a:path>
                <a:path w="7767320" h="55245">
                  <a:moveTo>
                    <a:pt x="4737887" y="0"/>
                  </a:moveTo>
                  <a:lnTo>
                    <a:pt x="4792992" y="55105"/>
                  </a:lnTo>
                </a:path>
                <a:path w="7767320" h="55245">
                  <a:moveTo>
                    <a:pt x="4769688" y="0"/>
                  </a:moveTo>
                  <a:lnTo>
                    <a:pt x="4824793" y="55105"/>
                  </a:lnTo>
                </a:path>
                <a:path w="7767320" h="55245">
                  <a:moveTo>
                    <a:pt x="4801489" y="0"/>
                  </a:moveTo>
                  <a:lnTo>
                    <a:pt x="4856594" y="55105"/>
                  </a:lnTo>
                </a:path>
                <a:path w="7767320" h="55245">
                  <a:moveTo>
                    <a:pt x="4833277" y="0"/>
                  </a:moveTo>
                  <a:lnTo>
                    <a:pt x="4888382" y="55105"/>
                  </a:lnTo>
                </a:path>
                <a:path w="7767320" h="55245">
                  <a:moveTo>
                    <a:pt x="4865077" y="0"/>
                  </a:moveTo>
                  <a:lnTo>
                    <a:pt x="4920183" y="55105"/>
                  </a:lnTo>
                </a:path>
                <a:path w="7767320" h="55245">
                  <a:moveTo>
                    <a:pt x="4896878" y="0"/>
                  </a:moveTo>
                  <a:lnTo>
                    <a:pt x="4951984" y="55105"/>
                  </a:lnTo>
                </a:path>
                <a:path w="7767320" h="55245">
                  <a:moveTo>
                    <a:pt x="4928679" y="0"/>
                  </a:moveTo>
                  <a:lnTo>
                    <a:pt x="4983784" y="55105"/>
                  </a:lnTo>
                </a:path>
                <a:path w="7767320" h="55245">
                  <a:moveTo>
                    <a:pt x="4960480" y="0"/>
                  </a:moveTo>
                  <a:lnTo>
                    <a:pt x="5015572" y="55105"/>
                  </a:lnTo>
                </a:path>
                <a:path w="7767320" h="55245">
                  <a:moveTo>
                    <a:pt x="4992268" y="0"/>
                  </a:moveTo>
                  <a:lnTo>
                    <a:pt x="5047373" y="55105"/>
                  </a:lnTo>
                </a:path>
                <a:path w="7767320" h="55245">
                  <a:moveTo>
                    <a:pt x="5024069" y="0"/>
                  </a:moveTo>
                  <a:lnTo>
                    <a:pt x="5079174" y="55105"/>
                  </a:lnTo>
                </a:path>
                <a:path w="7767320" h="55245">
                  <a:moveTo>
                    <a:pt x="5055870" y="0"/>
                  </a:moveTo>
                  <a:lnTo>
                    <a:pt x="5110975" y="55105"/>
                  </a:lnTo>
                </a:path>
                <a:path w="7767320" h="55245">
                  <a:moveTo>
                    <a:pt x="5087670" y="0"/>
                  </a:moveTo>
                  <a:lnTo>
                    <a:pt x="5142763" y="55105"/>
                  </a:lnTo>
                </a:path>
                <a:path w="7767320" h="55245">
                  <a:moveTo>
                    <a:pt x="5119458" y="0"/>
                  </a:moveTo>
                  <a:lnTo>
                    <a:pt x="5174564" y="55105"/>
                  </a:lnTo>
                </a:path>
                <a:path w="7767320" h="55245">
                  <a:moveTo>
                    <a:pt x="5151259" y="0"/>
                  </a:moveTo>
                  <a:lnTo>
                    <a:pt x="5206365" y="55105"/>
                  </a:lnTo>
                </a:path>
                <a:path w="7767320" h="55245">
                  <a:moveTo>
                    <a:pt x="5183060" y="0"/>
                  </a:moveTo>
                  <a:lnTo>
                    <a:pt x="5238165" y="55105"/>
                  </a:lnTo>
                </a:path>
                <a:path w="7767320" h="55245">
                  <a:moveTo>
                    <a:pt x="5214861" y="0"/>
                  </a:moveTo>
                  <a:lnTo>
                    <a:pt x="5269966" y="55105"/>
                  </a:lnTo>
                </a:path>
                <a:path w="7767320" h="55245">
                  <a:moveTo>
                    <a:pt x="5246649" y="0"/>
                  </a:moveTo>
                  <a:lnTo>
                    <a:pt x="5301754" y="55105"/>
                  </a:lnTo>
                </a:path>
                <a:path w="7767320" h="55245">
                  <a:moveTo>
                    <a:pt x="5278450" y="0"/>
                  </a:moveTo>
                  <a:lnTo>
                    <a:pt x="5333555" y="55105"/>
                  </a:lnTo>
                </a:path>
                <a:path w="7767320" h="55245">
                  <a:moveTo>
                    <a:pt x="5310251" y="0"/>
                  </a:moveTo>
                  <a:lnTo>
                    <a:pt x="5365356" y="55105"/>
                  </a:lnTo>
                </a:path>
                <a:path w="7767320" h="55245">
                  <a:moveTo>
                    <a:pt x="5342051" y="0"/>
                  </a:moveTo>
                  <a:lnTo>
                    <a:pt x="5397157" y="55105"/>
                  </a:lnTo>
                </a:path>
                <a:path w="7767320" h="55245">
                  <a:moveTo>
                    <a:pt x="5373852" y="0"/>
                  </a:moveTo>
                  <a:lnTo>
                    <a:pt x="5428945" y="55105"/>
                  </a:lnTo>
                </a:path>
                <a:path w="7767320" h="55245">
                  <a:moveTo>
                    <a:pt x="5405640" y="0"/>
                  </a:moveTo>
                  <a:lnTo>
                    <a:pt x="5460746" y="55105"/>
                  </a:lnTo>
                </a:path>
                <a:path w="7767320" h="55245">
                  <a:moveTo>
                    <a:pt x="5437441" y="0"/>
                  </a:moveTo>
                  <a:lnTo>
                    <a:pt x="5492546" y="55105"/>
                  </a:lnTo>
                </a:path>
                <a:path w="7767320" h="55245">
                  <a:moveTo>
                    <a:pt x="5469242" y="0"/>
                  </a:moveTo>
                  <a:lnTo>
                    <a:pt x="5524347" y="55105"/>
                  </a:lnTo>
                </a:path>
                <a:path w="7767320" h="55245">
                  <a:moveTo>
                    <a:pt x="5501043" y="0"/>
                  </a:moveTo>
                  <a:lnTo>
                    <a:pt x="5556135" y="55105"/>
                  </a:lnTo>
                </a:path>
                <a:path w="7767320" h="55245">
                  <a:moveTo>
                    <a:pt x="5532831" y="0"/>
                  </a:moveTo>
                  <a:lnTo>
                    <a:pt x="5587936" y="55105"/>
                  </a:lnTo>
                </a:path>
                <a:path w="7767320" h="55245">
                  <a:moveTo>
                    <a:pt x="5564632" y="0"/>
                  </a:moveTo>
                  <a:lnTo>
                    <a:pt x="5619737" y="55105"/>
                  </a:lnTo>
                </a:path>
                <a:path w="7767320" h="55245">
                  <a:moveTo>
                    <a:pt x="5596432" y="0"/>
                  </a:moveTo>
                  <a:lnTo>
                    <a:pt x="5651538" y="55105"/>
                  </a:lnTo>
                </a:path>
                <a:path w="7767320" h="55245">
                  <a:moveTo>
                    <a:pt x="5628233" y="0"/>
                  </a:moveTo>
                  <a:lnTo>
                    <a:pt x="5683338" y="55105"/>
                  </a:lnTo>
                </a:path>
                <a:path w="7767320" h="55245">
                  <a:moveTo>
                    <a:pt x="5660021" y="0"/>
                  </a:moveTo>
                  <a:lnTo>
                    <a:pt x="5715127" y="55105"/>
                  </a:lnTo>
                </a:path>
                <a:path w="7767320" h="55245">
                  <a:moveTo>
                    <a:pt x="5691822" y="0"/>
                  </a:moveTo>
                  <a:lnTo>
                    <a:pt x="5746927" y="55105"/>
                  </a:lnTo>
                </a:path>
                <a:path w="7767320" h="55245">
                  <a:moveTo>
                    <a:pt x="5723623" y="0"/>
                  </a:moveTo>
                  <a:lnTo>
                    <a:pt x="5778728" y="55105"/>
                  </a:lnTo>
                </a:path>
                <a:path w="7767320" h="55245">
                  <a:moveTo>
                    <a:pt x="5755424" y="0"/>
                  </a:moveTo>
                  <a:lnTo>
                    <a:pt x="5810529" y="55105"/>
                  </a:lnTo>
                </a:path>
                <a:path w="7767320" h="55245">
                  <a:moveTo>
                    <a:pt x="5787224" y="0"/>
                  </a:moveTo>
                  <a:lnTo>
                    <a:pt x="5842317" y="55105"/>
                  </a:lnTo>
                </a:path>
                <a:path w="7767320" h="55245">
                  <a:moveTo>
                    <a:pt x="5819013" y="0"/>
                  </a:moveTo>
                  <a:lnTo>
                    <a:pt x="5874118" y="55105"/>
                  </a:lnTo>
                </a:path>
                <a:path w="7767320" h="55245">
                  <a:moveTo>
                    <a:pt x="5850813" y="0"/>
                  </a:moveTo>
                  <a:lnTo>
                    <a:pt x="5905919" y="55105"/>
                  </a:lnTo>
                </a:path>
                <a:path w="7767320" h="55245">
                  <a:moveTo>
                    <a:pt x="5882614" y="0"/>
                  </a:moveTo>
                  <a:lnTo>
                    <a:pt x="5937719" y="55105"/>
                  </a:lnTo>
                </a:path>
                <a:path w="7767320" h="55245">
                  <a:moveTo>
                    <a:pt x="5914415" y="0"/>
                  </a:moveTo>
                  <a:lnTo>
                    <a:pt x="5969520" y="55105"/>
                  </a:lnTo>
                </a:path>
                <a:path w="7767320" h="55245">
                  <a:moveTo>
                    <a:pt x="5946203" y="0"/>
                  </a:moveTo>
                  <a:lnTo>
                    <a:pt x="6001308" y="55105"/>
                  </a:lnTo>
                </a:path>
                <a:path w="7767320" h="55245">
                  <a:moveTo>
                    <a:pt x="5978004" y="0"/>
                  </a:moveTo>
                  <a:lnTo>
                    <a:pt x="6033109" y="55105"/>
                  </a:lnTo>
                </a:path>
                <a:path w="7767320" h="55245">
                  <a:moveTo>
                    <a:pt x="6009805" y="0"/>
                  </a:moveTo>
                  <a:lnTo>
                    <a:pt x="6064910" y="55105"/>
                  </a:lnTo>
                </a:path>
                <a:path w="7767320" h="55245">
                  <a:moveTo>
                    <a:pt x="6041605" y="0"/>
                  </a:moveTo>
                  <a:lnTo>
                    <a:pt x="6096711" y="55105"/>
                  </a:lnTo>
                </a:path>
                <a:path w="7767320" h="55245">
                  <a:moveTo>
                    <a:pt x="6073406" y="0"/>
                  </a:moveTo>
                  <a:lnTo>
                    <a:pt x="6128499" y="55105"/>
                  </a:lnTo>
                </a:path>
                <a:path w="7767320" h="55245">
                  <a:moveTo>
                    <a:pt x="6105194" y="0"/>
                  </a:moveTo>
                  <a:lnTo>
                    <a:pt x="6160300" y="55105"/>
                  </a:lnTo>
                </a:path>
                <a:path w="7767320" h="55245">
                  <a:moveTo>
                    <a:pt x="6136995" y="0"/>
                  </a:moveTo>
                  <a:lnTo>
                    <a:pt x="6192100" y="55105"/>
                  </a:lnTo>
                </a:path>
                <a:path w="7767320" h="55245">
                  <a:moveTo>
                    <a:pt x="6168796" y="0"/>
                  </a:moveTo>
                  <a:lnTo>
                    <a:pt x="6223901" y="55105"/>
                  </a:lnTo>
                </a:path>
                <a:path w="7767320" h="55245">
                  <a:moveTo>
                    <a:pt x="6200597" y="0"/>
                  </a:moveTo>
                  <a:lnTo>
                    <a:pt x="6255689" y="55105"/>
                  </a:lnTo>
                </a:path>
                <a:path w="7767320" h="55245">
                  <a:moveTo>
                    <a:pt x="6232385" y="0"/>
                  </a:moveTo>
                  <a:lnTo>
                    <a:pt x="6287490" y="55105"/>
                  </a:lnTo>
                </a:path>
                <a:path w="7767320" h="55245">
                  <a:moveTo>
                    <a:pt x="6264186" y="0"/>
                  </a:moveTo>
                  <a:lnTo>
                    <a:pt x="6319291" y="55105"/>
                  </a:lnTo>
                </a:path>
                <a:path w="7767320" h="55245">
                  <a:moveTo>
                    <a:pt x="6295986" y="0"/>
                  </a:moveTo>
                  <a:lnTo>
                    <a:pt x="6351092" y="55105"/>
                  </a:lnTo>
                </a:path>
                <a:path w="7767320" h="55245">
                  <a:moveTo>
                    <a:pt x="6327787" y="0"/>
                  </a:moveTo>
                  <a:lnTo>
                    <a:pt x="6382893" y="55105"/>
                  </a:lnTo>
                </a:path>
                <a:path w="7767320" h="55245">
                  <a:moveTo>
                    <a:pt x="6359575" y="0"/>
                  </a:moveTo>
                  <a:lnTo>
                    <a:pt x="6414681" y="55105"/>
                  </a:lnTo>
                </a:path>
                <a:path w="7767320" h="55245">
                  <a:moveTo>
                    <a:pt x="6391376" y="0"/>
                  </a:moveTo>
                  <a:lnTo>
                    <a:pt x="6446481" y="55105"/>
                  </a:lnTo>
                </a:path>
                <a:path w="7767320" h="55245">
                  <a:moveTo>
                    <a:pt x="6423177" y="0"/>
                  </a:moveTo>
                  <a:lnTo>
                    <a:pt x="6478282" y="55105"/>
                  </a:lnTo>
                </a:path>
                <a:path w="7767320" h="55245">
                  <a:moveTo>
                    <a:pt x="6454978" y="0"/>
                  </a:moveTo>
                  <a:lnTo>
                    <a:pt x="6510083" y="55105"/>
                  </a:lnTo>
                </a:path>
                <a:path w="7767320" h="55245">
                  <a:moveTo>
                    <a:pt x="6486779" y="0"/>
                  </a:moveTo>
                  <a:lnTo>
                    <a:pt x="6541871" y="55105"/>
                  </a:lnTo>
                </a:path>
                <a:path w="7767320" h="55245">
                  <a:moveTo>
                    <a:pt x="6518567" y="0"/>
                  </a:moveTo>
                  <a:lnTo>
                    <a:pt x="6573672" y="55105"/>
                  </a:lnTo>
                </a:path>
                <a:path w="7767320" h="55245">
                  <a:moveTo>
                    <a:pt x="6550367" y="0"/>
                  </a:moveTo>
                  <a:lnTo>
                    <a:pt x="6605473" y="55105"/>
                  </a:lnTo>
                </a:path>
                <a:path w="7767320" h="55245">
                  <a:moveTo>
                    <a:pt x="6582168" y="0"/>
                  </a:moveTo>
                  <a:lnTo>
                    <a:pt x="6637274" y="55105"/>
                  </a:lnTo>
                </a:path>
                <a:path w="7767320" h="55245">
                  <a:moveTo>
                    <a:pt x="6613969" y="0"/>
                  </a:moveTo>
                  <a:lnTo>
                    <a:pt x="6669062" y="55105"/>
                  </a:lnTo>
                </a:path>
                <a:path w="7767320" h="55245">
                  <a:moveTo>
                    <a:pt x="6645757" y="0"/>
                  </a:moveTo>
                  <a:lnTo>
                    <a:pt x="6700862" y="55105"/>
                  </a:lnTo>
                </a:path>
                <a:path w="7767320" h="55245">
                  <a:moveTo>
                    <a:pt x="6677558" y="0"/>
                  </a:moveTo>
                  <a:lnTo>
                    <a:pt x="6732663" y="55105"/>
                  </a:lnTo>
                </a:path>
                <a:path w="7767320" h="55245">
                  <a:moveTo>
                    <a:pt x="6709359" y="0"/>
                  </a:moveTo>
                  <a:lnTo>
                    <a:pt x="6764464" y="55105"/>
                  </a:lnTo>
                </a:path>
                <a:path w="7767320" h="55245">
                  <a:moveTo>
                    <a:pt x="6741159" y="0"/>
                  </a:moveTo>
                  <a:lnTo>
                    <a:pt x="6796265" y="55105"/>
                  </a:lnTo>
                </a:path>
                <a:path w="7767320" h="55245">
                  <a:moveTo>
                    <a:pt x="6772948" y="0"/>
                  </a:moveTo>
                  <a:lnTo>
                    <a:pt x="6828053" y="55105"/>
                  </a:lnTo>
                </a:path>
                <a:path w="7767320" h="55245">
                  <a:moveTo>
                    <a:pt x="6804748" y="0"/>
                  </a:moveTo>
                  <a:lnTo>
                    <a:pt x="6859854" y="55105"/>
                  </a:lnTo>
                </a:path>
                <a:path w="7767320" h="55245">
                  <a:moveTo>
                    <a:pt x="6836549" y="0"/>
                  </a:moveTo>
                  <a:lnTo>
                    <a:pt x="6891655" y="55105"/>
                  </a:lnTo>
                </a:path>
                <a:path w="7767320" h="55245">
                  <a:moveTo>
                    <a:pt x="6868350" y="0"/>
                  </a:moveTo>
                  <a:lnTo>
                    <a:pt x="6923455" y="55105"/>
                  </a:lnTo>
                </a:path>
                <a:path w="7767320" h="55245">
                  <a:moveTo>
                    <a:pt x="6900151" y="0"/>
                  </a:moveTo>
                  <a:lnTo>
                    <a:pt x="6955243" y="55105"/>
                  </a:lnTo>
                </a:path>
                <a:path w="7767320" h="55245">
                  <a:moveTo>
                    <a:pt x="6931939" y="0"/>
                  </a:moveTo>
                  <a:lnTo>
                    <a:pt x="6987044" y="55105"/>
                  </a:lnTo>
                </a:path>
                <a:path w="7767320" h="55245">
                  <a:moveTo>
                    <a:pt x="6963740" y="0"/>
                  </a:moveTo>
                  <a:lnTo>
                    <a:pt x="7018845" y="55105"/>
                  </a:lnTo>
                </a:path>
                <a:path w="7767320" h="55245">
                  <a:moveTo>
                    <a:pt x="6995541" y="0"/>
                  </a:moveTo>
                  <a:lnTo>
                    <a:pt x="7050646" y="55105"/>
                  </a:lnTo>
                </a:path>
                <a:path w="7767320" h="55245">
                  <a:moveTo>
                    <a:pt x="7027341" y="0"/>
                  </a:moveTo>
                  <a:lnTo>
                    <a:pt x="7082447" y="55105"/>
                  </a:lnTo>
                </a:path>
                <a:path w="7767320" h="55245">
                  <a:moveTo>
                    <a:pt x="7059129" y="0"/>
                  </a:moveTo>
                  <a:lnTo>
                    <a:pt x="7114235" y="55105"/>
                  </a:lnTo>
                </a:path>
                <a:path w="7767320" h="55245">
                  <a:moveTo>
                    <a:pt x="7090930" y="0"/>
                  </a:moveTo>
                  <a:lnTo>
                    <a:pt x="7146035" y="55105"/>
                  </a:lnTo>
                </a:path>
                <a:path w="7767320" h="55245">
                  <a:moveTo>
                    <a:pt x="7122731" y="0"/>
                  </a:moveTo>
                  <a:lnTo>
                    <a:pt x="7177836" y="55105"/>
                  </a:lnTo>
                </a:path>
                <a:path w="7767320" h="55245">
                  <a:moveTo>
                    <a:pt x="7154532" y="0"/>
                  </a:moveTo>
                  <a:lnTo>
                    <a:pt x="7209637" y="55105"/>
                  </a:lnTo>
                </a:path>
                <a:path w="7767320" h="55245">
                  <a:moveTo>
                    <a:pt x="7186333" y="0"/>
                  </a:moveTo>
                  <a:lnTo>
                    <a:pt x="7241425" y="55105"/>
                  </a:lnTo>
                </a:path>
                <a:path w="7767320" h="55245">
                  <a:moveTo>
                    <a:pt x="7218121" y="0"/>
                  </a:moveTo>
                  <a:lnTo>
                    <a:pt x="7273226" y="55105"/>
                  </a:lnTo>
                </a:path>
                <a:path w="7767320" h="55245">
                  <a:moveTo>
                    <a:pt x="7249922" y="0"/>
                  </a:moveTo>
                  <a:lnTo>
                    <a:pt x="7305027" y="55105"/>
                  </a:lnTo>
                </a:path>
                <a:path w="7767320" h="55245">
                  <a:moveTo>
                    <a:pt x="7281722" y="0"/>
                  </a:moveTo>
                  <a:lnTo>
                    <a:pt x="7336828" y="55105"/>
                  </a:lnTo>
                </a:path>
                <a:path w="7767320" h="55245">
                  <a:moveTo>
                    <a:pt x="7313523" y="0"/>
                  </a:moveTo>
                  <a:lnTo>
                    <a:pt x="7368616" y="55105"/>
                  </a:lnTo>
                </a:path>
                <a:path w="7767320" h="55245">
                  <a:moveTo>
                    <a:pt x="7345311" y="0"/>
                  </a:moveTo>
                  <a:lnTo>
                    <a:pt x="7400417" y="55105"/>
                  </a:lnTo>
                </a:path>
                <a:path w="7767320" h="55245">
                  <a:moveTo>
                    <a:pt x="7377112" y="0"/>
                  </a:moveTo>
                  <a:lnTo>
                    <a:pt x="7432217" y="55105"/>
                  </a:lnTo>
                </a:path>
                <a:path w="7767320" h="55245">
                  <a:moveTo>
                    <a:pt x="7567904" y="0"/>
                  </a:moveTo>
                  <a:lnTo>
                    <a:pt x="7623009" y="55105"/>
                  </a:lnTo>
                </a:path>
                <a:path w="7767320" h="55245">
                  <a:moveTo>
                    <a:pt x="7599705" y="0"/>
                  </a:moveTo>
                  <a:lnTo>
                    <a:pt x="7654798" y="55105"/>
                  </a:lnTo>
                </a:path>
                <a:path w="7767320" h="55245">
                  <a:moveTo>
                    <a:pt x="7631493" y="0"/>
                  </a:moveTo>
                  <a:lnTo>
                    <a:pt x="7686598" y="55105"/>
                  </a:lnTo>
                </a:path>
                <a:path w="7767320" h="55245">
                  <a:moveTo>
                    <a:pt x="7663294" y="0"/>
                  </a:moveTo>
                  <a:lnTo>
                    <a:pt x="7718399" y="55105"/>
                  </a:lnTo>
                </a:path>
                <a:path w="7767320" h="55245">
                  <a:moveTo>
                    <a:pt x="7695095" y="0"/>
                  </a:moveTo>
                  <a:lnTo>
                    <a:pt x="7750200" y="55105"/>
                  </a:lnTo>
                </a:path>
                <a:path w="7767320" h="55245">
                  <a:moveTo>
                    <a:pt x="7726895" y="0"/>
                  </a:moveTo>
                  <a:lnTo>
                    <a:pt x="7767286" y="40400"/>
                  </a:lnTo>
                </a:path>
                <a:path w="7767320" h="55245">
                  <a:moveTo>
                    <a:pt x="7758683" y="0"/>
                  </a:moveTo>
                  <a:lnTo>
                    <a:pt x="7767286" y="8602"/>
                  </a:lnTo>
                </a:path>
              </a:pathLst>
            </a:custGeom>
            <a:ln w="11874">
              <a:solidFill>
                <a:srgbClr val="FFFFFF"/>
              </a:solidFill>
            </a:ln>
          </p:spPr>
          <p:txBody>
            <a:bodyPr wrap="square" lIns="0" tIns="0" rIns="0" bIns="0" rtlCol="0"/>
            <a:lstStyle/>
            <a:p>
              <a:endParaRPr/>
            </a:p>
          </p:txBody>
        </p:sp>
        <p:sp>
          <p:nvSpPr>
            <p:cNvPr id="6" name="object 6"/>
            <p:cNvSpPr/>
            <p:nvPr/>
          </p:nvSpPr>
          <p:spPr>
            <a:xfrm>
              <a:off x="7406639"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7" name="object 7"/>
          <p:cNvSpPr txBox="1"/>
          <p:nvPr/>
        </p:nvSpPr>
        <p:spPr>
          <a:xfrm>
            <a:off x="7426059" y="9674528"/>
            <a:ext cx="158750" cy="193040"/>
          </a:xfrm>
          <a:prstGeom prst="rect">
            <a:avLst/>
          </a:prstGeom>
        </p:spPr>
        <p:txBody>
          <a:bodyPr vert="horz" wrap="square" lIns="0" tIns="12700" rIns="0" bIns="0" rtlCol="0">
            <a:spAutoFit/>
          </a:bodyPr>
          <a:lstStyle/>
          <a:p>
            <a:pPr marL="12700">
              <a:lnSpc>
                <a:spcPct val="100000"/>
              </a:lnSpc>
              <a:spcBef>
                <a:spcPts val="100"/>
              </a:spcBef>
            </a:pPr>
            <a:r>
              <a:rPr sz="1100" b="0" spc="-25" dirty="0">
                <a:solidFill>
                  <a:srgbClr val="FFFFFF"/>
                </a:solidFill>
                <a:latin typeface="Gotham Book"/>
                <a:cs typeface="Gotham Book"/>
              </a:rPr>
              <a:t>17</a:t>
            </a:r>
            <a:endParaRPr sz="1100">
              <a:latin typeface="Gotham Book"/>
              <a:cs typeface="Gotham Book"/>
            </a:endParaRPr>
          </a:p>
        </p:txBody>
      </p:sp>
      <p:sp>
        <p:nvSpPr>
          <p:cNvPr id="8" name="object 8"/>
          <p:cNvSpPr txBox="1">
            <a:spLocks noGrp="1"/>
          </p:cNvSpPr>
          <p:nvPr>
            <p:ph type="title"/>
          </p:nvPr>
        </p:nvSpPr>
        <p:spPr>
          <a:xfrm>
            <a:off x="452337" y="549136"/>
            <a:ext cx="2573020" cy="443711"/>
          </a:xfrm>
          <a:prstGeom prst="rect">
            <a:avLst/>
          </a:prstGeom>
        </p:spPr>
        <p:txBody>
          <a:bodyPr vert="horz" wrap="square" lIns="0" tIns="12700" rIns="0" bIns="0" rtlCol="0">
            <a:spAutoFit/>
          </a:bodyPr>
          <a:lstStyle/>
          <a:p>
            <a:pPr marL="12700">
              <a:lnSpc>
                <a:spcPct val="100000"/>
              </a:lnSpc>
              <a:spcBef>
                <a:spcPts val="100"/>
              </a:spcBef>
            </a:pPr>
            <a:r>
              <a:rPr sz="2800" b="1" spc="-35" dirty="0"/>
              <a:t>HACKETT</a:t>
            </a:r>
            <a:r>
              <a:rPr sz="2800" b="1" spc="-135" dirty="0"/>
              <a:t> </a:t>
            </a:r>
            <a:r>
              <a:rPr sz="2800" b="1" spc="-50" dirty="0"/>
              <a:t>FARM</a:t>
            </a:r>
          </a:p>
        </p:txBody>
      </p:sp>
      <p:sp>
        <p:nvSpPr>
          <p:cNvPr id="9" name="object 9"/>
          <p:cNvSpPr txBox="1"/>
          <p:nvPr/>
        </p:nvSpPr>
        <p:spPr>
          <a:xfrm>
            <a:off x="444500" y="1684781"/>
            <a:ext cx="3665220" cy="1305560"/>
          </a:xfrm>
          <a:prstGeom prst="rect">
            <a:avLst/>
          </a:prstGeom>
        </p:spPr>
        <p:txBody>
          <a:bodyPr vert="horz" wrap="square" lIns="0" tIns="12700" rIns="0" bIns="0" rtlCol="0">
            <a:spAutoFit/>
          </a:bodyPr>
          <a:lstStyle/>
          <a:p>
            <a:pPr marL="12700" marR="5080">
              <a:lnSpc>
                <a:spcPct val="100000"/>
              </a:lnSpc>
              <a:spcBef>
                <a:spcPts val="100"/>
              </a:spcBef>
            </a:pPr>
            <a:r>
              <a:rPr sz="1200" b="0" dirty="0">
                <a:solidFill>
                  <a:srgbClr val="231F20"/>
                </a:solidFill>
                <a:latin typeface="Gotham Book"/>
                <a:cs typeface="Gotham Book"/>
              </a:rPr>
              <a:t>Jessie</a:t>
            </a:r>
            <a:r>
              <a:rPr sz="1200" b="0" spc="-20" dirty="0">
                <a:solidFill>
                  <a:srgbClr val="231F20"/>
                </a:solidFill>
                <a:latin typeface="Gotham Book"/>
                <a:cs typeface="Gotham Book"/>
              </a:rPr>
              <a:t> </a:t>
            </a:r>
            <a:r>
              <a:rPr sz="1200" b="0" dirty="0">
                <a:solidFill>
                  <a:srgbClr val="231F20"/>
                </a:solidFill>
                <a:latin typeface="Gotham Book"/>
                <a:cs typeface="Gotham Book"/>
              </a:rPr>
              <a:t>E.</a:t>
            </a:r>
            <a:r>
              <a:rPr sz="1200" b="0" spc="-15" dirty="0">
                <a:solidFill>
                  <a:srgbClr val="231F20"/>
                </a:solidFill>
                <a:latin typeface="Gotham Book"/>
                <a:cs typeface="Gotham Book"/>
              </a:rPr>
              <a:t> </a:t>
            </a:r>
            <a:r>
              <a:rPr sz="1200" b="0" dirty="0">
                <a:solidFill>
                  <a:srgbClr val="231F20"/>
                </a:solidFill>
                <a:latin typeface="Gotham Book"/>
                <a:cs typeface="Gotham Book"/>
              </a:rPr>
              <a:t>Hackett</a:t>
            </a:r>
            <a:r>
              <a:rPr sz="1200" b="0" spc="-15" dirty="0">
                <a:solidFill>
                  <a:srgbClr val="231F20"/>
                </a:solidFill>
                <a:latin typeface="Gotham Book"/>
                <a:cs typeface="Gotham Book"/>
              </a:rPr>
              <a:t> </a:t>
            </a:r>
            <a:r>
              <a:rPr sz="1200" b="0" dirty="0">
                <a:solidFill>
                  <a:srgbClr val="231F20"/>
                </a:solidFill>
                <a:latin typeface="Gotham Book"/>
                <a:cs typeface="Gotham Book"/>
              </a:rPr>
              <a:t>donated</a:t>
            </a:r>
            <a:r>
              <a:rPr sz="1200" b="0" spc="-15" dirty="0">
                <a:solidFill>
                  <a:srgbClr val="231F20"/>
                </a:solidFill>
                <a:latin typeface="Gotham Book"/>
                <a:cs typeface="Gotham Book"/>
              </a:rPr>
              <a:t> </a:t>
            </a:r>
            <a:r>
              <a:rPr sz="1200" b="0" dirty="0">
                <a:solidFill>
                  <a:srgbClr val="231F20"/>
                </a:solidFill>
                <a:latin typeface="Gotham Book"/>
                <a:cs typeface="Gotham Book"/>
              </a:rPr>
              <a:t>Illinois</a:t>
            </a:r>
            <a:r>
              <a:rPr sz="1200" b="0" spc="-15" dirty="0">
                <a:solidFill>
                  <a:srgbClr val="231F20"/>
                </a:solidFill>
                <a:latin typeface="Gotham Book"/>
                <a:cs typeface="Gotham Book"/>
              </a:rPr>
              <a:t> </a:t>
            </a:r>
            <a:r>
              <a:rPr sz="1200" b="0" spc="-10" dirty="0">
                <a:solidFill>
                  <a:srgbClr val="231F20"/>
                </a:solidFill>
                <a:latin typeface="Gotham Book"/>
                <a:cs typeface="Gotham Book"/>
              </a:rPr>
              <a:t>farmland </a:t>
            </a:r>
            <a:r>
              <a:rPr sz="1200" b="0" dirty="0">
                <a:solidFill>
                  <a:srgbClr val="231F20"/>
                </a:solidFill>
                <a:latin typeface="Gotham Book"/>
                <a:cs typeface="Gotham Book"/>
              </a:rPr>
              <a:t>located</a:t>
            </a:r>
            <a:r>
              <a:rPr sz="1200" b="0" spc="-15" dirty="0">
                <a:solidFill>
                  <a:srgbClr val="231F20"/>
                </a:solidFill>
                <a:latin typeface="Gotham Book"/>
                <a:cs typeface="Gotham Book"/>
              </a:rPr>
              <a:t> </a:t>
            </a:r>
            <a:r>
              <a:rPr sz="1200" b="0" dirty="0">
                <a:solidFill>
                  <a:srgbClr val="231F20"/>
                </a:solidFill>
                <a:latin typeface="Gotham Book"/>
                <a:cs typeface="Gotham Book"/>
              </a:rPr>
              <a:t>in</a:t>
            </a:r>
            <a:r>
              <a:rPr sz="1200" b="0" spc="-10" dirty="0">
                <a:solidFill>
                  <a:srgbClr val="231F20"/>
                </a:solidFill>
                <a:latin typeface="Gotham Book"/>
                <a:cs typeface="Gotham Book"/>
              </a:rPr>
              <a:t> </a:t>
            </a:r>
            <a:r>
              <a:rPr sz="1200" b="0" dirty="0">
                <a:solidFill>
                  <a:srgbClr val="231F20"/>
                </a:solidFill>
                <a:latin typeface="Gotham Book"/>
                <a:cs typeface="Gotham Book"/>
              </a:rPr>
              <a:t>Douglas</a:t>
            </a:r>
            <a:r>
              <a:rPr sz="1200" b="0" spc="-10" dirty="0">
                <a:solidFill>
                  <a:srgbClr val="231F20"/>
                </a:solidFill>
                <a:latin typeface="Gotham Book"/>
                <a:cs typeface="Gotham Book"/>
              </a:rPr>
              <a:t> </a:t>
            </a:r>
            <a:r>
              <a:rPr sz="1200" b="0" dirty="0">
                <a:solidFill>
                  <a:srgbClr val="231F20"/>
                </a:solidFill>
                <a:latin typeface="Gotham Book"/>
                <a:cs typeface="Gotham Book"/>
              </a:rPr>
              <a:t>and</a:t>
            </a:r>
            <a:r>
              <a:rPr sz="1200" b="0" spc="-10" dirty="0">
                <a:solidFill>
                  <a:srgbClr val="231F20"/>
                </a:solidFill>
                <a:latin typeface="Gotham Book"/>
                <a:cs typeface="Gotham Book"/>
              </a:rPr>
              <a:t> </a:t>
            </a:r>
            <a:r>
              <a:rPr sz="1200" b="0" dirty="0">
                <a:solidFill>
                  <a:srgbClr val="231F20"/>
                </a:solidFill>
                <a:latin typeface="Gotham Book"/>
                <a:cs typeface="Gotham Book"/>
              </a:rPr>
              <a:t>Moultrie</a:t>
            </a:r>
            <a:r>
              <a:rPr sz="1200" b="0" spc="-10" dirty="0">
                <a:solidFill>
                  <a:srgbClr val="231F20"/>
                </a:solidFill>
                <a:latin typeface="Gotham Book"/>
                <a:cs typeface="Gotham Book"/>
              </a:rPr>
              <a:t> </a:t>
            </a:r>
            <a:r>
              <a:rPr sz="1200" b="0" dirty="0">
                <a:solidFill>
                  <a:srgbClr val="231F20"/>
                </a:solidFill>
                <a:latin typeface="Gotham Book"/>
                <a:cs typeface="Gotham Book"/>
              </a:rPr>
              <a:t>Counties</a:t>
            </a:r>
            <a:r>
              <a:rPr sz="1200" b="0" spc="-10" dirty="0">
                <a:solidFill>
                  <a:srgbClr val="231F20"/>
                </a:solidFill>
                <a:latin typeface="Gotham Book"/>
                <a:cs typeface="Gotham Book"/>
              </a:rPr>
              <a:t> </a:t>
            </a:r>
            <a:r>
              <a:rPr sz="1200" b="0" dirty="0">
                <a:solidFill>
                  <a:srgbClr val="231F20"/>
                </a:solidFill>
                <a:latin typeface="Gotham Book"/>
                <a:cs typeface="Gotham Book"/>
              </a:rPr>
              <a:t>to</a:t>
            </a:r>
            <a:r>
              <a:rPr sz="1200" b="0" spc="-10" dirty="0">
                <a:solidFill>
                  <a:srgbClr val="231F20"/>
                </a:solidFill>
                <a:latin typeface="Gotham Book"/>
                <a:cs typeface="Gotham Book"/>
              </a:rPr>
              <a:t> </a:t>
            </a:r>
            <a:r>
              <a:rPr sz="1200" b="0" spc="-25" dirty="0">
                <a:solidFill>
                  <a:srgbClr val="231F20"/>
                </a:solidFill>
                <a:latin typeface="Gotham Book"/>
                <a:cs typeface="Gotham Book"/>
              </a:rPr>
              <a:t>The </a:t>
            </a:r>
            <a:r>
              <a:rPr sz="1200" b="0" dirty="0">
                <a:solidFill>
                  <a:srgbClr val="231F20"/>
                </a:solidFill>
                <a:latin typeface="Gotham Book"/>
                <a:cs typeface="Gotham Book"/>
              </a:rPr>
              <a:t>Board</a:t>
            </a:r>
            <a:r>
              <a:rPr sz="1200" b="0" spc="-20"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spc="-10" dirty="0">
                <a:solidFill>
                  <a:srgbClr val="231F20"/>
                </a:solidFill>
                <a:latin typeface="Gotham Book"/>
                <a:cs typeface="Gotham Book"/>
              </a:rPr>
              <a:t>Trustees</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dirty="0">
                <a:solidFill>
                  <a:srgbClr val="231F20"/>
                </a:solidFill>
                <a:latin typeface="Gotham Book"/>
                <a:cs typeface="Gotham Book"/>
              </a:rPr>
              <a:t>University</a:t>
            </a:r>
            <a:r>
              <a:rPr sz="1200" b="0" spc="-20"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dirty="0">
                <a:solidFill>
                  <a:srgbClr val="231F20"/>
                </a:solidFill>
                <a:latin typeface="Gotham Book"/>
                <a:cs typeface="Gotham Book"/>
              </a:rPr>
              <a:t>Illinois</a:t>
            </a:r>
            <a:r>
              <a:rPr sz="1200" b="0" spc="-15" dirty="0">
                <a:solidFill>
                  <a:srgbClr val="231F20"/>
                </a:solidFill>
                <a:latin typeface="Gotham Book"/>
                <a:cs typeface="Gotham Book"/>
              </a:rPr>
              <a:t> </a:t>
            </a:r>
            <a:r>
              <a:rPr sz="1200" b="0" spc="-25" dirty="0">
                <a:solidFill>
                  <a:srgbClr val="231F20"/>
                </a:solidFill>
                <a:latin typeface="Gotham Book"/>
                <a:cs typeface="Gotham Book"/>
              </a:rPr>
              <a:t>in </a:t>
            </a:r>
            <a:r>
              <a:rPr sz="1200" b="0" dirty="0">
                <a:solidFill>
                  <a:srgbClr val="231F20"/>
                </a:solidFill>
                <a:latin typeface="Gotham Book"/>
                <a:cs typeface="Gotham Book"/>
              </a:rPr>
              <a:t>1950.</a:t>
            </a:r>
            <a:r>
              <a:rPr sz="1200" b="0" spc="-30" dirty="0">
                <a:solidFill>
                  <a:srgbClr val="231F20"/>
                </a:solidFill>
                <a:latin typeface="Gotham Book"/>
                <a:cs typeface="Gotham Book"/>
              </a:rPr>
              <a:t> </a:t>
            </a:r>
            <a:r>
              <a:rPr sz="1200" b="0" dirty="0">
                <a:solidFill>
                  <a:srgbClr val="231F20"/>
                </a:solidFill>
                <a:latin typeface="Gotham Book"/>
                <a:cs typeface="Gotham Book"/>
              </a:rPr>
              <a:t>One</a:t>
            </a:r>
            <a:r>
              <a:rPr sz="1200" b="0" spc="-20" dirty="0">
                <a:solidFill>
                  <a:srgbClr val="231F20"/>
                </a:solidFill>
                <a:latin typeface="Gotham Book"/>
                <a:cs typeface="Gotham Book"/>
              </a:rPr>
              <a:t> </a:t>
            </a:r>
            <a:r>
              <a:rPr sz="1200" b="0" dirty="0">
                <a:solidFill>
                  <a:srgbClr val="231F20"/>
                </a:solidFill>
                <a:latin typeface="Gotham Book"/>
                <a:cs typeface="Gotham Book"/>
              </a:rPr>
              <a:t>farm</a:t>
            </a:r>
            <a:r>
              <a:rPr sz="1200" b="0" spc="-20" dirty="0">
                <a:solidFill>
                  <a:srgbClr val="231F20"/>
                </a:solidFill>
                <a:latin typeface="Gotham Book"/>
                <a:cs typeface="Gotham Book"/>
              </a:rPr>
              <a:t> </a:t>
            </a:r>
            <a:r>
              <a:rPr sz="1200" b="0" dirty="0">
                <a:solidFill>
                  <a:srgbClr val="231F20"/>
                </a:solidFill>
                <a:latin typeface="Gotham Book"/>
                <a:cs typeface="Gotham Book"/>
              </a:rPr>
              <a:t>operator</a:t>
            </a:r>
            <a:r>
              <a:rPr sz="1200" b="0" spc="-20" dirty="0">
                <a:solidFill>
                  <a:srgbClr val="231F20"/>
                </a:solidFill>
                <a:latin typeface="Gotham Book"/>
                <a:cs typeface="Gotham Book"/>
              </a:rPr>
              <a:t> </a:t>
            </a:r>
            <a:r>
              <a:rPr sz="1200" b="0" dirty="0">
                <a:solidFill>
                  <a:srgbClr val="231F20"/>
                </a:solidFill>
                <a:latin typeface="Gotham Book"/>
                <a:cs typeface="Gotham Book"/>
              </a:rPr>
              <a:t>leases</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spc="-10" dirty="0">
                <a:solidFill>
                  <a:srgbClr val="231F20"/>
                </a:solidFill>
                <a:latin typeface="Gotham Book"/>
                <a:cs typeface="Gotham Book"/>
              </a:rPr>
              <a:t>farmland.</a:t>
            </a:r>
            <a:endParaRPr sz="1200">
              <a:latin typeface="Gotham Book"/>
              <a:cs typeface="Gotham Book"/>
            </a:endParaRPr>
          </a:p>
          <a:p>
            <a:pPr marL="12700" marR="414020" algn="just">
              <a:lnSpc>
                <a:spcPct val="100000"/>
              </a:lnSpc>
            </a:pPr>
            <a:r>
              <a:rPr sz="1200" b="0" dirty="0">
                <a:solidFill>
                  <a:srgbClr val="231F20"/>
                </a:solidFill>
                <a:latin typeface="Gotham Book"/>
                <a:cs typeface="Gotham Book"/>
              </a:rPr>
              <a:t>The</a:t>
            </a:r>
            <a:r>
              <a:rPr sz="1200" b="0" spc="-25" dirty="0">
                <a:solidFill>
                  <a:srgbClr val="231F20"/>
                </a:solidFill>
                <a:latin typeface="Gotham Book"/>
                <a:cs typeface="Gotham Book"/>
              </a:rPr>
              <a:t> </a:t>
            </a:r>
            <a:r>
              <a:rPr sz="1200" b="0" dirty="0">
                <a:solidFill>
                  <a:srgbClr val="231F20"/>
                </a:solidFill>
                <a:latin typeface="Gotham Book"/>
                <a:cs typeface="Gotham Book"/>
              </a:rPr>
              <a:t>farm</a:t>
            </a:r>
            <a:r>
              <a:rPr sz="1200" b="0" spc="-20" dirty="0">
                <a:solidFill>
                  <a:srgbClr val="231F20"/>
                </a:solidFill>
                <a:latin typeface="Gotham Book"/>
                <a:cs typeface="Gotham Book"/>
              </a:rPr>
              <a:t> </a:t>
            </a:r>
            <a:r>
              <a:rPr sz="1200" b="0" dirty="0">
                <a:solidFill>
                  <a:srgbClr val="231F20"/>
                </a:solidFill>
                <a:latin typeface="Gotham Book"/>
                <a:cs typeface="Gotham Book"/>
              </a:rPr>
              <a:t>is</a:t>
            </a:r>
            <a:r>
              <a:rPr sz="1200" b="0" spc="-25" dirty="0">
                <a:solidFill>
                  <a:srgbClr val="231F20"/>
                </a:solidFill>
                <a:latin typeface="Gotham Book"/>
                <a:cs typeface="Gotham Book"/>
              </a:rPr>
              <a:t> </a:t>
            </a:r>
            <a:r>
              <a:rPr sz="1200" b="0" dirty="0">
                <a:solidFill>
                  <a:srgbClr val="231F20"/>
                </a:solidFill>
                <a:latin typeface="Gotham Book"/>
                <a:cs typeface="Gotham Book"/>
              </a:rPr>
              <a:t>in</a:t>
            </a:r>
            <a:r>
              <a:rPr sz="1200" b="0" spc="-20" dirty="0">
                <a:solidFill>
                  <a:srgbClr val="231F20"/>
                </a:solidFill>
                <a:latin typeface="Gotham Book"/>
                <a:cs typeface="Gotham Book"/>
              </a:rPr>
              <a:t> </a:t>
            </a:r>
            <a:r>
              <a:rPr sz="1200" b="0" dirty="0">
                <a:solidFill>
                  <a:srgbClr val="231F20"/>
                </a:solidFill>
                <a:latin typeface="Gotham Book"/>
                <a:cs typeface="Gotham Book"/>
              </a:rPr>
              <a:t>row</a:t>
            </a:r>
            <a:r>
              <a:rPr sz="1200" b="0" spc="-20" dirty="0">
                <a:solidFill>
                  <a:srgbClr val="231F20"/>
                </a:solidFill>
                <a:latin typeface="Gotham Book"/>
                <a:cs typeface="Gotham Book"/>
              </a:rPr>
              <a:t> </a:t>
            </a:r>
            <a:r>
              <a:rPr sz="1200" b="0" dirty="0">
                <a:solidFill>
                  <a:srgbClr val="231F20"/>
                </a:solidFill>
                <a:latin typeface="Gotham Book"/>
                <a:cs typeface="Gotham Book"/>
              </a:rPr>
              <a:t>crop</a:t>
            </a:r>
            <a:r>
              <a:rPr sz="1200" b="0" spc="-25" dirty="0">
                <a:solidFill>
                  <a:srgbClr val="231F20"/>
                </a:solidFill>
                <a:latin typeface="Gotham Book"/>
                <a:cs typeface="Gotham Book"/>
              </a:rPr>
              <a:t> </a:t>
            </a:r>
            <a:r>
              <a:rPr sz="1200" b="0" dirty="0">
                <a:solidFill>
                  <a:srgbClr val="231F20"/>
                </a:solidFill>
                <a:latin typeface="Gotham Book"/>
                <a:cs typeface="Gotham Book"/>
              </a:rPr>
              <a:t>production.</a:t>
            </a:r>
            <a:r>
              <a:rPr sz="1200" b="0" spc="-20" dirty="0">
                <a:solidFill>
                  <a:srgbClr val="231F20"/>
                </a:solidFill>
                <a:latin typeface="Gotham Book"/>
                <a:cs typeface="Gotham Book"/>
              </a:rPr>
              <a:t> </a:t>
            </a:r>
            <a:r>
              <a:rPr sz="1200" b="0" spc="-10" dirty="0">
                <a:solidFill>
                  <a:srgbClr val="231F20"/>
                </a:solidFill>
                <a:latin typeface="Gotham Book"/>
                <a:cs typeface="Gotham Book"/>
              </a:rPr>
              <a:t>Annual </a:t>
            </a:r>
            <a:r>
              <a:rPr sz="1200" b="0" dirty="0">
                <a:solidFill>
                  <a:srgbClr val="231F20"/>
                </a:solidFill>
                <a:latin typeface="Gotham Book"/>
                <a:cs typeface="Gotham Book"/>
              </a:rPr>
              <a:t>net</a:t>
            </a:r>
            <a:r>
              <a:rPr sz="1200" b="0" spc="-20" dirty="0">
                <a:solidFill>
                  <a:srgbClr val="231F20"/>
                </a:solidFill>
                <a:latin typeface="Gotham Book"/>
                <a:cs typeface="Gotham Book"/>
              </a:rPr>
              <a:t> </a:t>
            </a:r>
            <a:r>
              <a:rPr sz="1200" b="0" dirty="0">
                <a:solidFill>
                  <a:srgbClr val="231F20"/>
                </a:solidFill>
                <a:latin typeface="Gotham Book"/>
                <a:cs typeface="Gotham Book"/>
              </a:rPr>
              <a:t>income</a:t>
            </a:r>
            <a:r>
              <a:rPr sz="1200" b="0" spc="-10" dirty="0">
                <a:solidFill>
                  <a:srgbClr val="231F20"/>
                </a:solidFill>
                <a:latin typeface="Gotham Book"/>
                <a:cs typeface="Gotham Book"/>
              </a:rPr>
              <a:t> </a:t>
            </a:r>
            <a:r>
              <a:rPr sz="1200" b="0" dirty="0">
                <a:solidFill>
                  <a:srgbClr val="231F20"/>
                </a:solidFill>
                <a:latin typeface="Gotham Book"/>
                <a:cs typeface="Gotham Book"/>
              </a:rPr>
              <a:t>distribution</a:t>
            </a:r>
            <a:r>
              <a:rPr sz="1200" b="0" spc="-10" dirty="0">
                <a:solidFill>
                  <a:srgbClr val="231F20"/>
                </a:solidFill>
                <a:latin typeface="Gotham Book"/>
                <a:cs typeface="Gotham Book"/>
              </a:rPr>
              <a:t> </a:t>
            </a:r>
            <a:r>
              <a:rPr sz="1200" b="0" dirty="0">
                <a:solidFill>
                  <a:srgbClr val="231F20"/>
                </a:solidFill>
                <a:latin typeface="Gotham Book"/>
                <a:cs typeface="Gotham Book"/>
              </a:rPr>
              <a:t>supports</a:t>
            </a:r>
            <a:r>
              <a:rPr sz="1200" b="0" spc="-5" dirty="0">
                <a:solidFill>
                  <a:srgbClr val="231F20"/>
                </a:solidFill>
                <a:latin typeface="Gotham Book"/>
                <a:cs typeface="Gotham Book"/>
              </a:rPr>
              <a:t> </a:t>
            </a:r>
            <a:r>
              <a:rPr sz="1200" b="0" spc="-10" dirty="0">
                <a:solidFill>
                  <a:srgbClr val="231F20"/>
                </a:solidFill>
                <a:latin typeface="Gotham Book"/>
                <a:cs typeface="Gotham Book"/>
              </a:rPr>
              <a:t>graduate </a:t>
            </a:r>
            <a:r>
              <a:rPr sz="1200" b="0" dirty="0">
                <a:solidFill>
                  <a:srgbClr val="231F20"/>
                </a:solidFill>
                <a:latin typeface="Gotham Book"/>
                <a:cs typeface="Gotham Book"/>
              </a:rPr>
              <a:t>fellowships</a:t>
            </a:r>
            <a:r>
              <a:rPr sz="1200" b="0" spc="-35" dirty="0">
                <a:solidFill>
                  <a:srgbClr val="231F20"/>
                </a:solidFill>
                <a:latin typeface="Gotham Book"/>
                <a:cs typeface="Gotham Book"/>
              </a:rPr>
              <a:t> </a:t>
            </a:r>
            <a:r>
              <a:rPr sz="1200" b="0" dirty="0">
                <a:solidFill>
                  <a:srgbClr val="231F20"/>
                </a:solidFill>
                <a:latin typeface="Gotham Book"/>
                <a:cs typeface="Gotham Book"/>
              </a:rPr>
              <a:t>and</a:t>
            </a:r>
            <a:r>
              <a:rPr sz="1200" b="0" spc="-30" dirty="0">
                <a:solidFill>
                  <a:srgbClr val="231F20"/>
                </a:solidFill>
                <a:latin typeface="Gotham Book"/>
                <a:cs typeface="Gotham Book"/>
              </a:rPr>
              <a:t> </a:t>
            </a:r>
            <a:r>
              <a:rPr sz="1200" b="0" spc="-10" dirty="0">
                <a:solidFill>
                  <a:srgbClr val="231F20"/>
                </a:solidFill>
                <a:latin typeface="Gotham Book"/>
                <a:cs typeface="Gotham Book"/>
              </a:rPr>
              <a:t>scholarships.</a:t>
            </a:r>
            <a:endParaRPr sz="1200">
              <a:latin typeface="Gotham Book"/>
              <a:cs typeface="Gotham Book"/>
            </a:endParaRPr>
          </a:p>
        </p:txBody>
      </p:sp>
      <p:sp>
        <p:nvSpPr>
          <p:cNvPr id="10" name="object 10"/>
          <p:cNvSpPr txBox="1"/>
          <p:nvPr/>
        </p:nvSpPr>
        <p:spPr>
          <a:xfrm>
            <a:off x="4475440" y="1634625"/>
            <a:ext cx="1803400" cy="525780"/>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000033"/>
                </a:solidFill>
                <a:latin typeface="Gotham Bold"/>
                <a:cs typeface="Gotham Bold"/>
              </a:rPr>
              <a:t>BY</a:t>
            </a:r>
            <a:r>
              <a:rPr sz="1500" b="1" spc="-85" dirty="0">
                <a:solidFill>
                  <a:srgbClr val="000033"/>
                </a:solidFill>
                <a:latin typeface="Gotham Bold"/>
                <a:cs typeface="Gotham Bold"/>
              </a:rPr>
              <a:t> </a:t>
            </a:r>
            <a:r>
              <a:rPr sz="1500" b="1" spc="-35" dirty="0">
                <a:solidFill>
                  <a:srgbClr val="000033"/>
                </a:solidFill>
                <a:latin typeface="Gotham Bold"/>
                <a:cs typeface="Gotham Bold"/>
              </a:rPr>
              <a:t>THE</a:t>
            </a:r>
            <a:r>
              <a:rPr sz="1500" b="1" spc="-80" dirty="0">
                <a:solidFill>
                  <a:srgbClr val="000033"/>
                </a:solidFill>
                <a:latin typeface="Gotham Bold"/>
                <a:cs typeface="Gotham Bold"/>
              </a:rPr>
              <a:t> </a:t>
            </a:r>
            <a:r>
              <a:rPr sz="1500" b="1" spc="-25" dirty="0">
                <a:solidFill>
                  <a:srgbClr val="000033"/>
                </a:solidFill>
                <a:latin typeface="Gotham Bold"/>
                <a:cs typeface="Gotham Bold"/>
              </a:rPr>
              <a:t>NUMBERS</a:t>
            </a:r>
            <a:endParaRPr sz="1500">
              <a:latin typeface="Gotham Bold"/>
              <a:cs typeface="Gotham Bold"/>
            </a:endParaRPr>
          </a:p>
          <a:p>
            <a:pPr marL="321310">
              <a:lnSpc>
                <a:spcPct val="100000"/>
              </a:lnSpc>
              <a:spcBef>
                <a:spcPts val="819"/>
              </a:spcBef>
            </a:pPr>
            <a:r>
              <a:rPr sz="1100" dirty="0">
                <a:solidFill>
                  <a:srgbClr val="000033"/>
                </a:solidFill>
                <a:latin typeface="Gotham Bold"/>
                <a:cs typeface="Gotham Bold"/>
              </a:rPr>
              <a:t>414.0</a:t>
            </a:r>
            <a:r>
              <a:rPr sz="1100" spc="185" dirty="0">
                <a:solidFill>
                  <a:srgbClr val="000033"/>
                </a:solidFill>
                <a:latin typeface="Gotham Bold"/>
                <a:cs typeface="Gotham Bold"/>
              </a:rPr>
              <a:t> </a:t>
            </a: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20" dirty="0">
                <a:solidFill>
                  <a:srgbClr val="006862"/>
                </a:solidFill>
                <a:latin typeface="Gotham Bold"/>
                <a:cs typeface="Gotham Bold"/>
              </a:rPr>
              <a:t>ACRES</a:t>
            </a:r>
            <a:endParaRPr sz="1100">
              <a:latin typeface="Gotham Bold"/>
              <a:cs typeface="Gotham Bold"/>
            </a:endParaRPr>
          </a:p>
        </p:txBody>
      </p:sp>
      <p:graphicFrame>
        <p:nvGraphicFramePr>
          <p:cNvPr id="11" name="object 11"/>
          <p:cNvGraphicFramePr>
            <a:graphicFrameLocks noGrp="1"/>
          </p:cNvGraphicFramePr>
          <p:nvPr/>
        </p:nvGraphicFramePr>
        <p:xfrm>
          <a:off x="4513520" y="2386282"/>
          <a:ext cx="2749549" cy="1470660"/>
        </p:xfrm>
        <a:graphic>
          <a:graphicData uri="http://schemas.openxmlformats.org/drawingml/2006/table">
            <a:tbl>
              <a:tblPr firstRow="1" bandRow="1">
                <a:tableStyleId>{2D5ABB26-0587-4C30-8999-92F81FD0307C}</a:tableStyleId>
              </a:tblPr>
              <a:tblGrid>
                <a:gridCol w="689610">
                  <a:extLst>
                    <a:ext uri="{9D8B030D-6E8A-4147-A177-3AD203B41FA5}">
                      <a16:colId xmlns:a16="http://schemas.microsoft.com/office/drawing/2014/main" val="20000"/>
                    </a:ext>
                  </a:extLst>
                </a:gridCol>
                <a:gridCol w="2059939">
                  <a:extLst>
                    <a:ext uri="{9D8B030D-6E8A-4147-A177-3AD203B41FA5}">
                      <a16:colId xmlns:a16="http://schemas.microsoft.com/office/drawing/2014/main" val="20001"/>
                    </a:ext>
                  </a:extLst>
                </a:gridCol>
              </a:tblGrid>
              <a:tr h="259715">
                <a:tc>
                  <a:txBody>
                    <a:bodyPr/>
                    <a:lstStyle/>
                    <a:p>
                      <a:pPr marR="47625" algn="r">
                        <a:lnSpc>
                          <a:spcPts val="1120"/>
                        </a:lnSpc>
                      </a:pPr>
                      <a:r>
                        <a:rPr sz="1100" spc="-10" dirty="0">
                          <a:solidFill>
                            <a:srgbClr val="000033"/>
                          </a:solidFill>
                          <a:latin typeface="Gotham Bold"/>
                          <a:cs typeface="Gotham Bold"/>
                        </a:rPr>
                        <a:t>362.6</a:t>
                      </a:r>
                      <a:endParaRPr sz="1100">
                        <a:latin typeface="Gotham Bold"/>
                        <a:cs typeface="Gotham Bold"/>
                      </a:endParaRPr>
                    </a:p>
                  </a:txBody>
                  <a:tcPr marL="0" marR="0" marT="0" marB="0"/>
                </a:tc>
                <a:tc>
                  <a:txBody>
                    <a:bodyPr/>
                    <a:lstStyle/>
                    <a:p>
                      <a:pPr marL="69850">
                        <a:lnSpc>
                          <a:spcPts val="1120"/>
                        </a:lnSpc>
                      </a:pPr>
                      <a:r>
                        <a:rPr sz="1100" dirty="0">
                          <a:solidFill>
                            <a:srgbClr val="006862"/>
                          </a:solidFill>
                          <a:latin typeface="Gotham Bold"/>
                          <a:cs typeface="Gotham Bold"/>
                        </a:rPr>
                        <a:t>ACRES</a:t>
                      </a:r>
                      <a:r>
                        <a:rPr sz="1100" spc="-25" dirty="0">
                          <a:solidFill>
                            <a:srgbClr val="006862"/>
                          </a:solidFill>
                          <a:latin typeface="Gotham Bold"/>
                          <a:cs typeface="Gotham Bold"/>
                        </a:rPr>
                        <a:t> </a:t>
                      </a:r>
                      <a:r>
                        <a:rPr sz="1100" dirty="0">
                          <a:solidFill>
                            <a:srgbClr val="006862"/>
                          </a:solidFill>
                          <a:latin typeface="Gotham Bold"/>
                          <a:cs typeface="Gotham Bold"/>
                        </a:rPr>
                        <a:t>IN</a:t>
                      </a:r>
                      <a:r>
                        <a:rPr sz="1100" spc="280" dirty="0">
                          <a:solidFill>
                            <a:srgbClr val="006862"/>
                          </a:solidFill>
                          <a:latin typeface="Gotham Bold"/>
                          <a:cs typeface="Gotham Bold"/>
                        </a:rPr>
                        <a:t> </a:t>
                      </a:r>
                      <a:r>
                        <a:rPr sz="1100" spc="-10" dirty="0">
                          <a:solidFill>
                            <a:srgbClr val="006862"/>
                          </a:solidFill>
                          <a:latin typeface="Gotham Bold"/>
                          <a:cs typeface="Gotham Bold"/>
                        </a:rPr>
                        <a:t>PRODUCTION</a:t>
                      </a:r>
                      <a:endParaRPr sz="1100">
                        <a:latin typeface="Gotham Bold"/>
                        <a:cs typeface="Gotham Bold"/>
                      </a:endParaRPr>
                    </a:p>
                  </a:txBody>
                  <a:tcPr marL="0" marR="0" marT="0" marB="0"/>
                </a:tc>
                <a:extLst>
                  <a:ext uri="{0D108BD9-81ED-4DB2-BD59-A6C34878D82A}">
                    <a16:rowId xmlns:a16="http://schemas.microsoft.com/office/drawing/2014/main" val="10000"/>
                  </a:ext>
                </a:extLst>
              </a:tr>
              <a:tr h="380365">
                <a:tc>
                  <a:txBody>
                    <a:bodyPr/>
                    <a:lstStyle/>
                    <a:p>
                      <a:pPr marR="34925" algn="r">
                        <a:lnSpc>
                          <a:spcPct val="100000"/>
                        </a:lnSpc>
                        <a:spcBef>
                          <a:spcPts val="750"/>
                        </a:spcBef>
                      </a:pPr>
                      <a:r>
                        <a:rPr sz="1100" spc="-10" dirty="0">
                          <a:solidFill>
                            <a:srgbClr val="000033"/>
                          </a:solidFill>
                          <a:latin typeface="Gotham Bold"/>
                          <a:cs typeface="Gotham Bold"/>
                        </a:rPr>
                        <a:t>135.0</a:t>
                      </a:r>
                      <a:endParaRPr sz="1100">
                        <a:latin typeface="Gotham Bold"/>
                        <a:cs typeface="Gotham Bold"/>
                      </a:endParaRPr>
                    </a:p>
                  </a:txBody>
                  <a:tcPr marL="0" marR="0" marT="95250" marB="0"/>
                </a:tc>
                <a:tc>
                  <a:txBody>
                    <a:bodyPr/>
                    <a:lstStyle/>
                    <a:p>
                      <a:pPr marL="40640">
                        <a:lnSpc>
                          <a:spcPct val="100000"/>
                        </a:lnSpc>
                        <a:spcBef>
                          <a:spcPts val="750"/>
                        </a:spcBef>
                      </a:pPr>
                      <a:r>
                        <a:rPr sz="1100" dirty="0">
                          <a:solidFill>
                            <a:srgbClr val="006862"/>
                          </a:solidFill>
                          <a:latin typeface="Gotham Bold"/>
                          <a:cs typeface="Gotham Bold"/>
                        </a:rPr>
                        <a:t>SOIL </a:t>
                      </a:r>
                      <a:r>
                        <a:rPr sz="1100" spc="-10" dirty="0">
                          <a:solidFill>
                            <a:srgbClr val="006862"/>
                          </a:solidFill>
                          <a:latin typeface="Gotham Bold"/>
                          <a:cs typeface="Gotham Bold"/>
                        </a:rPr>
                        <a:t>PRODUCTIVITY</a:t>
                      </a:r>
                      <a:r>
                        <a:rPr sz="1100" spc="5" dirty="0">
                          <a:solidFill>
                            <a:srgbClr val="006862"/>
                          </a:solidFill>
                          <a:latin typeface="Gotham Bold"/>
                          <a:cs typeface="Gotham Bold"/>
                        </a:rPr>
                        <a:t> </a:t>
                      </a:r>
                      <a:r>
                        <a:rPr sz="1100" spc="-10" dirty="0">
                          <a:solidFill>
                            <a:srgbClr val="006862"/>
                          </a:solidFill>
                          <a:latin typeface="Gotham Bold"/>
                          <a:cs typeface="Gotham Bold"/>
                        </a:rPr>
                        <a:t>INDEX</a:t>
                      </a:r>
                      <a:endParaRPr sz="1100">
                        <a:latin typeface="Gotham Bold"/>
                        <a:cs typeface="Gotham Bold"/>
                      </a:endParaRPr>
                    </a:p>
                  </a:txBody>
                  <a:tcPr marL="0" marR="0" marT="95250" marB="0"/>
                </a:tc>
                <a:extLst>
                  <a:ext uri="{0D108BD9-81ED-4DB2-BD59-A6C34878D82A}">
                    <a16:rowId xmlns:a16="http://schemas.microsoft.com/office/drawing/2014/main" val="10001"/>
                  </a:ext>
                </a:extLst>
              </a:tr>
              <a:tr h="570865">
                <a:tc>
                  <a:txBody>
                    <a:bodyPr/>
                    <a:lstStyle/>
                    <a:p>
                      <a:pPr marR="31115" algn="r">
                        <a:lnSpc>
                          <a:spcPct val="100000"/>
                        </a:lnSpc>
                        <a:spcBef>
                          <a:spcPts val="750"/>
                        </a:spcBef>
                      </a:pPr>
                      <a:r>
                        <a:rPr sz="1100" spc="-10" dirty="0">
                          <a:solidFill>
                            <a:srgbClr val="000033"/>
                          </a:solidFill>
                          <a:latin typeface="Gotham Bold"/>
                          <a:cs typeface="Gotham Bold"/>
                        </a:rPr>
                        <a:t>$13,422</a:t>
                      </a:r>
                      <a:endParaRPr sz="1100">
                        <a:latin typeface="Gotham Bold"/>
                        <a:cs typeface="Gotham Bold"/>
                      </a:endParaRPr>
                    </a:p>
                  </a:txBody>
                  <a:tcPr marL="0" marR="0" marT="95250" marB="0"/>
                </a:tc>
                <a:tc>
                  <a:txBody>
                    <a:bodyPr/>
                    <a:lstStyle/>
                    <a:p>
                      <a:pPr marL="53975" marR="602615" indent="-9525">
                        <a:lnSpc>
                          <a:spcPct val="113700"/>
                        </a:lnSpc>
                        <a:spcBef>
                          <a:spcPts val="570"/>
                        </a:spcBef>
                      </a:pPr>
                      <a:r>
                        <a:rPr sz="1100" spc="-10" dirty="0">
                          <a:solidFill>
                            <a:srgbClr val="006862"/>
                          </a:solidFill>
                          <a:latin typeface="Gotham Bold"/>
                          <a:cs typeface="Gotham Bold"/>
                        </a:rPr>
                        <a:t>PAID</a:t>
                      </a:r>
                      <a:r>
                        <a:rPr sz="1100" spc="-30" dirty="0">
                          <a:solidFill>
                            <a:srgbClr val="006862"/>
                          </a:solidFill>
                          <a:latin typeface="Gotham Bold"/>
                          <a:cs typeface="Gotham Bold"/>
                        </a:rPr>
                        <a:t> </a:t>
                      </a:r>
                      <a:r>
                        <a:rPr sz="1100" dirty="0">
                          <a:solidFill>
                            <a:srgbClr val="006862"/>
                          </a:solidFill>
                          <a:latin typeface="Gotham Bold"/>
                          <a:cs typeface="Gotham Bold"/>
                        </a:rPr>
                        <a:t>LIEU</a:t>
                      </a:r>
                      <a:r>
                        <a:rPr sz="1100" spc="-30" dirty="0">
                          <a:solidFill>
                            <a:srgbClr val="006862"/>
                          </a:solidFill>
                          <a:latin typeface="Gotham Bold"/>
                          <a:cs typeface="Gotham Bold"/>
                        </a:rPr>
                        <a:t> </a:t>
                      </a:r>
                      <a:r>
                        <a:rPr sz="1100" dirty="0">
                          <a:solidFill>
                            <a:srgbClr val="006862"/>
                          </a:solidFill>
                          <a:latin typeface="Gotham Bold"/>
                          <a:cs typeface="Gotham Bold"/>
                        </a:rPr>
                        <a:t>OF</a:t>
                      </a:r>
                      <a:r>
                        <a:rPr sz="1100" spc="-30" dirty="0">
                          <a:solidFill>
                            <a:srgbClr val="006862"/>
                          </a:solidFill>
                          <a:latin typeface="Gotham Bold"/>
                          <a:cs typeface="Gotham Bold"/>
                        </a:rPr>
                        <a:t> </a:t>
                      </a:r>
                      <a:r>
                        <a:rPr sz="1100" spc="-20" dirty="0">
                          <a:solidFill>
                            <a:srgbClr val="006862"/>
                          </a:solidFill>
                          <a:latin typeface="Gotham Bold"/>
                          <a:cs typeface="Gotham Bold"/>
                        </a:rPr>
                        <a:t>REAL </a:t>
                      </a:r>
                      <a:r>
                        <a:rPr sz="1100" spc="-30" dirty="0">
                          <a:solidFill>
                            <a:srgbClr val="006862"/>
                          </a:solidFill>
                          <a:latin typeface="Gotham Bold"/>
                          <a:cs typeface="Gotham Bold"/>
                        </a:rPr>
                        <a:t>ESTATE</a:t>
                      </a:r>
                      <a:r>
                        <a:rPr sz="1100" spc="-40" dirty="0">
                          <a:solidFill>
                            <a:srgbClr val="006862"/>
                          </a:solidFill>
                          <a:latin typeface="Gotham Bold"/>
                          <a:cs typeface="Gotham Bold"/>
                        </a:rPr>
                        <a:t> </a:t>
                      </a:r>
                      <a:r>
                        <a:rPr sz="1100" spc="-25" dirty="0">
                          <a:solidFill>
                            <a:srgbClr val="006862"/>
                          </a:solidFill>
                          <a:latin typeface="Gotham Bold"/>
                          <a:cs typeface="Gotham Bold"/>
                        </a:rPr>
                        <a:t>TAX</a:t>
                      </a:r>
                      <a:endParaRPr sz="1100">
                        <a:latin typeface="Gotham Bold"/>
                        <a:cs typeface="Gotham Bold"/>
                      </a:endParaRPr>
                    </a:p>
                  </a:txBody>
                  <a:tcPr marL="0" marR="0" marT="72390" marB="0"/>
                </a:tc>
                <a:extLst>
                  <a:ext uri="{0D108BD9-81ED-4DB2-BD59-A6C34878D82A}">
                    <a16:rowId xmlns:a16="http://schemas.microsoft.com/office/drawing/2014/main" val="10002"/>
                  </a:ext>
                </a:extLst>
              </a:tr>
              <a:tr h="259715">
                <a:tc>
                  <a:txBody>
                    <a:bodyPr/>
                    <a:lstStyle/>
                    <a:p>
                      <a:pPr marR="36830" algn="r">
                        <a:lnSpc>
                          <a:spcPts val="1200"/>
                        </a:lnSpc>
                        <a:spcBef>
                          <a:spcPts val="750"/>
                        </a:spcBef>
                      </a:pPr>
                      <a:r>
                        <a:rPr sz="1100" spc="-10" dirty="0">
                          <a:solidFill>
                            <a:srgbClr val="000033"/>
                          </a:solidFill>
                          <a:latin typeface="Gotham Bold"/>
                          <a:cs typeface="Gotham Bold"/>
                        </a:rPr>
                        <a:t>$158,785</a:t>
                      </a:r>
                      <a:endParaRPr sz="1100">
                        <a:latin typeface="Gotham Bold"/>
                        <a:cs typeface="Gotham Bold"/>
                      </a:endParaRPr>
                    </a:p>
                  </a:txBody>
                  <a:tcPr marL="0" marR="0" marT="95250" marB="0"/>
                </a:tc>
                <a:tc>
                  <a:txBody>
                    <a:bodyPr/>
                    <a:lstStyle/>
                    <a:p>
                      <a:pPr marL="38735">
                        <a:lnSpc>
                          <a:spcPts val="1200"/>
                        </a:lnSpc>
                        <a:spcBef>
                          <a:spcPts val="750"/>
                        </a:spcBef>
                      </a:pPr>
                      <a:r>
                        <a:rPr sz="1100" dirty="0">
                          <a:solidFill>
                            <a:srgbClr val="006862"/>
                          </a:solidFill>
                          <a:latin typeface="Gotham Bold"/>
                          <a:cs typeface="Gotham Bold"/>
                        </a:rPr>
                        <a:t>ORIGINAL</a:t>
                      </a:r>
                      <a:r>
                        <a:rPr sz="1100" spc="-60" dirty="0">
                          <a:solidFill>
                            <a:srgbClr val="006862"/>
                          </a:solidFill>
                          <a:latin typeface="Gotham Bold"/>
                          <a:cs typeface="Gotham Bold"/>
                        </a:rPr>
                        <a:t> </a:t>
                      </a:r>
                      <a:r>
                        <a:rPr sz="1100" spc="-20" dirty="0">
                          <a:solidFill>
                            <a:srgbClr val="006862"/>
                          </a:solidFill>
                          <a:latin typeface="Gotham Bold"/>
                          <a:cs typeface="Gotham Bold"/>
                        </a:rPr>
                        <a:t>VALUE</a:t>
                      </a:r>
                      <a:endParaRPr sz="1100">
                        <a:latin typeface="Gotham Bold"/>
                        <a:cs typeface="Gotham Bold"/>
                      </a:endParaRPr>
                    </a:p>
                  </a:txBody>
                  <a:tcPr marL="0" marR="0" marT="95250" marB="0"/>
                </a:tc>
                <a:extLst>
                  <a:ext uri="{0D108BD9-81ED-4DB2-BD59-A6C34878D82A}">
                    <a16:rowId xmlns:a16="http://schemas.microsoft.com/office/drawing/2014/main" val="10003"/>
                  </a:ext>
                </a:extLst>
              </a:tr>
            </a:tbl>
          </a:graphicData>
        </a:graphic>
      </p:graphicFrame>
      <p:sp>
        <p:nvSpPr>
          <p:cNvPr id="12" name="object 12"/>
          <p:cNvSpPr txBox="1"/>
          <p:nvPr/>
        </p:nvSpPr>
        <p:spPr>
          <a:xfrm>
            <a:off x="4364930" y="4062839"/>
            <a:ext cx="2944495" cy="1336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0033"/>
                </a:solidFill>
                <a:latin typeface="Gotham Bold"/>
                <a:cs typeface="Gotham Bold"/>
              </a:rPr>
              <a:t>$4,305,207</a:t>
            </a:r>
            <a:r>
              <a:rPr sz="1100" spc="215" dirty="0">
                <a:solidFill>
                  <a:srgbClr val="000033"/>
                </a:solidFill>
                <a:latin typeface="Gotham Bold"/>
                <a:cs typeface="Gotham Bold"/>
              </a:rPr>
              <a:t> </a:t>
            </a:r>
            <a:r>
              <a:rPr sz="1100" spc="-20" dirty="0">
                <a:solidFill>
                  <a:srgbClr val="006862"/>
                </a:solidFill>
                <a:latin typeface="Gotham Bold"/>
                <a:cs typeface="Gotham Bold"/>
              </a:rPr>
              <a:t>VALUE</a:t>
            </a:r>
            <a:r>
              <a:rPr sz="1100" spc="-55" dirty="0">
                <a:solidFill>
                  <a:srgbClr val="006862"/>
                </a:solidFill>
                <a:latin typeface="Gotham Bold"/>
                <a:cs typeface="Gotham Bold"/>
              </a:rPr>
              <a:t> </a:t>
            </a:r>
            <a:r>
              <a:rPr sz="1100" dirty="0">
                <a:solidFill>
                  <a:srgbClr val="006862"/>
                </a:solidFill>
                <a:latin typeface="Gotham Bold"/>
                <a:cs typeface="Gotham Bold"/>
              </a:rPr>
              <a:t>JUNE</a:t>
            </a:r>
            <a:r>
              <a:rPr sz="1100" spc="-60" dirty="0">
                <a:solidFill>
                  <a:srgbClr val="006862"/>
                </a:solidFill>
                <a:latin typeface="Gotham Bold"/>
                <a:cs typeface="Gotham Bold"/>
              </a:rPr>
              <a:t> </a:t>
            </a:r>
            <a:r>
              <a:rPr sz="1100" dirty="0">
                <a:solidFill>
                  <a:srgbClr val="006862"/>
                </a:solidFill>
                <a:latin typeface="Gotham Bold"/>
                <a:cs typeface="Gotham Bold"/>
              </a:rPr>
              <a:t>30,</a:t>
            </a:r>
            <a:r>
              <a:rPr sz="1100" spc="-55"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p>
            <a:pPr marL="431165" marR="519430" indent="-251460">
              <a:lnSpc>
                <a:spcPct val="227199"/>
              </a:lnSpc>
            </a:pPr>
            <a:r>
              <a:rPr sz="1100" dirty="0">
                <a:solidFill>
                  <a:srgbClr val="000033"/>
                </a:solidFill>
                <a:latin typeface="Gotham Bold"/>
                <a:cs typeface="Gotham Bold"/>
              </a:rPr>
              <a:t>$125,477</a:t>
            </a:r>
            <a:r>
              <a:rPr sz="1100" spc="225" dirty="0">
                <a:solidFill>
                  <a:srgbClr val="000033"/>
                </a:solidFill>
                <a:latin typeface="Gotham Bold"/>
                <a:cs typeface="Gotham Bold"/>
              </a:rPr>
              <a:t> </a:t>
            </a:r>
            <a:r>
              <a:rPr sz="1100" dirty="0">
                <a:solidFill>
                  <a:srgbClr val="006862"/>
                </a:solidFill>
                <a:latin typeface="Gotham Bold"/>
                <a:cs typeface="Gotham Bold"/>
              </a:rPr>
              <a:t>NET</a:t>
            </a:r>
            <a:r>
              <a:rPr sz="1100" spc="-50" dirty="0">
                <a:solidFill>
                  <a:srgbClr val="006862"/>
                </a:solidFill>
                <a:latin typeface="Gotham Bold"/>
                <a:cs typeface="Gotham Bold"/>
              </a:rPr>
              <a:t> </a:t>
            </a:r>
            <a:r>
              <a:rPr sz="1100" dirty="0">
                <a:solidFill>
                  <a:srgbClr val="006862"/>
                </a:solidFill>
                <a:latin typeface="Gotham Bold"/>
                <a:cs typeface="Gotham Bold"/>
              </a:rPr>
              <a:t>INCOME</a:t>
            </a:r>
            <a:r>
              <a:rPr sz="1100" spc="-55" dirty="0">
                <a:solidFill>
                  <a:srgbClr val="006862"/>
                </a:solidFill>
                <a:latin typeface="Gotham Bold"/>
                <a:cs typeface="Gotham Bold"/>
              </a:rPr>
              <a:t> </a:t>
            </a:r>
            <a:r>
              <a:rPr sz="1100" dirty="0">
                <a:solidFill>
                  <a:srgbClr val="006862"/>
                </a:solidFill>
                <a:latin typeface="Gotham Bold"/>
                <a:cs typeface="Gotham Bold"/>
              </a:rPr>
              <a:t>CY</a:t>
            </a:r>
            <a:r>
              <a:rPr sz="1100" spc="-50" dirty="0">
                <a:solidFill>
                  <a:srgbClr val="006862"/>
                </a:solidFill>
                <a:latin typeface="Gotham Bold"/>
                <a:cs typeface="Gotham Bold"/>
              </a:rPr>
              <a:t> </a:t>
            </a:r>
            <a:r>
              <a:rPr sz="1100" spc="-20" dirty="0">
                <a:solidFill>
                  <a:srgbClr val="006862"/>
                </a:solidFill>
                <a:latin typeface="Gotham Bold"/>
                <a:cs typeface="Gotham Bold"/>
              </a:rPr>
              <a:t>2021 </a:t>
            </a:r>
            <a:r>
              <a:rPr sz="1100" dirty="0">
                <a:solidFill>
                  <a:srgbClr val="000033"/>
                </a:solidFill>
                <a:latin typeface="Gotham Bold"/>
                <a:cs typeface="Gotham Bold"/>
              </a:rPr>
              <a:t>16.3%</a:t>
            </a:r>
            <a:r>
              <a:rPr sz="1100" spc="240" dirty="0">
                <a:solidFill>
                  <a:srgbClr val="000033"/>
                </a:solidFill>
                <a:latin typeface="Gotham Bold"/>
                <a:cs typeface="Gotham Bold"/>
              </a:rPr>
              <a:t> </a:t>
            </a:r>
            <a:r>
              <a:rPr sz="1100" spc="-30" dirty="0">
                <a:solidFill>
                  <a:srgbClr val="006862"/>
                </a:solidFill>
                <a:latin typeface="Gotham Bold"/>
                <a:cs typeface="Gotham Bold"/>
              </a:rPr>
              <a:t>TOTAL</a:t>
            </a:r>
            <a:r>
              <a:rPr sz="1100" spc="-45" dirty="0">
                <a:solidFill>
                  <a:srgbClr val="006862"/>
                </a:solidFill>
                <a:latin typeface="Gotham Bold"/>
                <a:cs typeface="Gotham Bold"/>
              </a:rPr>
              <a:t> </a:t>
            </a:r>
            <a:r>
              <a:rPr sz="1100" spc="-10" dirty="0">
                <a:solidFill>
                  <a:srgbClr val="006862"/>
                </a:solidFill>
                <a:latin typeface="Gotham Bold"/>
                <a:cs typeface="Gotham Bold"/>
              </a:rPr>
              <a:t>RETURN</a:t>
            </a:r>
            <a:endParaRPr sz="1100">
              <a:latin typeface="Gotham Bold"/>
              <a:cs typeface="Gotham Bold"/>
            </a:endParaRPr>
          </a:p>
          <a:p>
            <a:pPr>
              <a:lnSpc>
                <a:spcPct val="100000"/>
              </a:lnSpc>
            </a:pPr>
            <a:endParaRPr sz="1400">
              <a:latin typeface="Gotham Bold"/>
              <a:cs typeface="Gotham Bold"/>
            </a:endParaRPr>
          </a:p>
          <a:p>
            <a:pPr marL="222250">
              <a:lnSpc>
                <a:spcPct val="100000"/>
              </a:lnSpc>
            </a:pPr>
            <a:r>
              <a:rPr sz="1100" dirty="0">
                <a:solidFill>
                  <a:srgbClr val="000033"/>
                </a:solidFill>
                <a:latin typeface="Gotham Bold"/>
                <a:cs typeface="Gotham Bold"/>
              </a:rPr>
              <a:t>$126,753</a:t>
            </a:r>
            <a:r>
              <a:rPr sz="1100" spc="200" dirty="0">
                <a:solidFill>
                  <a:srgbClr val="000033"/>
                </a:solidFill>
                <a:latin typeface="Gotham Bold"/>
                <a:cs typeface="Gotham Bold"/>
              </a:rPr>
              <a:t> </a:t>
            </a:r>
            <a:r>
              <a:rPr sz="1100" dirty="0">
                <a:solidFill>
                  <a:srgbClr val="006862"/>
                </a:solidFill>
                <a:latin typeface="Gotham Bold"/>
                <a:cs typeface="Gotham Bold"/>
              </a:rPr>
              <a:t>NET</a:t>
            </a:r>
            <a:r>
              <a:rPr sz="1100" spc="-60" dirty="0">
                <a:solidFill>
                  <a:srgbClr val="006862"/>
                </a:solidFill>
                <a:latin typeface="Gotham Bold"/>
                <a:cs typeface="Gotham Bold"/>
              </a:rPr>
              <a:t> </a:t>
            </a:r>
            <a:r>
              <a:rPr sz="1100" dirty="0">
                <a:solidFill>
                  <a:srgbClr val="006862"/>
                </a:solidFill>
                <a:latin typeface="Gotham Bold"/>
                <a:cs typeface="Gotham Bold"/>
              </a:rPr>
              <a:t>INCOME</a:t>
            </a:r>
            <a:r>
              <a:rPr sz="1100" spc="-65" dirty="0">
                <a:solidFill>
                  <a:srgbClr val="006862"/>
                </a:solidFill>
                <a:latin typeface="Gotham Bold"/>
                <a:cs typeface="Gotham Bold"/>
              </a:rPr>
              <a:t> </a:t>
            </a:r>
            <a:r>
              <a:rPr sz="1100" spc="-10" dirty="0">
                <a:solidFill>
                  <a:srgbClr val="006862"/>
                </a:solidFill>
                <a:latin typeface="Gotham Bold"/>
                <a:cs typeface="Gotham Bold"/>
              </a:rPr>
              <a:t>DISTRIBUTION</a:t>
            </a:r>
            <a:endParaRPr sz="1100">
              <a:latin typeface="Gotham Bold"/>
              <a:cs typeface="Gotham Bold"/>
            </a:endParaRPr>
          </a:p>
        </p:txBody>
      </p:sp>
      <p:sp>
        <p:nvSpPr>
          <p:cNvPr id="13" name="object 13"/>
          <p:cNvSpPr/>
          <p:nvPr/>
        </p:nvSpPr>
        <p:spPr>
          <a:xfrm>
            <a:off x="4372024" y="1710825"/>
            <a:ext cx="102870" cy="118745"/>
          </a:xfrm>
          <a:custGeom>
            <a:avLst/>
            <a:gdLst/>
            <a:ahLst/>
            <a:cxnLst/>
            <a:rect l="l" t="t" r="r" b="b"/>
            <a:pathLst>
              <a:path w="102870" h="118744">
                <a:moveTo>
                  <a:pt x="0" y="0"/>
                </a:moveTo>
                <a:lnTo>
                  <a:pt x="0" y="118719"/>
                </a:lnTo>
                <a:lnTo>
                  <a:pt x="102806" y="59359"/>
                </a:lnTo>
                <a:lnTo>
                  <a:pt x="0" y="0"/>
                </a:lnTo>
                <a:close/>
              </a:path>
            </a:pathLst>
          </a:custGeom>
          <a:solidFill>
            <a:srgbClr val="006862"/>
          </a:solidFill>
        </p:spPr>
        <p:txBody>
          <a:bodyPr wrap="square" lIns="0" tIns="0" rIns="0" bIns="0" rtlCol="0"/>
          <a:lstStyle/>
          <a:p>
            <a:endParaRPr/>
          </a:p>
        </p:txBody>
      </p:sp>
      <p:grpSp>
        <p:nvGrpSpPr>
          <p:cNvPr id="14" name="object 14"/>
          <p:cNvGrpSpPr/>
          <p:nvPr/>
        </p:nvGrpSpPr>
        <p:grpSpPr>
          <a:xfrm>
            <a:off x="4232325" y="1686060"/>
            <a:ext cx="25400" cy="4104640"/>
            <a:chOff x="4232325" y="1686060"/>
            <a:chExt cx="25400" cy="4104640"/>
          </a:xfrm>
        </p:grpSpPr>
        <p:sp>
          <p:nvSpPr>
            <p:cNvPr id="15" name="object 15"/>
            <p:cNvSpPr/>
            <p:nvPr/>
          </p:nvSpPr>
          <p:spPr>
            <a:xfrm>
              <a:off x="4245025" y="1749752"/>
              <a:ext cx="0" cy="4003040"/>
            </a:xfrm>
            <a:custGeom>
              <a:avLst/>
              <a:gdLst/>
              <a:ahLst/>
              <a:cxnLst/>
              <a:rect l="l" t="t" r="r" b="b"/>
              <a:pathLst>
                <a:path h="4003040">
                  <a:moveTo>
                    <a:pt x="0" y="0"/>
                  </a:moveTo>
                  <a:lnTo>
                    <a:pt x="0" y="4002747"/>
                  </a:lnTo>
                </a:path>
              </a:pathLst>
            </a:custGeom>
            <a:ln w="25400">
              <a:solidFill>
                <a:srgbClr val="000033"/>
              </a:solidFill>
              <a:prstDash val="dot"/>
            </a:ln>
          </p:spPr>
          <p:txBody>
            <a:bodyPr wrap="square" lIns="0" tIns="0" rIns="0" bIns="0" rtlCol="0"/>
            <a:lstStyle/>
            <a:p>
              <a:endParaRPr/>
            </a:p>
          </p:txBody>
        </p:sp>
        <p:sp>
          <p:nvSpPr>
            <p:cNvPr id="16" name="object 16"/>
            <p:cNvSpPr/>
            <p:nvPr/>
          </p:nvSpPr>
          <p:spPr>
            <a:xfrm>
              <a:off x="4232325" y="1686064"/>
              <a:ext cx="25400" cy="4104640"/>
            </a:xfrm>
            <a:custGeom>
              <a:avLst/>
              <a:gdLst/>
              <a:ahLst/>
              <a:cxnLst/>
              <a:rect l="l" t="t" r="r" b="b"/>
              <a:pathLst>
                <a:path w="25400" h="4104640">
                  <a:moveTo>
                    <a:pt x="25400" y="4091940"/>
                  </a:moveTo>
                  <a:lnTo>
                    <a:pt x="21678" y="4082961"/>
                  </a:lnTo>
                  <a:lnTo>
                    <a:pt x="12700" y="4079240"/>
                  </a:lnTo>
                  <a:lnTo>
                    <a:pt x="3708" y="4082961"/>
                  </a:lnTo>
                  <a:lnTo>
                    <a:pt x="0" y="4091940"/>
                  </a:lnTo>
                  <a:lnTo>
                    <a:pt x="3708" y="4100919"/>
                  </a:lnTo>
                  <a:lnTo>
                    <a:pt x="12700" y="4104640"/>
                  </a:lnTo>
                  <a:lnTo>
                    <a:pt x="21678" y="4100919"/>
                  </a:lnTo>
                  <a:lnTo>
                    <a:pt x="25400" y="4091940"/>
                  </a:lnTo>
                  <a:close/>
                </a:path>
                <a:path w="25400" h="4104640">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Lst>
            </a:custGeom>
            <a:solidFill>
              <a:srgbClr val="000033"/>
            </a:solidFill>
          </p:spPr>
          <p:txBody>
            <a:bodyPr wrap="square" lIns="0" tIns="0" rIns="0" bIns="0" rtlCol="0"/>
            <a:lstStyle/>
            <a:p>
              <a:endParaRPr/>
            </a:p>
          </p:txBody>
        </p:sp>
      </p:grpSp>
      <p:pic>
        <p:nvPicPr>
          <p:cNvPr id="17" name="object 17"/>
          <p:cNvPicPr/>
          <p:nvPr/>
        </p:nvPicPr>
        <p:blipFill>
          <a:blip r:embed="rId3" cstate="print"/>
          <a:stretch>
            <a:fillRect/>
          </a:stretch>
        </p:blipFill>
        <p:spPr>
          <a:xfrm>
            <a:off x="342900" y="3374135"/>
            <a:ext cx="3501722" cy="3501722"/>
          </a:xfrm>
          <a:prstGeom prst="rect">
            <a:avLst/>
          </a:prstGeom>
        </p:spPr>
      </p:pic>
      <p:pic>
        <p:nvPicPr>
          <p:cNvPr id="18" name="object 18"/>
          <p:cNvPicPr/>
          <p:nvPr/>
        </p:nvPicPr>
        <p:blipFill>
          <a:blip r:embed="rId4" cstate="print"/>
          <a:stretch>
            <a:fillRect/>
          </a:stretch>
        </p:blipFill>
        <p:spPr>
          <a:xfrm>
            <a:off x="4242815" y="6007608"/>
            <a:ext cx="3056013" cy="305601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32304" y="401574"/>
            <a:ext cx="5340350" cy="101600"/>
          </a:xfrm>
          <a:custGeom>
            <a:avLst/>
            <a:gdLst/>
            <a:ahLst/>
            <a:cxnLst/>
            <a:rect l="l" t="t" r="r" b="b"/>
            <a:pathLst>
              <a:path w="5340350" h="101600">
                <a:moveTo>
                  <a:pt x="0" y="101600"/>
                </a:moveTo>
                <a:lnTo>
                  <a:pt x="5340096" y="101600"/>
                </a:lnTo>
                <a:lnTo>
                  <a:pt x="5340096" y="0"/>
                </a:lnTo>
                <a:lnTo>
                  <a:pt x="0" y="0"/>
                </a:lnTo>
                <a:lnTo>
                  <a:pt x="0" y="101600"/>
                </a:lnTo>
                <a:close/>
              </a:path>
            </a:pathLst>
          </a:custGeom>
          <a:solidFill>
            <a:srgbClr val="000000"/>
          </a:solidFill>
        </p:spPr>
        <p:txBody>
          <a:bodyPr wrap="square" lIns="0" tIns="0" rIns="0" bIns="0" rtlCol="0"/>
          <a:lstStyle/>
          <a:p>
            <a:endParaRPr/>
          </a:p>
        </p:txBody>
      </p:sp>
      <p:sp>
        <p:nvSpPr>
          <p:cNvPr id="3" name="object 3"/>
          <p:cNvSpPr txBox="1"/>
          <p:nvPr/>
        </p:nvSpPr>
        <p:spPr>
          <a:xfrm>
            <a:off x="248221" y="346075"/>
            <a:ext cx="1862455"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 ANNUAL </a:t>
            </a:r>
            <a:r>
              <a:rPr sz="1100" b="0" spc="-10" dirty="0">
                <a:solidFill>
                  <a:srgbClr val="5E6669"/>
                </a:solidFill>
                <a:latin typeface="Gotham Book"/>
                <a:cs typeface="Gotham Book"/>
              </a:rPr>
              <a:t>REPORT</a:t>
            </a:r>
            <a:endParaRPr sz="1100">
              <a:latin typeface="Gotham Book"/>
              <a:cs typeface="Gotham Book"/>
            </a:endParaRPr>
          </a:p>
        </p:txBody>
      </p:sp>
      <p:grpSp>
        <p:nvGrpSpPr>
          <p:cNvPr id="4" name="object 4"/>
          <p:cNvGrpSpPr/>
          <p:nvPr/>
        </p:nvGrpSpPr>
        <p:grpSpPr>
          <a:xfrm>
            <a:off x="-5937" y="9474200"/>
            <a:ext cx="7780655" cy="584200"/>
            <a:chOff x="-5937" y="9474200"/>
            <a:chExt cx="7780655" cy="584200"/>
          </a:xfrm>
        </p:grpSpPr>
        <p:pic>
          <p:nvPicPr>
            <p:cNvPr id="5" name="object 5"/>
            <p:cNvPicPr/>
            <p:nvPr/>
          </p:nvPicPr>
          <p:blipFill>
            <a:blip r:embed="rId2" cstate="print"/>
            <a:stretch>
              <a:fillRect/>
            </a:stretch>
          </p:blipFill>
          <p:spPr>
            <a:xfrm>
              <a:off x="0" y="9474200"/>
              <a:ext cx="7772400" cy="584200"/>
            </a:xfrm>
            <a:prstGeom prst="rect">
              <a:avLst/>
            </a:prstGeom>
          </p:spPr>
        </p:pic>
        <p:sp>
          <p:nvSpPr>
            <p:cNvPr id="6" name="object 6"/>
            <p:cNvSpPr/>
            <p:nvPr/>
          </p:nvSpPr>
          <p:spPr>
            <a:xfrm>
              <a:off x="0" y="9757798"/>
              <a:ext cx="7768590" cy="55244"/>
            </a:xfrm>
            <a:custGeom>
              <a:avLst/>
              <a:gdLst/>
              <a:ahLst/>
              <a:cxnLst/>
              <a:rect l="l" t="t" r="r" b="b"/>
              <a:pathLst>
                <a:path w="7768590" h="55245">
                  <a:moveTo>
                    <a:pt x="8602" y="0"/>
                  </a:moveTo>
                  <a:lnTo>
                    <a:pt x="0" y="8602"/>
                  </a:lnTo>
                </a:path>
                <a:path w="7768590" h="55245">
                  <a:moveTo>
                    <a:pt x="40403" y="0"/>
                  </a:moveTo>
                  <a:lnTo>
                    <a:pt x="0" y="40403"/>
                  </a:lnTo>
                </a:path>
                <a:path w="7768590" h="55245">
                  <a:moveTo>
                    <a:pt x="72204" y="0"/>
                  </a:moveTo>
                  <a:lnTo>
                    <a:pt x="17099" y="55105"/>
                  </a:lnTo>
                </a:path>
                <a:path w="7768590" h="55245">
                  <a:moveTo>
                    <a:pt x="104005" y="0"/>
                  </a:moveTo>
                  <a:lnTo>
                    <a:pt x="48900" y="55105"/>
                  </a:lnTo>
                </a:path>
                <a:path w="7768590" h="55245">
                  <a:moveTo>
                    <a:pt x="135806" y="0"/>
                  </a:moveTo>
                  <a:lnTo>
                    <a:pt x="80713" y="55105"/>
                  </a:lnTo>
                </a:path>
                <a:path w="7768590" h="55245">
                  <a:moveTo>
                    <a:pt x="167606" y="0"/>
                  </a:moveTo>
                  <a:lnTo>
                    <a:pt x="112514" y="55105"/>
                  </a:lnTo>
                </a:path>
                <a:path w="7768590" h="55245">
                  <a:moveTo>
                    <a:pt x="199420" y="0"/>
                  </a:moveTo>
                  <a:lnTo>
                    <a:pt x="144315" y="55105"/>
                  </a:lnTo>
                </a:path>
                <a:path w="7768590" h="55245">
                  <a:moveTo>
                    <a:pt x="231221" y="0"/>
                  </a:moveTo>
                  <a:lnTo>
                    <a:pt x="176115" y="55105"/>
                  </a:lnTo>
                </a:path>
                <a:path w="7768590" h="55245">
                  <a:moveTo>
                    <a:pt x="390225" y="0"/>
                  </a:moveTo>
                  <a:lnTo>
                    <a:pt x="335119" y="55105"/>
                  </a:lnTo>
                </a:path>
                <a:path w="7768590" h="55245">
                  <a:moveTo>
                    <a:pt x="422026" y="0"/>
                  </a:moveTo>
                  <a:lnTo>
                    <a:pt x="366920" y="55105"/>
                  </a:lnTo>
                </a:path>
                <a:path w="7768590" h="55245">
                  <a:moveTo>
                    <a:pt x="453826" y="0"/>
                  </a:moveTo>
                  <a:lnTo>
                    <a:pt x="398721" y="55105"/>
                  </a:lnTo>
                </a:path>
                <a:path w="7768590" h="55245">
                  <a:moveTo>
                    <a:pt x="485627" y="0"/>
                  </a:moveTo>
                  <a:lnTo>
                    <a:pt x="430522" y="55105"/>
                  </a:lnTo>
                </a:path>
                <a:path w="7768590" h="55245">
                  <a:moveTo>
                    <a:pt x="517428" y="0"/>
                  </a:moveTo>
                  <a:lnTo>
                    <a:pt x="462323" y="55105"/>
                  </a:lnTo>
                </a:path>
                <a:path w="7768590" h="55245">
                  <a:moveTo>
                    <a:pt x="549229" y="0"/>
                  </a:moveTo>
                  <a:lnTo>
                    <a:pt x="494123" y="55105"/>
                  </a:lnTo>
                </a:path>
                <a:path w="7768590" h="55245">
                  <a:moveTo>
                    <a:pt x="581030" y="0"/>
                  </a:moveTo>
                  <a:lnTo>
                    <a:pt x="525924" y="55105"/>
                  </a:lnTo>
                </a:path>
                <a:path w="7768590" h="55245">
                  <a:moveTo>
                    <a:pt x="612830" y="0"/>
                  </a:moveTo>
                  <a:lnTo>
                    <a:pt x="557738" y="55105"/>
                  </a:lnTo>
                </a:path>
                <a:path w="7768590" h="55245">
                  <a:moveTo>
                    <a:pt x="644631" y="0"/>
                  </a:moveTo>
                  <a:lnTo>
                    <a:pt x="589539" y="55105"/>
                  </a:lnTo>
                </a:path>
                <a:path w="7768590" h="55245">
                  <a:moveTo>
                    <a:pt x="676432" y="0"/>
                  </a:moveTo>
                  <a:lnTo>
                    <a:pt x="621339" y="55105"/>
                  </a:lnTo>
                </a:path>
                <a:path w="7768590" h="55245">
                  <a:moveTo>
                    <a:pt x="708245" y="0"/>
                  </a:moveTo>
                  <a:lnTo>
                    <a:pt x="653140" y="55105"/>
                  </a:lnTo>
                </a:path>
                <a:path w="7768590" h="55245">
                  <a:moveTo>
                    <a:pt x="740046" y="0"/>
                  </a:moveTo>
                  <a:lnTo>
                    <a:pt x="684941" y="55105"/>
                  </a:lnTo>
                </a:path>
                <a:path w="7768590" h="55245">
                  <a:moveTo>
                    <a:pt x="771847" y="0"/>
                  </a:moveTo>
                  <a:lnTo>
                    <a:pt x="716742" y="55105"/>
                  </a:lnTo>
                </a:path>
                <a:path w="7768590" h="55245">
                  <a:moveTo>
                    <a:pt x="803648" y="0"/>
                  </a:moveTo>
                  <a:lnTo>
                    <a:pt x="748543" y="55105"/>
                  </a:lnTo>
                </a:path>
                <a:path w="7768590" h="55245">
                  <a:moveTo>
                    <a:pt x="835449" y="0"/>
                  </a:moveTo>
                  <a:lnTo>
                    <a:pt x="780343" y="55105"/>
                  </a:lnTo>
                </a:path>
                <a:path w="7768590" h="55245">
                  <a:moveTo>
                    <a:pt x="867249" y="0"/>
                  </a:moveTo>
                  <a:lnTo>
                    <a:pt x="812144" y="55105"/>
                  </a:lnTo>
                </a:path>
                <a:path w="7768590" h="55245">
                  <a:moveTo>
                    <a:pt x="899050" y="0"/>
                  </a:moveTo>
                  <a:lnTo>
                    <a:pt x="843945" y="55105"/>
                  </a:lnTo>
                </a:path>
                <a:path w="7768590" h="55245">
                  <a:moveTo>
                    <a:pt x="930851" y="0"/>
                  </a:moveTo>
                  <a:lnTo>
                    <a:pt x="875746" y="55105"/>
                  </a:lnTo>
                </a:path>
                <a:path w="7768590" h="55245">
                  <a:moveTo>
                    <a:pt x="962652" y="0"/>
                  </a:moveTo>
                  <a:lnTo>
                    <a:pt x="907547" y="55105"/>
                  </a:lnTo>
                </a:path>
                <a:path w="7768590" h="55245">
                  <a:moveTo>
                    <a:pt x="994453" y="0"/>
                  </a:moveTo>
                  <a:lnTo>
                    <a:pt x="939347" y="55105"/>
                  </a:lnTo>
                </a:path>
                <a:path w="7768590" h="55245">
                  <a:moveTo>
                    <a:pt x="1026253" y="0"/>
                  </a:moveTo>
                  <a:lnTo>
                    <a:pt x="971148" y="55105"/>
                  </a:lnTo>
                </a:path>
                <a:path w="7768590" h="55245">
                  <a:moveTo>
                    <a:pt x="1058054" y="0"/>
                  </a:moveTo>
                  <a:lnTo>
                    <a:pt x="1002949" y="55105"/>
                  </a:lnTo>
                </a:path>
                <a:path w="7768590" h="55245">
                  <a:moveTo>
                    <a:pt x="1089855" y="0"/>
                  </a:moveTo>
                  <a:lnTo>
                    <a:pt x="1034750" y="55105"/>
                  </a:lnTo>
                </a:path>
                <a:path w="7768590" h="55245">
                  <a:moveTo>
                    <a:pt x="1121656" y="0"/>
                  </a:moveTo>
                  <a:lnTo>
                    <a:pt x="1066563" y="55105"/>
                  </a:lnTo>
                </a:path>
                <a:path w="7768590" h="55245">
                  <a:moveTo>
                    <a:pt x="1153457" y="0"/>
                  </a:moveTo>
                  <a:lnTo>
                    <a:pt x="1098364" y="55105"/>
                  </a:lnTo>
                </a:path>
                <a:path w="7768590" h="55245">
                  <a:moveTo>
                    <a:pt x="1185270" y="0"/>
                  </a:moveTo>
                  <a:lnTo>
                    <a:pt x="1130165" y="55105"/>
                  </a:lnTo>
                </a:path>
                <a:path w="7768590" h="55245">
                  <a:moveTo>
                    <a:pt x="1217071" y="0"/>
                  </a:moveTo>
                  <a:lnTo>
                    <a:pt x="1161966" y="55105"/>
                  </a:lnTo>
                </a:path>
                <a:path w="7768590" h="55245">
                  <a:moveTo>
                    <a:pt x="1248872" y="0"/>
                  </a:moveTo>
                  <a:lnTo>
                    <a:pt x="1193766" y="55105"/>
                  </a:lnTo>
                </a:path>
                <a:path w="7768590" h="55245">
                  <a:moveTo>
                    <a:pt x="1280673" y="0"/>
                  </a:moveTo>
                  <a:lnTo>
                    <a:pt x="1225567" y="55105"/>
                  </a:lnTo>
                </a:path>
                <a:path w="7768590" h="55245">
                  <a:moveTo>
                    <a:pt x="1312473" y="0"/>
                  </a:moveTo>
                  <a:lnTo>
                    <a:pt x="1257368" y="55105"/>
                  </a:lnTo>
                </a:path>
                <a:path w="7768590" h="55245">
                  <a:moveTo>
                    <a:pt x="1344274" y="0"/>
                  </a:moveTo>
                  <a:lnTo>
                    <a:pt x="1289169" y="55105"/>
                  </a:lnTo>
                </a:path>
                <a:path w="7768590" h="55245">
                  <a:moveTo>
                    <a:pt x="1376075" y="0"/>
                  </a:moveTo>
                  <a:lnTo>
                    <a:pt x="1320970" y="55105"/>
                  </a:lnTo>
                </a:path>
                <a:path w="7768590" h="55245">
                  <a:moveTo>
                    <a:pt x="1407876" y="0"/>
                  </a:moveTo>
                  <a:lnTo>
                    <a:pt x="1352770" y="55105"/>
                  </a:lnTo>
                </a:path>
                <a:path w="7768590" h="55245">
                  <a:moveTo>
                    <a:pt x="1439677" y="0"/>
                  </a:moveTo>
                  <a:lnTo>
                    <a:pt x="1384571" y="55105"/>
                  </a:lnTo>
                </a:path>
                <a:path w="7768590" h="55245">
                  <a:moveTo>
                    <a:pt x="1471477" y="0"/>
                  </a:moveTo>
                  <a:lnTo>
                    <a:pt x="1416372" y="55105"/>
                  </a:lnTo>
                </a:path>
                <a:path w="7768590" h="55245">
                  <a:moveTo>
                    <a:pt x="1503278" y="0"/>
                  </a:moveTo>
                  <a:lnTo>
                    <a:pt x="1448173" y="55105"/>
                  </a:lnTo>
                </a:path>
                <a:path w="7768590" h="55245">
                  <a:moveTo>
                    <a:pt x="1535079" y="0"/>
                  </a:moveTo>
                  <a:lnTo>
                    <a:pt x="1479974" y="55105"/>
                  </a:lnTo>
                </a:path>
                <a:path w="7768590" h="55245">
                  <a:moveTo>
                    <a:pt x="1566880" y="0"/>
                  </a:moveTo>
                  <a:lnTo>
                    <a:pt x="1511774" y="55105"/>
                  </a:lnTo>
                </a:path>
                <a:path w="7768590" h="55245">
                  <a:moveTo>
                    <a:pt x="1598681" y="0"/>
                  </a:moveTo>
                  <a:lnTo>
                    <a:pt x="1543588" y="55105"/>
                  </a:lnTo>
                </a:path>
                <a:path w="7768590" h="55245">
                  <a:moveTo>
                    <a:pt x="1630481" y="0"/>
                  </a:moveTo>
                  <a:lnTo>
                    <a:pt x="1575389" y="55105"/>
                  </a:lnTo>
                </a:path>
                <a:path w="7768590" h="55245">
                  <a:moveTo>
                    <a:pt x="1662282" y="0"/>
                  </a:moveTo>
                  <a:lnTo>
                    <a:pt x="1607190" y="55105"/>
                  </a:lnTo>
                </a:path>
                <a:path w="7768590" h="55245">
                  <a:moveTo>
                    <a:pt x="1694096" y="0"/>
                  </a:moveTo>
                  <a:lnTo>
                    <a:pt x="1638990" y="55105"/>
                  </a:lnTo>
                </a:path>
                <a:path w="7768590" h="55245">
                  <a:moveTo>
                    <a:pt x="1725896" y="0"/>
                  </a:moveTo>
                  <a:lnTo>
                    <a:pt x="1670791" y="55105"/>
                  </a:lnTo>
                </a:path>
                <a:path w="7768590" h="55245">
                  <a:moveTo>
                    <a:pt x="1757697" y="0"/>
                  </a:moveTo>
                  <a:lnTo>
                    <a:pt x="1702592" y="55105"/>
                  </a:lnTo>
                </a:path>
                <a:path w="7768590" h="55245">
                  <a:moveTo>
                    <a:pt x="1789498" y="0"/>
                  </a:moveTo>
                  <a:lnTo>
                    <a:pt x="1734393" y="55105"/>
                  </a:lnTo>
                </a:path>
                <a:path w="7768590" h="55245">
                  <a:moveTo>
                    <a:pt x="1821299" y="0"/>
                  </a:moveTo>
                  <a:lnTo>
                    <a:pt x="1766194" y="55105"/>
                  </a:lnTo>
                </a:path>
                <a:path w="7768590" h="55245">
                  <a:moveTo>
                    <a:pt x="1853100" y="0"/>
                  </a:moveTo>
                  <a:lnTo>
                    <a:pt x="1797994" y="55105"/>
                  </a:lnTo>
                </a:path>
                <a:path w="7768590" h="55245">
                  <a:moveTo>
                    <a:pt x="1884900" y="0"/>
                  </a:moveTo>
                  <a:lnTo>
                    <a:pt x="1829795" y="55105"/>
                  </a:lnTo>
                </a:path>
                <a:path w="7768590" h="55245">
                  <a:moveTo>
                    <a:pt x="1916701" y="0"/>
                  </a:moveTo>
                  <a:lnTo>
                    <a:pt x="1861596" y="55105"/>
                  </a:lnTo>
                </a:path>
                <a:path w="7768590" h="55245">
                  <a:moveTo>
                    <a:pt x="1948502" y="0"/>
                  </a:moveTo>
                  <a:lnTo>
                    <a:pt x="1893397" y="55105"/>
                  </a:lnTo>
                </a:path>
                <a:path w="7768590" h="55245">
                  <a:moveTo>
                    <a:pt x="1980303" y="0"/>
                  </a:moveTo>
                  <a:lnTo>
                    <a:pt x="1925198" y="55105"/>
                  </a:lnTo>
                </a:path>
                <a:path w="7768590" h="55245">
                  <a:moveTo>
                    <a:pt x="2012104" y="0"/>
                  </a:moveTo>
                  <a:lnTo>
                    <a:pt x="1956998" y="55105"/>
                  </a:lnTo>
                </a:path>
                <a:path w="7768590" h="55245">
                  <a:moveTo>
                    <a:pt x="2043904" y="0"/>
                  </a:moveTo>
                  <a:lnTo>
                    <a:pt x="1988799" y="55105"/>
                  </a:lnTo>
                </a:path>
                <a:path w="7768590" h="55245">
                  <a:moveTo>
                    <a:pt x="2075705" y="0"/>
                  </a:moveTo>
                  <a:lnTo>
                    <a:pt x="2020600" y="55105"/>
                  </a:lnTo>
                </a:path>
                <a:path w="7768590" h="55245">
                  <a:moveTo>
                    <a:pt x="2107506" y="0"/>
                  </a:moveTo>
                  <a:lnTo>
                    <a:pt x="2052413" y="55105"/>
                  </a:lnTo>
                </a:path>
                <a:path w="7768590" h="55245">
                  <a:moveTo>
                    <a:pt x="2139307" y="0"/>
                  </a:moveTo>
                  <a:lnTo>
                    <a:pt x="2084214" y="55105"/>
                  </a:lnTo>
                </a:path>
                <a:path w="7768590" h="55245">
                  <a:moveTo>
                    <a:pt x="2171120" y="0"/>
                  </a:moveTo>
                  <a:lnTo>
                    <a:pt x="2116015" y="55105"/>
                  </a:lnTo>
                </a:path>
                <a:path w="7768590" h="55245">
                  <a:moveTo>
                    <a:pt x="2202921" y="0"/>
                  </a:moveTo>
                  <a:lnTo>
                    <a:pt x="2147816" y="55105"/>
                  </a:lnTo>
                </a:path>
                <a:path w="7768590" h="55245">
                  <a:moveTo>
                    <a:pt x="2234722" y="0"/>
                  </a:moveTo>
                  <a:lnTo>
                    <a:pt x="2179617" y="55105"/>
                  </a:lnTo>
                </a:path>
                <a:path w="7768590" h="55245">
                  <a:moveTo>
                    <a:pt x="2266523" y="0"/>
                  </a:moveTo>
                  <a:lnTo>
                    <a:pt x="2211417" y="55105"/>
                  </a:lnTo>
                </a:path>
                <a:path w="7768590" h="55245">
                  <a:moveTo>
                    <a:pt x="2298324" y="0"/>
                  </a:moveTo>
                  <a:lnTo>
                    <a:pt x="2243218" y="55105"/>
                  </a:lnTo>
                </a:path>
                <a:path w="7768590" h="55245">
                  <a:moveTo>
                    <a:pt x="2330124" y="0"/>
                  </a:moveTo>
                  <a:lnTo>
                    <a:pt x="2275019" y="55105"/>
                  </a:lnTo>
                </a:path>
                <a:path w="7768590" h="55245">
                  <a:moveTo>
                    <a:pt x="2361925" y="0"/>
                  </a:moveTo>
                  <a:lnTo>
                    <a:pt x="2306820" y="55105"/>
                  </a:lnTo>
                </a:path>
                <a:path w="7768590" h="55245">
                  <a:moveTo>
                    <a:pt x="2393726" y="0"/>
                  </a:moveTo>
                  <a:lnTo>
                    <a:pt x="2338621" y="55105"/>
                  </a:lnTo>
                </a:path>
                <a:path w="7768590" h="55245">
                  <a:moveTo>
                    <a:pt x="2425527" y="0"/>
                  </a:moveTo>
                  <a:lnTo>
                    <a:pt x="2370421" y="55105"/>
                  </a:lnTo>
                </a:path>
                <a:path w="7768590" h="55245">
                  <a:moveTo>
                    <a:pt x="2457328" y="0"/>
                  </a:moveTo>
                  <a:lnTo>
                    <a:pt x="2402222" y="55105"/>
                  </a:lnTo>
                </a:path>
                <a:path w="7768590" h="55245">
                  <a:moveTo>
                    <a:pt x="2489128" y="0"/>
                  </a:moveTo>
                  <a:lnTo>
                    <a:pt x="2434023" y="55105"/>
                  </a:lnTo>
                </a:path>
                <a:path w="7768590" h="55245">
                  <a:moveTo>
                    <a:pt x="2520929" y="0"/>
                  </a:moveTo>
                  <a:lnTo>
                    <a:pt x="2465824" y="55105"/>
                  </a:lnTo>
                </a:path>
                <a:path w="7768590" h="55245">
                  <a:moveTo>
                    <a:pt x="2552730" y="0"/>
                  </a:moveTo>
                  <a:lnTo>
                    <a:pt x="2497625" y="55105"/>
                  </a:lnTo>
                </a:path>
                <a:path w="7768590" h="55245">
                  <a:moveTo>
                    <a:pt x="2584531" y="0"/>
                  </a:moveTo>
                  <a:lnTo>
                    <a:pt x="2529438" y="55105"/>
                  </a:lnTo>
                </a:path>
                <a:path w="7768590" h="55245">
                  <a:moveTo>
                    <a:pt x="2616332" y="0"/>
                  </a:moveTo>
                  <a:lnTo>
                    <a:pt x="2561239" y="55105"/>
                  </a:lnTo>
                </a:path>
                <a:path w="7768590" h="55245">
                  <a:moveTo>
                    <a:pt x="2648145" y="0"/>
                  </a:moveTo>
                  <a:lnTo>
                    <a:pt x="2593040" y="55105"/>
                  </a:lnTo>
                </a:path>
                <a:path w="7768590" h="55245">
                  <a:moveTo>
                    <a:pt x="2679946" y="0"/>
                  </a:moveTo>
                  <a:lnTo>
                    <a:pt x="2624841" y="55105"/>
                  </a:lnTo>
                </a:path>
                <a:path w="7768590" h="55245">
                  <a:moveTo>
                    <a:pt x="2711747" y="0"/>
                  </a:moveTo>
                  <a:lnTo>
                    <a:pt x="2656641" y="55105"/>
                  </a:lnTo>
                </a:path>
                <a:path w="7768590" h="55245">
                  <a:moveTo>
                    <a:pt x="2743547" y="0"/>
                  </a:moveTo>
                  <a:lnTo>
                    <a:pt x="2688442" y="55105"/>
                  </a:lnTo>
                </a:path>
                <a:path w="7768590" h="55245">
                  <a:moveTo>
                    <a:pt x="2775348" y="0"/>
                  </a:moveTo>
                  <a:lnTo>
                    <a:pt x="2720243" y="55105"/>
                  </a:lnTo>
                </a:path>
                <a:path w="7768590" h="55245">
                  <a:moveTo>
                    <a:pt x="2807149" y="0"/>
                  </a:moveTo>
                  <a:lnTo>
                    <a:pt x="2752044" y="55105"/>
                  </a:lnTo>
                </a:path>
                <a:path w="7768590" h="55245">
                  <a:moveTo>
                    <a:pt x="2838950" y="0"/>
                  </a:moveTo>
                  <a:lnTo>
                    <a:pt x="2783845" y="55105"/>
                  </a:lnTo>
                </a:path>
                <a:path w="7768590" h="55245">
                  <a:moveTo>
                    <a:pt x="2870751" y="0"/>
                  </a:moveTo>
                  <a:lnTo>
                    <a:pt x="2815645" y="55105"/>
                  </a:lnTo>
                </a:path>
                <a:path w="7768590" h="55245">
                  <a:moveTo>
                    <a:pt x="2902551" y="0"/>
                  </a:moveTo>
                  <a:lnTo>
                    <a:pt x="2847446" y="55105"/>
                  </a:lnTo>
                </a:path>
                <a:path w="7768590" h="55245">
                  <a:moveTo>
                    <a:pt x="2934352" y="0"/>
                  </a:moveTo>
                  <a:lnTo>
                    <a:pt x="2879247" y="55105"/>
                  </a:lnTo>
                </a:path>
                <a:path w="7768590" h="55245">
                  <a:moveTo>
                    <a:pt x="2966153" y="0"/>
                  </a:moveTo>
                  <a:lnTo>
                    <a:pt x="2911048" y="55105"/>
                  </a:lnTo>
                </a:path>
                <a:path w="7768590" h="55245">
                  <a:moveTo>
                    <a:pt x="2997954" y="0"/>
                  </a:moveTo>
                  <a:lnTo>
                    <a:pt x="2942849" y="55105"/>
                  </a:lnTo>
                </a:path>
                <a:path w="7768590" h="55245">
                  <a:moveTo>
                    <a:pt x="3029755" y="0"/>
                  </a:moveTo>
                  <a:lnTo>
                    <a:pt x="2974649" y="55105"/>
                  </a:lnTo>
                </a:path>
                <a:path w="7768590" h="55245">
                  <a:moveTo>
                    <a:pt x="3061555" y="0"/>
                  </a:moveTo>
                  <a:lnTo>
                    <a:pt x="3006463" y="55105"/>
                  </a:lnTo>
                </a:path>
                <a:path w="7768590" h="55245">
                  <a:moveTo>
                    <a:pt x="3093356" y="0"/>
                  </a:moveTo>
                  <a:lnTo>
                    <a:pt x="3038264" y="55105"/>
                  </a:lnTo>
                </a:path>
                <a:path w="7768590" h="55245">
                  <a:moveTo>
                    <a:pt x="3125170" y="0"/>
                  </a:moveTo>
                  <a:lnTo>
                    <a:pt x="3070064" y="55105"/>
                  </a:lnTo>
                </a:path>
                <a:path w="7768590" h="55245">
                  <a:moveTo>
                    <a:pt x="3156971" y="0"/>
                  </a:moveTo>
                  <a:lnTo>
                    <a:pt x="3101865" y="55105"/>
                  </a:lnTo>
                </a:path>
                <a:path w="7768590" h="55245">
                  <a:moveTo>
                    <a:pt x="3188771" y="0"/>
                  </a:moveTo>
                  <a:lnTo>
                    <a:pt x="3133666" y="55105"/>
                  </a:lnTo>
                </a:path>
                <a:path w="7768590" h="55245">
                  <a:moveTo>
                    <a:pt x="3220572" y="0"/>
                  </a:moveTo>
                  <a:lnTo>
                    <a:pt x="3165467" y="55105"/>
                  </a:lnTo>
                </a:path>
                <a:path w="7768590" h="55245">
                  <a:moveTo>
                    <a:pt x="3252373" y="0"/>
                  </a:moveTo>
                  <a:lnTo>
                    <a:pt x="3197268" y="55105"/>
                  </a:lnTo>
                </a:path>
                <a:path w="7768590" h="55245">
                  <a:moveTo>
                    <a:pt x="3284174" y="0"/>
                  </a:moveTo>
                  <a:lnTo>
                    <a:pt x="3229068" y="55105"/>
                  </a:lnTo>
                </a:path>
                <a:path w="7768590" h="55245">
                  <a:moveTo>
                    <a:pt x="3315975" y="0"/>
                  </a:moveTo>
                  <a:lnTo>
                    <a:pt x="3260869" y="55105"/>
                  </a:lnTo>
                </a:path>
                <a:path w="7768590" h="55245">
                  <a:moveTo>
                    <a:pt x="3347775" y="0"/>
                  </a:moveTo>
                  <a:lnTo>
                    <a:pt x="3292670" y="55105"/>
                  </a:lnTo>
                </a:path>
                <a:path w="7768590" h="55245">
                  <a:moveTo>
                    <a:pt x="3379576" y="0"/>
                  </a:moveTo>
                  <a:lnTo>
                    <a:pt x="3324471" y="55105"/>
                  </a:lnTo>
                </a:path>
                <a:path w="7768590" h="55245">
                  <a:moveTo>
                    <a:pt x="3411377" y="0"/>
                  </a:moveTo>
                  <a:lnTo>
                    <a:pt x="3356272" y="55105"/>
                  </a:lnTo>
                </a:path>
                <a:path w="7768590" h="55245">
                  <a:moveTo>
                    <a:pt x="3443178" y="0"/>
                  </a:moveTo>
                  <a:lnTo>
                    <a:pt x="3388072" y="55105"/>
                  </a:lnTo>
                </a:path>
                <a:path w="7768590" h="55245">
                  <a:moveTo>
                    <a:pt x="3474979" y="0"/>
                  </a:moveTo>
                  <a:lnTo>
                    <a:pt x="3419873" y="55105"/>
                  </a:lnTo>
                </a:path>
                <a:path w="7768590" h="55245">
                  <a:moveTo>
                    <a:pt x="3506779" y="0"/>
                  </a:moveTo>
                  <a:lnTo>
                    <a:pt x="3451674" y="55105"/>
                  </a:lnTo>
                </a:path>
                <a:path w="7768590" h="55245">
                  <a:moveTo>
                    <a:pt x="3538580" y="0"/>
                  </a:moveTo>
                  <a:lnTo>
                    <a:pt x="3483475" y="55105"/>
                  </a:lnTo>
                </a:path>
                <a:path w="7768590" h="55245">
                  <a:moveTo>
                    <a:pt x="3570381" y="0"/>
                  </a:moveTo>
                  <a:lnTo>
                    <a:pt x="3515288" y="55105"/>
                  </a:lnTo>
                </a:path>
                <a:path w="7768590" h="55245">
                  <a:moveTo>
                    <a:pt x="3602182" y="0"/>
                  </a:moveTo>
                  <a:lnTo>
                    <a:pt x="3547089" y="55105"/>
                  </a:lnTo>
                </a:path>
                <a:path w="7768590" h="55245">
                  <a:moveTo>
                    <a:pt x="3633995" y="0"/>
                  </a:moveTo>
                  <a:lnTo>
                    <a:pt x="3578890" y="55105"/>
                  </a:lnTo>
                </a:path>
                <a:path w="7768590" h="55245">
                  <a:moveTo>
                    <a:pt x="3665796" y="0"/>
                  </a:moveTo>
                  <a:lnTo>
                    <a:pt x="3610691" y="55105"/>
                  </a:lnTo>
                </a:path>
                <a:path w="7768590" h="55245">
                  <a:moveTo>
                    <a:pt x="3697597" y="0"/>
                  </a:moveTo>
                  <a:lnTo>
                    <a:pt x="3642492" y="55105"/>
                  </a:lnTo>
                </a:path>
                <a:path w="7768590" h="55245">
                  <a:moveTo>
                    <a:pt x="3729398" y="0"/>
                  </a:moveTo>
                  <a:lnTo>
                    <a:pt x="3674292" y="55105"/>
                  </a:lnTo>
                </a:path>
                <a:path w="7768590" h="55245">
                  <a:moveTo>
                    <a:pt x="3761198" y="0"/>
                  </a:moveTo>
                  <a:lnTo>
                    <a:pt x="3706093" y="55105"/>
                  </a:lnTo>
                </a:path>
                <a:path w="7768590" h="55245">
                  <a:moveTo>
                    <a:pt x="3792999" y="0"/>
                  </a:moveTo>
                  <a:lnTo>
                    <a:pt x="3737894" y="55105"/>
                  </a:lnTo>
                </a:path>
                <a:path w="7768590" h="55245">
                  <a:moveTo>
                    <a:pt x="3824800" y="0"/>
                  </a:moveTo>
                  <a:lnTo>
                    <a:pt x="3769695" y="55105"/>
                  </a:lnTo>
                </a:path>
                <a:path w="7768590" h="55245">
                  <a:moveTo>
                    <a:pt x="3856601" y="0"/>
                  </a:moveTo>
                  <a:lnTo>
                    <a:pt x="3801496" y="55105"/>
                  </a:lnTo>
                </a:path>
                <a:path w="7768590" h="55245">
                  <a:moveTo>
                    <a:pt x="3888402" y="0"/>
                  </a:moveTo>
                  <a:lnTo>
                    <a:pt x="3833296" y="55105"/>
                  </a:lnTo>
                </a:path>
                <a:path w="7768590" h="55245">
                  <a:moveTo>
                    <a:pt x="3920202" y="0"/>
                  </a:moveTo>
                  <a:lnTo>
                    <a:pt x="3865097" y="55105"/>
                  </a:lnTo>
                </a:path>
                <a:path w="7768590" h="55245">
                  <a:moveTo>
                    <a:pt x="3952003" y="0"/>
                  </a:moveTo>
                  <a:lnTo>
                    <a:pt x="3896898" y="55105"/>
                  </a:lnTo>
                </a:path>
                <a:path w="7768590" h="55245">
                  <a:moveTo>
                    <a:pt x="3983804" y="0"/>
                  </a:moveTo>
                  <a:lnTo>
                    <a:pt x="3928699" y="55105"/>
                  </a:lnTo>
                </a:path>
                <a:path w="7768590" h="55245">
                  <a:moveTo>
                    <a:pt x="4015605" y="0"/>
                  </a:moveTo>
                  <a:lnTo>
                    <a:pt x="3960500" y="55105"/>
                  </a:lnTo>
                </a:path>
                <a:path w="7768590" h="55245">
                  <a:moveTo>
                    <a:pt x="4047406" y="0"/>
                  </a:moveTo>
                  <a:lnTo>
                    <a:pt x="3992313" y="55105"/>
                  </a:lnTo>
                </a:path>
                <a:path w="7768590" h="55245">
                  <a:moveTo>
                    <a:pt x="4079206" y="0"/>
                  </a:moveTo>
                  <a:lnTo>
                    <a:pt x="4024114" y="55105"/>
                  </a:lnTo>
                </a:path>
                <a:path w="7768590" h="55245">
                  <a:moveTo>
                    <a:pt x="4111020" y="0"/>
                  </a:moveTo>
                  <a:lnTo>
                    <a:pt x="4055915" y="55105"/>
                  </a:lnTo>
                </a:path>
                <a:path w="7768590" h="55245">
                  <a:moveTo>
                    <a:pt x="4142821" y="0"/>
                  </a:moveTo>
                  <a:lnTo>
                    <a:pt x="4087715" y="55105"/>
                  </a:lnTo>
                </a:path>
                <a:path w="7768590" h="55245">
                  <a:moveTo>
                    <a:pt x="4174622" y="0"/>
                  </a:moveTo>
                  <a:lnTo>
                    <a:pt x="4119516" y="55105"/>
                  </a:lnTo>
                </a:path>
                <a:path w="7768590" h="55245">
                  <a:moveTo>
                    <a:pt x="4206422" y="0"/>
                  </a:moveTo>
                  <a:lnTo>
                    <a:pt x="4151317" y="55105"/>
                  </a:lnTo>
                </a:path>
                <a:path w="7768590" h="55245">
                  <a:moveTo>
                    <a:pt x="4238223" y="0"/>
                  </a:moveTo>
                  <a:lnTo>
                    <a:pt x="4183118" y="55105"/>
                  </a:lnTo>
                </a:path>
                <a:path w="7768590" h="55245">
                  <a:moveTo>
                    <a:pt x="4270024" y="0"/>
                  </a:moveTo>
                  <a:lnTo>
                    <a:pt x="4214919" y="55105"/>
                  </a:lnTo>
                </a:path>
                <a:path w="7768590" h="55245">
                  <a:moveTo>
                    <a:pt x="4301825" y="0"/>
                  </a:moveTo>
                  <a:lnTo>
                    <a:pt x="4246719" y="55105"/>
                  </a:lnTo>
                </a:path>
                <a:path w="7768590" h="55245">
                  <a:moveTo>
                    <a:pt x="4333626" y="0"/>
                  </a:moveTo>
                  <a:lnTo>
                    <a:pt x="4278520" y="55105"/>
                  </a:lnTo>
                </a:path>
                <a:path w="7768590" h="55245">
                  <a:moveTo>
                    <a:pt x="4365426" y="0"/>
                  </a:moveTo>
                  <a:lnTo>
                    <a:pt x="4310321" y="55105"/>
                  </a:lnTo>
                </a:path>
                <a:path w="7768590" h="55245">
                  <a:moveTo>
                    <a:pt x="4397227" y="0"/>
                  </a:moveTo>
                  <a:lnTo>
                    <a:pt x="4342122" y="55105"/>
                  </a:lnTo>
                </a:path>
                <a:path w="7768590" h="55245">
                  <a:moveTo>
                    <a:pt x="4429028" y="0"/>
                  </a:moveTo>
                  <a:lnTo>
                    <a:pt x="4373923" y="55105"/>
                  </a:lnTo>
                </a:path>
                <a:path w="7768590" h="55245">
                  <a:moveTo>
                    <a:pt x="4460829" y="0"/>
                  </a:moveTo>
                  <a:lnTo>
                    <a:pt x="4405723" y="55105"/>
                  </a:lnTo>
                </a:path>
                <a:path w="7768590" h="55245">
                  <a:moveTo>
                    <a:pt x="4492630" y="0"/>
                  </a:moveTo>
                  <a:lnTo>
                    <a:pt x="4437524" y="55105"/>
                  </a:lnTo>
                </a:path>
                <a:path w="7768590" h="55245">
                  <a:moveTo>
                    <a:pt x="4524430" y="0"/>
                  </a:moveTo>
                  <a:lnTo>
                    <a:pt x="4469338" y="55105"/>
                  </a:lnTo>
                </a:path>
                <a:path w="7768590" h="55245">
                  <a:moveTo>
                    <a:pt x="4556231" y="0"/>
                  </a:moveTo>
                  <a:lnTo>
                    <a:pt x="4501139" y="55105"/>
                  </a:lnTo>
                </a:path>
                <a:path w="7768590" h="55245">
                  <a:moveTo>
                    <a:pt x="4588045" y="0"/>
                  </a:moveTo>
                  <a:lnTo>
                    <a:pt x="4532939" y="55105"/>
                  </a:lnTo>
                </a:path>
                <a:path w="7768590" h="55245">
                  <a:moveTo>
                    <a:pt x="4619845" y="0"/>
                  </a:moveTo>
                  <a:lnTo>
                    <a:pt x="4564740" y="55105"/>
                  </a:lnTo>
                </a:path>
                <a:path w="7768590" h="55245">
                  <a:moveTo>
                    <a:pt x="4651646" y="0"/>
                  </a:moveTo>
                  <a:lnTo>
                    <a:pt x="4596541" y="55105"/>
                  </a:lnTo>
                </a:path>
                <a:path w="7768590" h="55245">
                  <a:moveTo>
                    <a:pt x="4683447" y="0"/>
                  </a:moveTo>
                  <a:lnTo>
                    <a:pt x="4628342" y="55105"/>
                  </a:lnTo>
                </a:path>
                <a:path w="7768590" h="55245">
                  <a:moveTo>
                    <a:pt x="4715248" y="0"/>
                  </a:moveTo>
                  <a:lnTo>
                    <a:pt x="4660143" y="55105"/>
                  </a:lnTo>
                </a:path>
                <a:path w="7768590" h="55245">
                  <a:moveTo>
                    <a:pt x="4747049" y="0"/>
                  </a:moveTo>
                  <a:lnTo>
                    <a:pt x="4691943" y="55105"/>
                  </a:lnTo>
                </a:path>
                <a:path w="7768590" h="55245">
                  <a:moveTo>
                    <a:pt x="4778849" y="0"/>
                  </a:moveTo>
                  <a:lnTo>
                    <a:pt x="4723744" y="55105"/>
                  </a:lnTo>
                </a:path>
                <a:path w="7768590" h="55245">
                  <a:moveTo>
                    <a:pt x="4810650" y="0"/>
                  </a:moveTo>
                  <a:lnTo>
                    <a:pt x="4755545" y="55105"/>
                  </a:lnTo>
                </a:path>
                <a:path w="7768590" h="55245">
                  <a:moveTo>
                    <a:pt x="4842451" y="0"/>
                  </a:moveTo>
                  <a:lnTo>
                    <a:pt x="4787346" y="55105"/>
                  </a:lnTo>
                </a:path>
                <a:path w="7768590" h="55245">
                  <a:moveTo>
                    <a:pt x="4874252" y="0"/>
                  </a:moveTo>
                  <a:lnTo>
                    <a:pt x="4819147" y="55105"/>
                  </a:lnTo>
                </a:path>
                <a:path w="7768590" h="55245">
                  <a:moveTo>
                    <a:pt x="4906053" y="0"/>
                  </a:moveTo>
                  <a:lnTo>
                    <a:pt x="4850947" y="55105"/>
                  </a:lnTo>
                </a:path>
                <a:path w="7768590" h="55245">
                  <a:moveTo>
                    <a:pt x="4937853" y="0"/>
                  </a:moveTo>
                  <a:lnTo>
                    <a:pt x="4882748" y="55105"/>
                  </a:lnTo>
                </a:path>
                <a:path w="7768590" h="55245">
                  <a:moveTo>
                    <a:pt x="4969654" y="0"/>
                  </a:moveTo>
                  <a:lnTo>
                    <a:pt x="4914549" y="55105"/>
                  </a:lnTo>
                </a:path>
                <a:path w="7768590" h="55245">
                  <a:moveTo>
                    <a:pt x="5001455" y="0"/>
                  </a:moveTo>
                  <a:lnTo>
                    <a:pt x="4946350" y="55105"/>
                  </a:lnTo>
                </a:path>
                <a:path w="7768590" h="55245">
                  <a:moveTo>
                    <a:pt x="5033256" y="0"/>
                  </a:moveTo>
                  <a:lnTo>
                    <a:pt x="4978163" y="55105"/>
                  </a:lnTo>
                </a:path>
                <a:path w="7768590" h="55245">
                  <a:moveTo>
                    <a:pt x="5065057" y="0"/>
                  </a:moveTo>
                  <a:lnTo>
                    <a:pt x="5009964" y="55105"/>
                  </a:lnTo>
                </a:path>
                <a:path w="7768590" h="55245">
                  <a:moveTo>
                    <a:pt x="5096870" y="0"/>
                  </a:moveTo>
                  <a:lnTo>
                    <a:pt x="5041765" y="55105"/>
                  </a:lnTo>
                </a:path>
                <a:path w="7768590" h="55245">
                  <a:moveTo>
                    <a:pt x="5128671" y="0"/>
                  </a:moveTo>
                  <a:lnTo>
                    <a:pt x="5073566" y="55105"/>
                  </a:lnTo>
                </a:path>
                <a:path w="7768590" h="55245">
                  <a:moveTo>
                    <a:pt x="5160472" y="0"/>
                  </a:moveTo>
                  <a:lnTo>
                    <a:pt x="5105366" y="55105"/>
                  </a:lnTo>
                </a:path>
                <a:path w="7768590" h="55245">
                  <a:moveTo>
                    <a:pt x="5192273" y="0"/>
                  </a:moveTo>
                  <a:lnTo>
                    <a:pt x="5137167" y="55105"/>
                  </a:lnTo>
                </a:path>
                <a:path w="7768590" h="55245">
                  <a:moveTo>
                    <a:pt x="5224073" y="0"/>
                  </a:moveTo>
                  <a:lnTo>
                    <a:pt x="5168968" y="55105"/>
                  </a:lnTo>
                </a:path>
                <a:path w="7768590" h="55245">
                  <a:moveTo>
                    <a:pt x="5255874" y="0"/>
                  </a:moveTo>
                  <a:lnTo>
                    <a:pt x="5200769" y="55105"/>
                  </a:lnTo>
                </a:path>
                <a:path w="7768590" h="55245">
                  <a:moveTo>
                    <a:pt x="5287675" y="0"/>
                  </a:moveTo>
                  <a:lnTo>
                    <a:pt x="5232570" y="55105"/>
                  </a:lnTo>
                </a:path>
                <a:path w="7768590" h="55245">
                  <a:moveTo>
                    <a:pt x="5319476" y="0"/>
                  </a:moveTo>
                  <a:lnTo>
                    <a:pt x="5264370" y="55105"/>
                  </a:lnTo>
                </a:path>
                <a:path w="7768590" h="55245">
                  <a:moveTo>
                    <a:pt x="5351277" y="0"/>
                  </a:moveTo>
                  <a:lnTo>
                    <a:pt x="5296171" y="55105"/>
                  </a:lnTo>
                </a:path>
                <a:path w="7768590" h="55245">
                  <a:moveTo>
                    <a:pt x="5383077" y="0"/>
                  </a:moveTo>
                  <a:lnTo>
                    <a:pt x="5327972" y="55105"/>
                  </a:lnTo>
                </a:path>
                <a:path w="7768590" h="55245">
                  <a:moveTo>
                    <a:pt x="5414878" y="0"/>
                  </a:moveTo>
                  <a:lnTo>
                    <a:pt x="5359773" y="55105"/>
                  </a:lnTo>
                </a:path>
                <a:path w="7768590" h="55245">
                  <a:moveTo>
                    <a:pt x="5446679" y="0"/>
                  </a:moveTo>
                  <a:lnTo>
                    <a:pt x="5391574" y="55105"/>
                  </a:lnTo>
                </a:path>
                <a:path w="7768590" h="55245">
                  <a:moveTo>
                    <a:pt x="5478480" y="0"/>
                  </a:moveTo>
                  <a:lnTo>
                    <a:pt x="5423374" y="55105"/>
                  </a:lnTo>
                </a:path>
                <a:path w="7768590" h="55245">
                  <a:moveTo>
                    <a:pt x="5510281" y="0"/>
                  </a:moveTo>
                  <a:lnTo>
                    <a:pt x="5455175" y="55105"/>
                  </a:lnTo>
                </a:path>
                <a:path w="7768590" h="55245">
                  <a:moveTo>
                    <a:pt x="5542081" y="0"/>
                  </a:moveTo>
                  <a:lnTo>
                    <a:pt x="5486989" y="55105"/>
                  </a:lnTo>
                </a:path>
                <a:path w="7768590" h="55245">
                  <a:moveTo>
                    <a:pt x="5573882" y="0"/>
                  </a:moveTo>
                  <a:lnTo>
                    <a:pt x="5518790" y="55105"/>
                  </a:lnTo>
                </a:path>
                <a:path w="7768590" h="55245">
                  <a:moveTo>
                    <a:pt x="5605696" y="0"/>
                  </a:moveTo>
                  <a:lnTo>
                    <a:pt x="5550590" y="55105"/>
                  </a:lnTo>
                </a:path>
                <a:path w="7768590" h="55245">
                  <a:moveTo>
                    <a:pt x="5637496" y="0"/>
                  </a:moveTo>
                  <a:lnTo>
                    <a:pt x="5582391" y="55105"/>
                  </a:lnTo>
                </a:path>
                <a:path w="7768590" h="55245">
                  <a:moveTo>
                    <a:pt x="5669297" y="0"/>
                  </a:moveTo>
                  <a:lnTo>
                    <a:pt x="5614192" y="55105"/>
                  </a:lnTo>
                </a:path>
                <a:path w="7768590" h="55245">
                  <a:moveTo>
                    <a:pt x="5701098" y="0"/>
                  </a:moveTo>
                  <a:lnTo>
                    <a:pt x="5645993" y="55105"/>
                  </a:lnTo>
                </a:path>
                <a:path w="7768590" h="55245">
                  <a:moveTo>
                    <a:pt x="5732899" y="0"/>
                  </a:moveTo>
                  <a:lnTo>
                    <a:pt x="5677794" y="55105"/>
                  </a:lnTo>
                </a:path>
                <a:path w="7768590" h="55245">
                  <a:moveTo>
                    <a:pt x="5764700" y="0"/>
                  </a:moveTo>
                  <a:lnTo>
                    <a:pt x="5709594" y="55105"/>
                  </a:lnTo>
                </a:path>
                <a:path w="7768590" h="55245">
                  <a:moveTo>
                    <a:pt x="5796500" y="0"/>
                  </a:moveTo>
                  <a:lnTo>
                    <a:pt x="5741395" y="55105"/>
                  </a:lnTo>
                </a:path>
                <a:path w="7768590" h="55245">
                  <a:moveTo>
                    <a:pt x="5828301" y="0"/>
                  </a:moveTo>
                  <a:lnTo>
                    <a:pt x="5773196" y="55105"/>
                  </a:lnTo>
                </a:path>
                <a:path w="7768590" h="55245">
                  <a:moveTo>
                    <a:pt x="5860102" y="0"/>
                  </a:moveTo>
                  <a:lnTo>
                    <a:pt x="5804997" y="55105"/>
                  </a:lnTo>
                </a:path>
                <a:path w="7768590" h="55245">
                  <a:moveTo>
                    <a:pt x="5891903" y="0"/>
                  </a:moveTo>
                  <a:lnTo>
                    <a:pt x="5836798" y="55105"/>
                  </a:lnTo>
                </a:path>
                <a:path w="7768590" h="55245">
                  <a:moveTo>
                    <a:pt x="5923704" y="0"/>
                  </a:moveTo>
                  <a:lnTo>
                    <a:pt x="5868598" y="55105"/>
                  </a:lnTo>
                </a:path>
                <a:path w="7768590" h="55245">
                  <a:moveTo>
                    <a:pt x="5955504" y="0"/>
                  </a:moveTo>
                  <a:lnTo>
                    <a:pt x="5900399" y="55105"/>
                  </a:lnTo>
                </a:path>
                <a:path w="7768590" h="55245">
                  <a:moveTo>
                    <a:pt x="5987305" y="0"/>
                  </a:moveTo>
                  <a:lnTo>
                    <a:pt x="5932200" y="55105"/>
                  </a:lnTo>
                </a:path>
                <a:path w="7768590" h="55245">
                  <a:moveTo>
                    <a:pt x="6019106" y="0"/>
                  </a:moveTo>
                  <a:lnTo>
                    <a:pt x="5964013" y="55105"/>
                  </a:lnTo>
                </a:path>
                <a:path w="7768590" h="55245">
                  <a:moveTo>
                    <a:pt x="6050907" y="0"/>
                  </a:moveTo>
                  <a:lnTo>
                    <a:pt x="5995814" y="55105"/>
                  </a:lnTo>
                </a:path>
                <a:path w="7768590" h="55245">
                  <a:moveTo>
                    <a:pt x="6082720" y="0"/>
                  </a:moveTo>
                  <a:lnTo>
                    <a:pt x="6027615" y="55105"/>
                  </a:lnTo>
                </a:path>
                <a:path w="7768590" h="55245">
                  <a:moveTo>
                    <a:pt x="6114521" y="0"/>
                  </a:moveTo>
                  <a:lnTo>
                    <a:pt x="6059416" y="55105"/>
                  </a:lnTo>
                </a:path>
                <a:path w="7768590" h="55245">
                  <a:moveTo>
                    <a:pt x="6146322" y="0"/>
                  </a:moveTo>
                  <a:lnTo>
                    <a:pt x="6091217" y="55105"/>
                  </a:lnTo>
                </a:path>
                <a:path w="7768590" h="55245">
                  <a:moveTo>
                    <a:pt x="6178123" y="0"/>
                  </a:moveTo>
                  <a:lnTo>
                    <a:pt x="6123017" y="55105"/>
                  </a:lnTo>
                </a:path>
                <a:path w="7768590" h="55245">
                  <a:moveTo>
                    <a:pt x="6209924" y="0"/>
                  </a:moveTo>
                  <a:lnTo>
                    <a:pt x="6154818" y="55105"/>
                  </a:lnTo>
                </a:path>
                <a:path w="7768590" h="55245">
                  <a:moveTo>
                    <a:pt x="6241724" y="0"/>
                  </a:moveTo>
                  <a:lnTo>
                    <a:pt x="6186619" y="55105"/>
                  </a:lnTo>
                </a:path>
                <a:path w="7768590" h="55245">
                  <a:moveTo>
                    <a:pt x="6273525" y="0"/>
                  </a:moveTo>
                  <a:lnTo>
                    <a:pt x="6218420" y="55105"/>
                  </a:lnTo>
                </a:path>
                <a:path w="7768590" h="55245">
                  <a:moveTo>
                    <a:pt x="6305326" y="0"/>
                  </a:moveTo>
                  <a:lnTo>
                    <a:pt x="6250221" y="55105"/>
                  </a:lnTo>
                </a:path>
                <a:path w="7768590" h="55245">
                  <a:moveTo>
                    <a:pt x="6337127" y="0"/>
                  </a:moveTo>
                  <a:lnTo>
                    <a:pt x="6282021" y="55105"/>
                  </a:lnTo>
                </a:path>
                <a:path w="7768590" h="55245">
                  <a:moveTo>
                    <a:pt x="6368928" y="0"/>
                  </a:moveTo>
                  <a:lnTo>
                    <a:pt x="6313822" y="55105"/>
                  </a:lnTo>
                </a:path>
                <a:path w="7768590" h="55245">
                  <a:moveTo>
                    <a:pt x="6400728" y="0"/>
                  </a:moveTo>
                  <a:lnTo>
                    <a:pt x="6345623" y="55105"/>
                  </a:lnTo>
                </a:path>
                <a:path w="7768590" h="55245">
                  <a:moveTo>
                    <a:pt x="6432529" y="0"/>
                  </a:moveTo>
                  <a:lnTo>
                    <a:pt x="6377424" y="55105"/>
                  </a:lnTo>
                </a:path>
                <a:path w="7768590" h="55245">
                  <a:moveTo>
                    <a:pt x="6464330" y="0"/>
                  </a:moveTo>
                  <a:lnTo>
                    <a:pt x="6409225" y="55105"/>
                  </a:lnTo>
                </a:path>
                <a:path w="7768590" h="55245">
                  <a:moveTo>
                    <a:pt x="6496131" y="0"/>
                  </a:moveTo>
                  <a:lnTo>
                    <a:pt x="6441038" y="55105"/>
                  </a:lnTo>
                </a:path>
                <a:path w="7768590" h="55245">
                  <a:moveTo>
                    <a:pt x="6527932" y="0"/>
                  </a:moveTo>
                  <a:lnTo>
                    <a:pt x="6472839" y="55105"/>
                  </a:lnTo>
                </a:path>
                <a:path w="7768590" h="55245">
                  <a:moveTo>
                    <a:pt x="6559745" y="0"/>
                  </a:moveTo>
                  <a:lnTo>
                    <a:pt x="6504640" y="55105"/>
                  </a:lnTo>
                </a:path>
                <a:path w="7768590" h="55245">
                  <a:moveTo>
                    <a:pt x="6591546" y="0"/>
                  </a:moveTo>
                  <a:lnTo>
                    <a:pt x="6536441" y="55105"/>
                  </a:lnTo>
                </a:path>
                <a:path w="7768590" h="55245">
                  <a:moveTo>
                    <a:pt x="6623347" y="0"/>
                  </a:moveTo>
                  <a:lnTo>
                    <a:pt x="6568241" y="55105"/>
                  </a:lnTo>
                </a:path>
                <a:path w="7768590" h="55245">
                  <a:moveTo>
                    <a:pt x="6655147" y="0"/>
                  </a:moveTo>
                  <a:lnTo>
                    <a:pt x="6600042" y="55105"/>
                  </a:lnTo>
                </a:path>
                <a:path w="7768590" h="55245">
                  <a:moveTo>
                    <a:pt x="6686948" y="0"/>
                  </a:moveTo>
                  <a:lnTo>
                    <a:pt x="6631843" y="55105"/>
                  </a:lnTo>
                </a:path>
                <a:path w="7768590" h="55245">
                  <a:moveTo>
                    <a:pt x="6718749" y="0"/>
                  </a:moveTo>
                  <a:lnTo>
                    <a:pt x="6663644" y="55105"/>
                  </a:lnTo>
                </a:path>
                <a:path w="7768590" h="55245">
                  <a:moveTo>
                    <a:pt x="6750550" y="0"/>
                  </a:moveTo>
                  <a:lnTo>
                    <a:pt x="6695445" y="55105"/>
                  </a:lnTo>
                </a:path>
                <a:path w="7768590" h="55245">
                  <a:moveTo>
                    <a:pt x="6782351" y="0"/>
                  </a:moveTo>
                  <a:lnTo>
                    <a:pt x="6727245" y="55105"/>
                  </a:lnTo>
                </a:path>
                <a:path w="7768590" h="55245">
                  <a:moveTo>
                    <a:pt x="6814151" y="0"/>
                  </a:moveTo>
                  <a:lnTo>
                    <a:pt x="6759046" y="55105"/>
                  </a:lnTo>
                </a:path>
                <a:path w="7768590" h="55245">
                  <a:moveTo>
                    <a:pt x="6845952" y="0"/>
                  </a:moveTo>
                  <a:lnTo>
                    <a:pt x="6790847" y="55105"/>
                  </a:lnTo>
                </a:path>
                <a:path w="7768590" h="55245">
                  <a:moveTo>
                    <a:pt x="6877753" y="0"/>
                  </a:moveTo>
                  <a:lnTo>
                    <a:pt x="6822648" y="55105"/>
                  </a:lnTo>
                </a:path>
                <a:path w="7768590" h="55245">
                  <a:moveTo>
                    <a:pt x="6909554" y="0"/>
                  </a:moveTo>
                  <a:lnTo>
                    <a:pt x="6854449" y="55105"/>
                  </a:lnTo>
                </a:path>
                <a:path w="7768590" h="55245">
                  <a:moveTo>
                    <a:pt x="6941355" y="0"/>
                  </a:moveTo>
                  <a:lnTo>
                    <a:pt x="6886249" y="55105"/>
                  </a:lnTo>
                </a:path>
                <a:path w="7768590" h="55245">
                  <a:moveTo>
                    <a:pt x="6973155" y="0"/>
                  </a:moveTo>
                  <a:lnTo>
                    <a:pt x="6918063" y="55105"/>
                  </a:lnTo>
                </a:path>
                <a:path w="7768590" h="55245">
                  <a:moveTo>
                    <a:pt x="7004956" y="0"/>
                  </a:moveTo>
                  <a:lnTo>
                    <a:pt x="6949864" y="55105"/>
                  </a:lnTo>
                </a:path>
                <a:path w="7768590" h="55245">
                  <a:moveTo>
                    <a:pt x="7036757" y="0"/>
                  </a:moveTo>
                  <a:lnTo>
                    <a:pt x="6981664" y="55105"/>
                  </a:lnTo>
                </a:path>
                <a:path w="7768590" h="55245">
                  <a:moveTo>
                    <a:pt x="7068571" y="0"/>
                  </a:moveTo>
                  <a:lnTo>
                    <a:pt x="7013465" y="55105"/>
                  </a:lnTo>
                </a:path>
                <a:path w="7768590" h="55245">
                  <a:moveTo>
                    <a:pt x="7100371" y="0"/>
                  </a:moveTo>
                  <a:lnTo>
                    <a:pt x="7045266" y="55105"/>
                  </a:lnTo>
                </a:path>
                <a:path w="7768590" h="55245">
                  <a:moveTo>
                    <a:pt x="7132172" y="0"/>
                  </a:moveTo>
                  <a:lnTo>
                    <a:pt x="7077067" y="55105"/>
                  </a:lnTo>
                </a:path>
                <a:path w="7768590" h="55245">
                  <a:moveTo>
                    <a:pt x="7163973" y="0"/>
                  </a:moveTo>
                  <a:lnTo>
                    <a:pt x="7108868" y="55105"/>
                  </a:lnTo>
                </a:path>
                <a:path w="7768590" h="55245">
                  <a:moveTo>
                    <a:pt x="7195774" y="0"/>
                  </a:moveTo>
                  <a:lnTo>
                    <a:pt x="7140668" y="55105"/>
                  </a:lnTo>
                </a:path>
                <a:path w="7768590" h="55245">
                  <a:moveTo>
                    <a:pt x="7227575" y="0"/>
                  </a:moveTo>
                  <a:lnTo>
                    <a:pt x="7172469" y="55105"/>
                  </a:lnTo>
                </a:path>
                <a:path w="7768590" h="55245">
                  <a:moveTo>
                    <a:pt x="7259375" y="0"/>
                  </a:moveTo>
                  <a:lnTo>
                    <a:pt x="7204270" y="55105"/>
                  </a:lnTo>
                </a:path>
                <a:path w="7768590" h="55245">
                  <a:moveTo>
                    <a:pt x="7291176" y="0"/>
                  </a:moveTo>
                  <a:lnTo>
                    <a:pt x="7236071" y="55105"/>
                  </a:lnTo>
                </a:path>
                <a:path w="7768590" h="55245">
                  <a:moveTo>
                    <a:pt x="7322977" y="0"/>
                  </a:moveTo>
                  <a:lnTo>
                    <a:pt x="7267872" y="55105"/>
                  </a:lnTo>
                </a:path>
                <a:path w="7768590" h="55245">
                  <a:moveTo>
                    <a:pt x="7354778" y="0"/>
                  </a:moveTo>
                  <a:lnTo>
                    <a:pt x="7299672" y="55105"/>
                  </a:lnTo>
                </a:path>
                <a:path w="7768590" h="55245">
                  <a:moveTo>
                    <a:pt x="7386579" y="0"/>
                  </a:moveTo>
                  <a:lnTo>
                    <a:pt x="7331473" y="55105"/>
                  </a:lnTo>
                </a:path>
                <a:path w="7768590" h="55245">
                  <a:moveTo>
                    <a:pt x="7418379" y="0"/>
                  </a:moveTo>
                  <a:lnTo>
                    <a:pt x="7363274" y="55105"/>
                  </a:lnTo>
                </a:path>
                <a:path w="7768590" h="55245">
                  <a:moveTo>
                    <a:pt x="7450180" y="0"/>
                  </a:moveTo>
                  <a:lnTo>
                    <a:pt x="7395075" y="55105"/>
                  </a:lnTo>
                </a:path>
                <a:path w="7768590" h="55245">
                  <a:moveTo>
                    <a:pt x="7481981" y="0"/>
                  </a:moveTo>
                  <a:lnTo>
                    <a:pt x="7426888" y="55105"/>
                  </a:lnTo>
                </a:path>
                <a:path w="7768590" h="55245">
                  <a:moveTo>
                    <a:pt x="7513782" y="0"/>
                  </a:moveTo>
                  <a:lnTo>
                    <a:pt x="7458689" y="55105"/>
                  </a:lnTo>
                </a:path>
                <a:path w="7768590" h="55245">
                  <a:moveTo>
                    <a:pt x="7545583" y="0"/>
                  </a:moveTo>
                  <a:lnTo>
                    <a:pt x="7490490" y="55105"/>
                  </a:lnTo>
                </a:path>
                <a:path w="7768590" h="55245">
                  <a:moveTo>
                    <a:pt x="7577396" y="0"/>
                  </a:moveTo>
                  <a:lnTo>
                    <a:pt x="7522291" y="55105"/>
                  </a:lnTo>
                </a:path>
                <a:path w="7768590" h="55245">
                  <a:moveTo>
                    <a:pt x="7609197" y="0"/>
                  </a:moveTo>
                  <a:lnTo>
                    <a:pt x="7554092" y="55105"/>
                  </a:lnTo>
                </a:path>
                <a:path w="7768590" h="55245">
                  <a:moveTo>
                    <a:pt x="7640998" y="0"/>
                  </a:moveTo>
                  <a:lnTo>
                    <a:pt x="7585892" y="55105"/>
                  </a:lnTo>
                </a:path>
                <a:path w="7768590" h="55245">
                  <a:moveTo>
                    <a:pt x="7672798" y="0"/>
                  </a:moveTo>
                  <a:lnTo>
                    <a:pt x="7617693" y="55105"/>
                  </a:lnTo>
                </a:path>
                <a:path w="7768590" h="55245">
                  <a:moveTo>
                    <a:pt x="7704599" y="0"/>
                  </a:moveTo>
                  <a:lnTo>
                    <a:pt x="7649494" y="55105"/>
                  </a:lnTo>
                </a:path>
                <a:path w="7768590" h="55245">
                  <a:moveTo>
                    <a:pt x="7736400" y="0"/>
                  </a:moveTo>
                  <a:lnTo>
                    <a:pt x="7681295" y="55105"/>
                  </a:lnTo>
                </a:path>
                <a:path w="7768590" h="55245">
                  <a:moveTo>
                    <a:pt x="7768201" y="0"/>
                  </a:moveTo>
                  <a:lnTo>
                    <a:pt x="7713096" y="55105"/>
                  </a:lnTo>
                </a:path>
              </a:pathLst>
            </a:custGeom>
            <a:ln w="11874">
              <a:solidFill>
                <a:srgbClr val="FFFFFF"/>
              </a:solidFill>
            </a:ln>
          </p:spPr>
          <p:txBody>
            <a:bodyPr wrap="square" lIns="0" tIns="0" rIns="0" bIns="0" rtlCol="0"/>
            <a:lstStyle/>
            <a:p>
              <a:endParaRPr/>
            </a:p>
          </p:txBody>
        </p:sp>
        <p:sp>
          <p:nvSpPr>
            <p:cNvPr id="7" name="object 7"/>
            <p:cNvSpPr/>
            <p:nvPr/>
          </p:nvSpPr>
          <p:spPr>
            <a:xfrm>
              <a:off x="175564"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8" name="object 8"/>
          <p:cNvSpPr txBox="1"/>
          <p:nvPr/>
        </p:nvSpPr>
        <p:spPr>
          <a:xfrm>
            <a:off x="192609" y="9674528"/>
            <a:ext cx="163830" cy="193040"/>
          </a:xfrm>
          <a:prstGeom prst="rect">
            <a:avLst/>
          </a:prstGeom>
        </p:spPr>
        <p:txBody>
          <a:bodyPr vert="horz" wrap="square" lIns="0" tIns="12700" rIns="0" bIns="0" rtlCol="0">
            <a:spAutoFit/>
          </a:bodyPr>
          <a:lstStyle/>
          <a:p>
            <a:pPr marL="12700">
              <a:lnSpc>
                <a:spcPct val="100000"/>
              </a:lnSpc>
              <a:spcBef>
                <a:spcPts val="100"/>
              </a:spcBef>
            </a:pPr>
            <a:r>
              <a:rPr sz="1100" b="0" spc="-25" dirty="0">
                <a:solidFill>
                  <a:srgbClr val="FFFFFF"/>
                </a:solidFill>
                <a:latin typeface="Gotham Book"/>
                <a:cs typeface="Gotham Book"/>
              </a:rPr>
              <a:t>18</a:t>
            </a:r>
            <a:endParaRPr sz="1100">
              <a:latin typeface="Gotham Book"/>
              <a:cs typeface="Gotham Book"/>
            </a:endParaRPr>
          </a:p>
        </p:txBody>
      </p:sp>
      <p:sp>
        <p:nvSpPr>
          <p:cNvPr id="9" name="object 9"/>
          <p:cNvSpPr txBox="1">
            <a:spLocks noGrp="1"/>
          </p:cNvSpPr>
          <p:nvPr>
            <p:ph type="title"/>
          </p:nvPr>
        </p:nvSpPr>
        <p:spPr>
          <a:xfrm>
            <a:off x="447294" y="532876"/>
            <a:ext cx="4144010" cy="443711"/>
          </a:xfrm>
          <a:prstGeom prst="rect">
            <a:avLst/>
          </a:prstGeom>
        </p:spPr>
        <p:txBody>
          <a:bodyPr vert="horz" wrap="square" lIns="0" tIns="12700" rIns="0" bIns="0" rtlCol="0">
            <a:spAutoFit/>
          </a:bodyPr>
          <a:lstStyle/>
          <a:p>
            <a:pPr marL="12700">
              <a:lnSpc>
                <a:spcPct val="100000"/>
              </a:lnSpc>
              <a:spcBef>
                <a:spcPts val="100"/>
              </a:spcBef>
            </a:pPr>
            <a:r>
              <a:rPr sz="2800" b="1" spc="-50" dirty="0"/>
              <a:t>HERBOLSHEIMER</a:t>
            </a:r>
            <a:r>
              <a:rPr sz="2800" b="1" spc="-65" dirty="0"/>
              <a:t> </a:t>
            </a:r>
            <a:r>
              <a:rPr sz="2800" b="1" spc="-40" dirty="0"/>
              <a:t>FARMS</a:t>
            </a:r>
          </a:p>
        </p:txBody>
      </p:sp>
      <p:sp>
        <p:nvSpPr>
          <p:cNvPr id="10" name="object 10"/>
          <p:cNvSpPr txBox="1"/>
          <p:nvPr/>
        </p:nvSpPr>
        <p:spPr>
          <a:xfrm>
            <a:off x="447294" y="1675116"/>
            <a:ext cx="3684904" cy="1488440"/>
          </a:xfrm>
          <a:prstGeom prst="rect">
            <a:avLst/>
          </a:prstGeom>
        </p:spPr>
        <p:txBody>
          <a:bodyPr vert="horz" wrap="square" lIns="0" tIns="12700" rIns="0" bIns="0" rtlCol="0">
            <a:spAutoFit/>
          </a:bodyPr>
          <a:lstStyle/>
          <a:p>
            <a:pPr marL="12700" marR="48260">
              <a:lnSpc>
                <a:spcPct val="100000"/>
              </a:lnSpc>
              <a:spcBef>
                <a:spcPts val="100"/>
              </a:spcBef>
            </a:pPr>
            <a:r>
              <a:rPr sz="1200" b="0" dirty="0">
                <a:solidFill>
                  <a:srgbClr val="231F20"/>
                </a:solidFill>
                <a:latin typeface="Gotham Book"/>
                <a:cs typeface="Gotham Book"/>
              </a:rPr>
              <a:t>Bertrand</a:t>
            </a:r>
            <a:r>
              <a:rPr sz="1200" b="0" spc="-30" dirty="0">
                <a:solidFill>
                  <a:srgbClr val="231F20"/>
                </a:solidFill>
                <a:latin typeface="Gotham Book"/>
                <a:cs typeface="Gotham Book"/>
              </a:rPr>
              <a:t> </a:t>
            </a:r>
            <a:r>
              <a:rPr sz="1200" b="0" spc="-60" dirty="0">
                <a:solidFill>
                  <a:srgbClr val="231F20"/>
                </a:solidFill>
                <a:latin typeface="Gotham Book"/>
                <a:cs typeface="Gotham Book"/>
              </a:rPr>
              <a:t>V.</a:t>
            </a:r>
            <a:r>
              <a:rPr sz="1200" b="0" spc="-20" dirty="0">
                <a:solidFill>
                  <a:srgbClr val="231F20"/>
                </a:solidFill>
                <a:latin typeface="Gotham Book"/>
                <a:cs typeface="Gotham Book"/>
              </a:rPr>
              <a:t> </a:t>
            </a:r>
            <a:r>
              <a:rPr sz="1200" b="0" dirty="0">
                <a:solidFill>
                  <a:srgbClr val="231F20"/>
                </a:solidFill>
                <a:latin typeface="Gotham Book"/>
                <a:cs typeface="Gotham Book"/>
              </a:rPr>
              <a:t>Herbolsheimer</a:t>
            </a:r>
            <a:r>
              <a:rPr sz="1200" b="0" spc="-20" dirty="0">
                <a:solidFill>
                  <a:srgbClr val="231F20"/>
                </a:solidFill>
                <a:latin typeface="Gotham Book"/>
                <a:cs typeface="Gotham Book"/>
              </a:rPr>
              <a:t> </a:t>
            </a:r>
            <a:r>
              <a:rPr sz="1200" b="0" dirty="0">
                <a:solidFill>
                  <a:srgbClr val="231F20"/>
                </a:solidFill>
                <a:latin typeface="Gotham Book"/>
                <a:cs typeface="Gotham Book"/>
              </a:rPr>
              <a:t>gave</a:t>
            </a:r>
            <a:r>
              <a:rPr sz="1200" b="0" spc="-20" dirty="0">
                <a:solidFill>
                  <a:srgbClr val="231F20"/>
                </a:solidFill>
                <a:latin typeface="Gotham Book"/>
                <a:cs typeface="Gotham Book"/>
              </a:rPr>
              <a:t> </a:t>
            </a:r>
            <a:r>
              <a:rPr sz="1200" b="0" dirty="0">
                <a:solidFill>
                  <a:srgbClr val="231F20"/>
                </a:solidFill>
                <a:latin typeface="Gotham Book"/>
                <a:cs typeface="Gotham Book"/>
              </a:rPr>
              <a:t>a</a:t>
            </a:r>
            <a:r>
              <a:rPr sz="1200" b="0" spc="-20" dirty="0">
                <a:solidFill>
                  <a:srgbClr val="231F20"/>
                </a:solidFill>
                <a:latin typeface="Gotham Book"/>
                <a:cs typeface="Gotham Book"/>
              </a:rPr>
              <a:t> </a:t>
            </a:r>
            <a:r>
              <a:rPr sz="1200" b="0" dirty="0">
                <a:solidFill>
                  <a:srgbClr val="231F20"/>
                </a:solidFill>
                <a:latin typeface="Gotham Book"/>
                <a:cs typeface="Gotham Book"/>
              </a:rPr>
              <a:t>gift</a:t>
            </a:r>
            <a:r>
              <a:rPr sz="1200" b="0" spc="-20" dirty="0">
                <a:solidFill>
                  <a:srgbClr val="231F20"/>
                </a:solidFill>
                <a:latin typeface="Gotham Book"/>
                <a:cs typeface="Gotham Book"/>
              </a:rPr>
              <a:t> </a:t>
            </a:r>
            <a:r>
              <a:rPr sz="1200" b="0" spc="-25" dirty="0">
                <a:solidFill>
                  <a:srgbClr val="231F20"/>
                </a:solidFill>
                <a:latin typeface="Gotham Book"/>
                <a:cs typeface="Gotham Book"/>
              </a:rPr>
              <a:t>of</a:t>
            </a:r>
            <a:r>
              <a:rPr sz="1200" b="0" spc="500" dirty="0">
                <a:solidFill>
                  <a:srgbClr val="231F20"/>
                </a:solidFill>
                <a:latin typeface="Gotham Book"/>
                <a:cs typeface="Gotham Book"/>
              </a:rPr>
              <a:t> </a:t>
            </a:r>
            <a:r>
              <a:rPr sz="1200" b="0" dirty="0">
                <a:solidFill>
                  <a:srgbClr val="231F20"/>
                </a:solidFill>
                <a:latin typeface="Gotham Book"/>
                <a:cs typeface="Gotham Book"/>
              </a:rPr>
              <a:t>Bureau</a:t>
            </a:r>
            <a:r>
              <a:rPr sz="1200" b="0" spc="-25" dirty="0">
                <a:solidFill>
                  <a:srgbClr val="231F20"/>
                </a:solidFill>
                <a:latin typeface="Gotham Book"/>
                <a:cs typeface="Gotham Book"/>
              </a:rPr>
              <a:t> </a:t>
            </a:r>
            <a:r>
              <a:rPr sz="1200" b="0" spc="-10" dirty="0">
                <a:solidFill>
                  <a:srgbClr val="231F20"/>
                </a:solidFill>
                <a:latin typeface="Gotham Book"/>
                <a:cs typeface="Gotham Book"/>
              </a:rPr>
              <a:t>County,</a:t>
            </a:r>
            <a:r>
              <a:rPr sz="1200" b="0" spc="-25" dirty="0">
                <a:solidFill>
                  <a:srgbClr val="231F20"/>
                </a:solidFill>
                <a:latin typeface="Gotham Book"/>
                <a:cs typeface="Gotham Book"/>
              </a:rPr>
              <a:t> </a:t>
            </a:r>
            <a:r>
              <a:rPr sz="1200" b="0" dirty="0">
                <a:solidFill>
                  <a:srgbClr val="231F20"/>
                </a:solidFill>
                <a:latin typeface="Gotham Book"/>
                <a:cs typeface="Gotham Book"/>
              </a:rPr>
              <a:t>Illinois</a:t>
            </a:r>
            <a:r>
              <a:rPr sz="1200" b="0" spc="-25" dirty="0">
                <a:solidFill>
                  <a:srgbClr val="231F20"/>
                </a:solidFill>
                <a:latin typeface="Gotham Book"/>
                <a:cs typeface="Gotham Book"/>
              </a:rPr>
              <a:t> </a:t>
            </a:r>
            <a:r>
              <a:rPr sz="1200" b="0" dirty="0">
                <a:solidFill>
                  <a:srgbClr val="231F20"/>
                </a:solidFill>
                <a:latin typeface="Gotham Book"/>
                <a:cs typeface="Gotham Book"/>
              </a:rPr>
              <a:t>farmland</a:t>
            </a:r>
            <a:r>
              <a:rPr sz="1200" b="0" spc="-20" dirty="0">
                <a:solidFill>
                  <a:srgbClr val="231F20"/>
                </a:solidFill>
                <a:latin typeface="Gotham Book"/>
                <a:cs typeface="Gotham Book"/>
              </a:rPr>
              <a:t> </a:t>
            </a:r>
            <a:r>
              <a:rPr sz="1200" b="0" dirty="0">
                <a:solidFill>
                  <a:srgbClr val="231F20"/>
                </a:solidFill>
                <a:latin typeface="Gotham Book"/>
                <a:cs typeface="Gotham Book"/>
              </a:rPr>
              <a:t>to</a:t>
            </a:r>
            <a:r>
              <a:rPr sz="1200" b="0" spc="-25" dirty="0">
                <a:solidFill>
                  <a:srgbClr val="231F20"/>
                </a:solidFill>
                <a:latin typeface="Gotham Book"/>
                <a:cs typeface="Gotham Book"/>
              </a:rPr>
              <a:t> </a:t>
            </a:r>
            <a:r>
              <a:rPr sz="1200" b="0" dirty="0">
                <a:solidFill>
                  <a:srgbClr val="231F20"/>
                </a:solidFill>
                <a:latin typeface="Gotham Book"/>
                <a:cs typeface="Gotham Book"/>
              </a:rPr>
              <a:t>The</a:t>
            </a:r>
            <a:r>
              <a:rPr sz="1200" b="0" spc="-25" dirty="0">
                <a:solidFill>
                  <a:srgbClr val="231F20"/>
                </a:solidFill>
                <a:latin typeface="Gotham Book"/>
                <a:cs typeface="Gotham Book"/>
              </a:rPr>
              <a:t> </a:t>
            </a:r>
            <a:r>
              <a:rPr sz="1200" b="0" spc="-10" dirty="0">
                <a:solidFill>
                  <a:srgbClr val="231F20"/>
                </a:solidFill>
                <a:latin typeface="Gotham Book"/>
                <a:cs typeface="Gotham Book"/>
              </a:rPr>
              <a:t>Board</a:t>
            </a:r>
            <a:r>
              <a:rPr sz="1200" b="0" spc="500"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spc="-10" dirty="0">
                <a:solidFill>
                  <a:srgbClr val="231F20"/>
                </a:solidFill>
                <a:latin typeface="Gotham Book"/>
                <a:cs typeface="Gotham Book"/>
              </a:rPr>
              <a:t>Trustees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dirty="0">
                <a:solidFill>
                  <a:srgbClr val="231F20"/>
                </a:solidFill>
                <a:latin typeface="Gotham Book"/>
                <a:cs typeface="Gotham Book"/>
              </a:rPr>
              <a:t>the</a:t>
            </a:r>
            <a:r>
              <a:rPr sz="1200" b="0" spc="-10" dirty="0">
                <a:solidFill>
                  <a:srgbClr val="231F20"/>
                </a:solidFill>
                <a:latin typeface="Gotham Book"/>
                <a:cs typeface="Gotham Book"/>
              </a:rPr>
              <a:t> </a:t>
            </a:r>
            <a:r>
              <a:rPr sz="1200" b="0" dirty="0">
                <a:solidFill>
                  <a:srgbClr val="231F20"/>
                </a:solidFill>
                <a:latin typeface="Gotham Book"/>
                <a:cs typeface="Gotham Book"/>
              </a:rPr>
              <a:t>University</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10" dirty="0">
                <a:solidFill>
                  <a:srgbClr val="231F20"/>
                </a:solidFill>
                <a:latin typeface="Gotham Book"/>
                <a:cs typeface="Gotham Book"/>
              </a:rPr>
              <a:t> </a:t>
            </a:r>
            <a:r>
              <a:rPr sz="1200" b="0" dirty="0">
                <a:solidFill>
                  <a:srgbClr val="231F20"/>
                </a:solidFill>
                <a:latin typeface="Gotham Book"/>
                <a:cs typeface="Gotham Book"/>
              </a:rPr>
              <a:t>Illinois</a:t>
            </a:r>
            <a:r>
              <a:rPr sz="1200" b="0" spc="-15" dirty="0">
                <a:solidFill>
                  <a:srgbClr val="231F20"/>
                </a:solidFill>
                <a:latin typeface="Gotham Book"/>
                <a:cs typeface="Gotham Book"/>
              </a:rPr>
              <a:t> </a:t>
            </a:r>
            <a:r>
              <a:rPr sz="1200" b="0" dirty="0">
                <a:solidFill>
                  <a:srgbClr val="231F20"/>
                </a:solidFill>
                <a:latin typeface="Gotham Book"/>
                <a:cs typeface="Gotham Book"/>
              </a:rPr>
              <a:t>in</a:t>
            </a:r>
            <a:r>
              <a:rPr sz="1200" b="0" spc="-10" dirty="0">
                <a:solidFill>
                  <a:srgbClr val="231F20"/>
                </a:solidFill>
                <a:latin typeface="Gotham Book"/>
                <a:cs typeface="Gotham Book"/>
              </a:rPr>
              <a:t> 2013. </a:t>
            </a:r>
            <a:r>
              <a:rPr sz="1200" b="0" dirty="0">
                <a:solidFill>
                  <a:srgbClr val="231F20"/>
                </a:solidFill>
                <a:latin typeface="Gotham Book"/>
                <a:cs typeface="Gotham Book"/>
              </a:rPr>
              <a:t>Three</a:t>
            </a:r>
            <a:r>
              <a:rPr sz="1200" b="0" spc="-30" dirty="0">
                <a:solidFill>
                  <a:srgbClr val="231F20"/>
                </a:solidFill>
                <a:latin typeface="Gotham Book"/>
                <a:cs typeface="Gotham Book"/>
              </a:rPr>
              <a:t> </a:t>
            </a:r>
            <a:r>
              <a:rPr sz="1200" b="0" dirty="0">
                <a:solidFill>
                  <a:srgbClr val="231F20"/>
                </a:solidFill>
                <a:latin typeface="Gotham Book"/>
                <a:cs typeface="Gotham Book"/>
              </a:rPr>
              <a:t>farm</a:t>
            </a:r>
            <a:r>
              <a:rPr sz="1200" b="0" spc="-25" dirty="0">
                <a:solidFill>
                  <a:srgbClr val="231F20"/>
                </a:solidFill>
                <a:latin typeface="Gotham Book"/>
                <a:cs typeface="Gotham Book"/>
              </a:rPr>
              <a:t> </a:t>
            </a:r>
            <a:r>
              <a:rPr sz="1200" b="0" dirty="0">
                <a:solidFill>
                  <a:srgbClr val="231F20"/>
                </a:solidFill>
                <a:latin typeface="Gotham Book"/>
                <a:cs typeface="Gotham Book"/>
              </a:rPr>
              <a:t>operators</a:t>
            </a:r>
            <a:r>
              <a:rPr sz="1200" b="0" spc="-30" dirty="0">
                <a:solidFill>
                  <a:srgbClr val="231F20"/>
                </a:solidFill>
                <a:latin typeface="Gotham Book"/>
                <a:cs typeface="Gotham Book"/>
              </a:rPr>
              <a:t> </a:t>
            </a:r>
            <a:r>
              <a:rPr sz="1200" b="0" dirty="0">
                <a:solidFill>
                  <a:srgbClr val="231F20"/>
                </a:solidFill>
                <a:latin typeface="Gotham Book"/>
                <a:cs typeface="Gotham Book"/>
              </a:rPr>
              <a:t>operate</a:t>
            </a:r>
            <a:r>
              <a:rPr sz="1200" b="0" spc="-25" dirty="0">
                <a:solidFill>
                  <a:srgbClr val="231F20"/>
                </a:solidFill>
                <a:latin typeface="Gotham Book"/>
                <a:cs typeface="Gotham Book"/>
              </a:rPr>
              <a:t> </a:t>
            </a:r>
            <a:r>
              <a:rPr sz="1200" b="0" dirty="0">
                <a:solidFill>
                  <a:srgbClr val="231F20"/>
                </a:solidFill>
                <a:latin typeface="Gotham Book"/>
                <a:cs typeface="Gotham Book"/>
              </a:rPr>
              <a:t>this</a:t>
            </a:r>
            <a:r>
              <a:rPr sz="1200" b="0" spc="-25" dirty="0">
                <a:solidFill>
                  <a:srgbClr val="231F20"/>
                </a:solidFill>
                <a:latin typeface="Gotham Book"/>
                <a:cs typeface="Gotham Book"/>
              </a:rPr>
              <a:t> </a:t>
            </a:r>
            <a:r>
              <a:rPr sz="1200" b="0" dirty="0">
                <a:solidFill>
                  <a:srgbClr val="231F20"/>
                </a:solidFill>
                <a:latin typeface="Gotham Book"/>
                <a:cs typeface="Gotham Book"/>
              </a:rPr>
              <a:t>gift</a:t>
            </a:r>
            <a:r>
              <a:rPr sz="1200" b="0" spc="-30" dirty="0">
                <a:solidFill>
                  <a:srgbClr val="231F20"/>
                </a:solidFill>
                <a:latin typeface="Gotham Book"/>
                <a:cs typeface="Gotham Book"/>
              </a:rPr>
              <a:t> </a:t>
            </a:r>
            <a:r>
              <a:rPr sz="1200" b="0" dirty="0">
                <a:solidFill>
                  <a:srgbClr val="231F20"/>
                </a:solidFill>
                <a:latin typeface="Gotham Book"/>
                <a:cs typeface="Gotham Book"/>
              </a:rPr>
              <a:t>as</a:t>
            </a:r>
            <a:r>
              <a:rPr sz="1200" b="0" spc="-25" dirty="0">
                <a:solidFill>
                  <a:srgbClr val="231F20"/>
                </a:solidFill>
                <a:latin typeface="Gotham Book"/>
                <a:cs typeface="Gotham Book"/>
              </a:rPr>
              <a:t> </a:t>
            </a:r>
            <a:r>
              <a:rPr sz="1200" b="0" spc="-10" dirty="0">
                <a:solidFill>
                  <a:srgbClr val="231F20"/>
                </a:solidFill>
                <a:latin typeface="Gotham Book"/>
                <a:cs typeface="Gotham Book"/>
              </a:rPr>
              <a:t>three </a:t>
            </a:r>
            <a:r>
              <a:rPr sz="1200" b="0" dirty="0">
                <a:solidFill>
                  <a:srgbClr val="231F20"/>
                </a:solidFill>
                <a:latin typeface="Gotham Book"/>
                <a:cs typeface="Gotham Book"/>
              </a:rPr>
              <a:t>individual</a:t>
            </a:r>
            <a:r>
              <a:rPr sz="1200" b="0" spc="-25" dirty="0">
                <a:solidFill>
                  <a:srgbClr val="231F20"/>
                </a:solidFill>
                <a:latin typeface="Gotham Book"/>
                <a:cs typeface="Gotham Book"/>
              </a:rPr>
              <a:t> </a:t>
            </a:r>
            <a:r>
              <a:rPr sz="1200" b="0" dirty="0">
                <a:solidFill>
                  <a:srgbClr val="231F20"/>
                </a:solidFill>
                <a:latin typeface="Gotham Book"/>
                <a:cs typeface="Gotham Book"/>
              </a:rPr>
              <a:t>farms.</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farms</a:t>
            </a:r>
            <a:r>
              <a:rPr sz="1200" b="0" spc="-20" dirty="0">
                <a:solidFill>
                  <a:srgbClr val="231F20"/>
                </a:solidFill>
                <a:latin typeface="Gotham Book"/>
                <a:cs typeface="Gotham Book"/>
              </a:rPr>
              <a:t> </a:t>
            </a:r>
            <a:r>
              <a:rPr sz="1200" b="0" dirty="0">
                <a:solidFill>
                  <a:srgbClr val="231F20"/>
                </a:solidFill>
                <a:latin typeface="Gotham Book"/>
                <a:cs typeface="Gotham Book"/>
              </a:rPr>
              <a:t>are</a:t>
            </a:r>
            <a:r>
              <a:rPr sz="1200" b="0" spc="-20" dirty="0">
                <a:solidFill>
                  <a:srgbClr val="231F20"/>
                </a:solidFill>
                <a:latin typeface="Gotham Book"/>
                <a:cs typeface="Gotham Book"/>
              </a:rPr>
              <a:t> </a:t>
            </a:r>
            <a:r>
              <a:rPr sz="1200" b="0" dirty="0">
                <a:solidFill>
                  <a:srgbClr val="231F20"/>
                </a:solidFill>
                <a:latin typeface="Gotham Book"/>
                <a:cs typeface="Gotham Book"/>
              </a:rPr>
              <a:t>in</a:t>
            </a:r>
            <a:r>
              <a:rPr sz="1200" b="0" spc="-20" dirty="0">
                <a:solidFill>
                  <a:srgbClr val="231F20"/>
                </a:solidFill>
                <a:latin typeface="Gotham Book"/>
                <a:cs typeface="Gotham Book"/>
              </a:rPr>
              <a:t> </a:t>
            </a:r>
            <a:r>
              <a:rPr sz="1200" b="0" dirty="0">
                <a:solidFill>
                  <a:srgbClr val="231F20"/>
                </a:solidFill>
                <a:latin typeface="Gotham Book"/>
                <a:cs typeface="Gotham Book"/>
              </a:rPr>
              <a:t>row</a:t>
            </a:r>
            <a:r>
              <a:rPr sz="1200" b="0" spc="-20" dirty="0">
                <a:solidFill>
                  <a:srgbClr val="231F20"/>
                </a:solidFill>
                <a:latin typeface="Gotham Book"/>
                <a:cs typeface="Gotham Book"/>
              </a:rPr>
              <a:t> crop </a:t>
            </a:r>
            <a:r>
              <a:rPr sz="1200" b="0" dirty="0">
                <a:solidFill>
                  <a:srgbClr val="231F20"/>
                </a:solidFill>
                <a:latin typeface="Gotham Book"/>
                <a:cs typeface="Gotham Book"/>
              </a:rPr>
              <a:t>production.</a:t>
            </a:r>
            <a:r>
              <a:rPr sz="1200" b="0" spc="-15" dirty="0">
                <a:solidFill>
                  <a:srgbClr val="231F20"/>
                </a:solidFill>
                <a:latin typeface="Gotham Book"/>
                <a:cs typeface="Gotham Book"/>
              </a:rPr>
              <a:t> </a:t>
            </a:r>
            <a:r>
              <a:rPr sz="1200" b="0" dirty="0">
                <a:solidFill>
                  <a:srgbClr val="231F20"/>
                </a:solidFill>
                <a:latin typeface="Gotham Book"/>
                <a:cs typeface="Gotham Book"/>
              </a:rPr>
              <a:t>Annual</a:t>
            </a:r>
            <a:r>
              <a:rPr sz="1200" b="0" spc="-10" dirty="0">
                <a:solidFill>
                  <a:srgbClr val="231F20"/>
                </a:solidFill>
                <a:latin typeface="Gotham Book"/>
                <a:cs typeface="Gotham Book"/>
              </a:rPr>
              <a:t> </a:t>
            </a:r>
            <a:r>
              <a:rPr sz="1200" b="0" dirty="0">
                <a:solidFill>
                  <a:srgbClr val="231F20"/>
                </a:solidFill>
                <a:latin typeface="Gotham Book"/>
                <a:cs typeface="Gotham Book"/>
              </a:rPr>
              <a:t>net</a:t>
            </a:r>
            <a:r>
              <a:rPr sz="1200" b="0" spc="-10" dirty="0">
                <a:solidFill>
                  <a:srgbClr val="231F20"/>
                </a:solidFill>
                <a:latin typeface="Gotham Book"/>
                <a:cs typeface="Gotham Book"/>
              </a:rPr>
              <a:t> </a:t>
            </a:r>
            <a:r>
              <a:rPr sz="1200" b="0" dirty="0">
                <a:solidFill>
                  <a:srgbClr val="231F20"/>
                </a:solidFill>
                <a:latin typeface="Gotham Book"/>
                <a:cs typeface="Gotham Book"/>
              </a:rPr>
              <a:t>income</a:t>
            </a:r>
            <a:r>
              <a:rPr sz="1200" b="0" spc="-10" dirty="0">
                <a:solidFill>
                  <a:srgbClr val="231F20"/>
                </a:solidFill>
                <a:latin typeface="Gotham Book"/>
                <a:cs typeface="Gotham Book"/>
              </a:rPr>
              <a:t> </a:t>
            </a:r>
            <a:r>
              <a:rPr sz="1200" b="0" dirty="0">
                <a:solidFill>
                  <a:srgbClr val="231F20"/>
                </a:solidFill>
                <a:latin typeface="Gotham Book"/>
                <a:cs typeface="Gotham Book"/>
              </a:rPr>
              <a:t>distribution</a:t>
            </a:r>
            <a:r>
              <a:rPr sz="1200" b="0" spc="-10" dirty="0">
                <a:solidFill>
                  <a:srgbClr val="231F20"/>
                </a:solidFill>
                <a:latin typeface="Gotham Book"/>
                <a:cs typeface="Gotham Book"/>
              </a:rPr>
              <a:t> </a:t>
            </a:r>
            <a:r>
              <a:rPr sz="1200" b="0" dirty="0">
                <a:solidFill>
                  <a:srgbClr val="231F20"/>
                </a:solidFill>
                <a:latin typeface="Gotham Book"/>
                <a:cs typeface="Gotham Book"/>
              </a:rPr>
              <a:t>is</a:t>
            </a:r>
            <a:r>
              <a:rPr sz="1200" b="0" spc="-10" dirty="0">
                <a:solidFill>
                  <a:srgbClr val="231F20"/>
                </a:solidFill>
                <a:latin typeface="Gotham Book"/>
                <a:cs typeface="Gotham Book"/>
              </a:rPr>
              <a:t> </a:t>
            </a:r>
            <a:r>
              <a:rPr sz="1200" b="0" spc="-25" dirty="0">
                <a:solidFill>
                  <a:srgbClr val="231F20"/>
                </a:solidFill>
                <a:latin typeface="Gotham Book"/>
                <a:cs typeface="Gotham Book"/>
              </a:rPr>
              <a:t>to</a:t>
            </a:r>
            <a:endParaRPr sz="1200">
              <a:latin typeface="Gotham Book"/>
              <a:cs typeface="Gotham Book"/>
            </a:endParaRPr>
          </a:p>
          <a:p>
            <a:pPr marL="12700" marR="5080">
              <a:lnSpc>
                <a:spcPct val="100000"/>
              </a:lnSpc>
            </a:pP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College</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dirty="0">
                <a:solidFill>
                  <a:srgbClr val="231F20"/>
                </a:solidFill>
                <a:latin typeface="Gotham Book"/>
                <a:cs typeface="Gotham Book"/>
              </a:rPr>
              <a:t>ACES</a:t>
            </a:r>
            <a:r>
              <a:rPr sz="1200" b="0" spc="-20" dirty="0">
                <a:solidFill>
                  <a:srgbClr val="231F20"/>
                </a:solidFill>
                <a:latin typeface="Gotham Book"/>
                <a:cs typeface="Gotham Book"/>
              </a:rPr>
              <a:t> </a:t>
            </a:r>
            <a:r>
              <a:rPr sz="1200" b="0" dirty="0">
                <a:solidFill>
                  <a:srgbClr val="231F20"/>
                </a:solidFill>
                <a:latin typeface="Gotham Book"/>
                <a:cs typeface="Gotham Book"/>
              </a:rPr>
              <a:t>supporting</a:t>
            </a:r>
            <a:r>
              <a:rPr sz="1200" b="0" spc="-15" dirty="0">
                <a:solidFill>
                  <a:srgbClr val="231F20"/>
                </a:solidFill>
                <a:latin typeface="Gotham Book"/>
                <a:cs typeface="Gotham Book"/>
              </a:rPr>
              <a:t> </a:t>
            </a:r>
            <a:r>
              <a:rPr sz="1200" b="0" spc="-10" dirty="0">
                <a:solidFill>
                  <a:srgbClr val="231F20"/>
                </a:solidFill>
                <a:latin typeface="Gotham Book"/>
                <a:cs typeface="Gotham Book"/>
              </a:rPr>
              <a:t>improvement</a:t>
            </a:r>
            <a:r>
              <a:rPr sz="1200" b="0" spc="-15" dirty="0">
                <a:solidFill>
                  <a:srgbClr val="231F20"/>
                </a:solidFill>
                <a:latin typeface="Gotham Book"/>
                <a:cs typeface="Gotham Book"/>
              </a:rPr>
              <a:t> </a:t>
            </a:r>
            <a:r>
              <a:rPr sz="1200" b="0" spc="-25" dirty="0">
                <a:solidFill>
                  <a:srgbClr val="231F20"/>
                </a:solidFill>
                <a:latin typeface="Gotham Book"/>
                <a:cs typeface="Gotham Book"/>
              </a:rPr>
              <a:t>of </a:t>
            </a:r>
            <a:r>
              <a:rPr sz="1200" b="0" dirty="0">
                <a:solidFill>
                  <a:srgbClr val="231F20"/>
                </a:solidFill>
                <a:latin typeface="Gotham Book"/>
                <a:cs typeface="Gotham Book"/>
              </a:rPr>
              <a:t>agriculture</a:t>
            </a:r>
            <a:r>
              <a:rPr sz="1200" b="0" spc="-30" dirty="0">
                <a:solidFill>
                  <a:srgbClr val="231F20"/>
                </a:solidFill>
                <a:latin typeface="Gotham Book"/>
                <a:cs typeface="Gotham Book"/>
              </a:rPr>
              <a:t> </a:t>
            </a:r>
            <a:r>
              <a:rPr sz="1200" b="0" dirty="0">
                <a:solidFill>
                  <a:srgbClr val="231F20"/>
                </a:solidFill>
                <a:latin typeface="Gotham Book"/>
                <a:cs typeface="Gotham Book"/>
              </a:rPr>
              <a:t>through</a:t>
            </a:r>
            <a:r>
              <a:rPr sz="1200" b="0" spc="-30" dirty="0">
                <a:solidFill>
                  <a:srgbClr val="231F20"/>
                </a:solidFill>
                <a:latin typeface="Gotham Book"/>
                <a:cs typeface="Gotham Book"/>
              </a:rPr>
              <a:t> </a:t>
            </a:r>
            <a:r>
              <a:rPr sz="1200" b="0" spc="-10" dirty="0">
                <a:solidFill>
                  <a:srgbClr val="231F20"/>
                </a:solidFill>
                <a:latin typeface="Gotham Book"/>
                <a:cs typeface="Gotham Book"/>
              </a:rPr>
              <a:t>research.</a:t>
            </a:r>
            <a:endParaRPr sz="1200">
              <a:latin typeface="Gotham Book"/>
              <a:cs typeface="Gotham Book"/>
            </a:endParaRPr>
          </a:p>
        </p:txBody>
      </p:sp>
      <p:sp>
        <p:nvSpPr>
          <p:cNvPr id="11" name="object 11"/>
          <p:cNvSpPr txBox="1"/>
          <p:nvPr/>
        </p:nvSpPr>
        <p:spPr>
          <a:xfrm>
            <a:off x="4490933" y="1624959"/>
            <a:ext cx="1794510" cy="525780"/>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000033"/>
                </a:solidFill>
                <a:latin typeface="Gotham Bold"/>
                <a:cs typeface="Gotham Bold"/>
              </a:rPr>
              <a:t>BY</a:t>
            </a:r>
            <a:r>
              <a:rPr sz="1500" b="1" spc="-85" dirty="0">
                <a:solidFill>
                  <a:srgbClr val="000033"/>
                </a:solidFill>
                <a:latin typeface="Gotham Bold"/>
                <a:cs typeface="Gotham Bold"/>
              </a:rPr>
              <a:t> </a:t>
            </a:r>
            <a:r>
              <a:rPr sz="1500" b="1" spc="-35" dirty="0">
                <a:solidFill>
                  <a:srgbClr val="000033"/>
                </a:solidFill>
                <a:latin typeface="Gotham Bold"/>
                <a:cs typeface="Gotham Bold"/>
              </a:rPr>
              <a:t>THE</a:t>
            </a:r>
            <a:r>
              <a:rPr sz="1500" b="1" spc="-80" dirty="0">
                <a:solidFill>
                  <a:srgbClr val="000033"/>
                </a:solidFill>
                <a:latin typeface="Gotham Bold"/>
                <a:cs typeface="Gotham Bold"/>
              </a:rPr>
              <a:t> </a:t>
            </a:r>
            <a:r>
              <a:rPr sz="1500" b="1" spc="-35" dirty="0">
                <a:solidFill>
                  <a:srgbClr val="000033"/>
                </a:solidFill>
                <a:latin typeface="Gotham Bold"/>
                <a:cs typeface="Gotham Bold"/>
              </a:rPr>
              <a:t>NUMBERS</a:t>
            </a:r>
            <a:endParaRPr sz="1500">
              <a:latin typeface="Gotham Bold"/>
              <a:cs typeface="Gotham Bold"/>
            </a:endParaRPr>
          </a:p>
          <a:p>
            <a:pPr marL="321310">
              <a:lnSpc>
                <a:spcPct val="100000"/>
              </a:lnSpc>
              <a:spcBef>
                <a:spcPts val="819"/>
              </a:spcBef>
            </a:pPr>
            <a:r>
              <a:rPr sz="1100" dirty="0">
                <a:solidFill>
                  <a:srgbClr val="000033"/>
                </a:solidFill>
                <a:latin typeface="Gotham Bold"/>
                <a:cs typeface="Gotham Bold"/>
              </a:rPr>
              <a:t>168.2</a:t>
            </a:r>
            <a:r>
              <a:rPr sz="1100" spc="240" dirty="0">
                <a:solidFill>
                  <a:srgbClr val="000033"/>
                </a:solidFill>
                <a:latin typeface="Gotham Bold"/>
                <a:cs typeface="Gotham Bold"/>
              </a:rPr>
              <a:t> </a:t>
            </a:r>
            <a:r>
              <a:rPr sz="1100" spc="-30" dirty="0">
                <a:solidFill>
                  <a:srgbClr val="006862"/>
                </a:solidFill>
                <a:latin typeface="Gotham Bold"/>
                <a:cs typeface="Gotham Bold"/>
              </a:rPr>
              <a:t>TOTAL</a:t>
            </a:r>
            <a:r>
              <a:rPr sz="1100" spc="-45" dirty="0">
                <a:solidFill>
                  <a:srgbClr val="006862"/>
                </a:solidFill>
                <a:latin typeface="Gotham Bold"/>
                <a:cs typeface="Gotham Bold"/>
              </a:rPr>
              <a:t> </a:t>
            </a:r>
            <a:r>
              <a:rPr sz="1100" spc="-20" dirty="0">
                <a:solidFill>
                  <a:srgbClr val="006862"/>
                </a:solidFill>
                <a:latin typeface="Gotham Bold"/>
                <a:cs typeface="Gotham Bold"/>
              </a:rPr>
              <a:t>ACRES</a:t>
            </a:r>
            <a:endParaRPr sz="1100">
              <a:latin typeface="Gotham Bold"/>
              <a:cs typeface="Gotham Bold"/>
            </a:endParaRPr>
          </a:p>
        </p:txBody>
      </p:sp>
      <p:graphicFrame>
        <p:nvGraphicFramePr>
          <p:cNvPr id="12" name="object 12"/>
          <p:cNvGraphicFramePr>
            <a:graphicFrameLocks noGrp="1"/>
          </p:cNvGraphicFramePr>
          <p:nvPr/>
        </p:nvGraphicFramePr>
        <p:xfrm>
          <a:off x="4361372" y="2376616"/>
          <a:ext cx="2954655" cy="2992755"/>
        </p:xfrm>
        <a:graphic>
          <a:graphicData uri="http://schemas.openxmlformats.org/drawingml/2006/table">
            <a:tbl>
              <a:tblPr firstRow="1" bandRow="1">
                <a:tableStyleId>{2D5ABB26-0587-4C30-8999-92F81FD0307C}</a:tableStyleId>
              </a:tblPr>
              <a:tblGrid>
                <a:gridCol w="850900">
                  <a:extLst>
                    <a:ext uri="{9D8B030D-6E8A-4147-A177-3AD203B41FA5}">
                      <a16:colId xmlns:a16="http://schemas.microsoft.com/office/drawing/2014/main" val="20000"/>
                    </a:ext>
                  </a:extLst>
                </a:gridCol>
                <a:gridCol w="2103755">
                  <a:extLst>
                    <a:ext uri="{9D8B030D-6E8A-4147-A177-3AD203B41FA5}">
                      <a16:colId xmlns:a16="http://schemas.microsoft.com/office/drawing/2014/main" val="20001"/>
                    </a:ext>
                  </a:extLst>
                </a:gridCol>
              </a:tblGrid>
              <a:tr h="259715">
                <a:tc>
                  <a:txBody>
                    <a:bodyPr/>
                    <a:lstStyle/>
                    <a:p>
                      <a:pPr marR="57785" algn="r">
                        <a:lnSpc>
                          <a:spcPts val="1120"/>
                        </a:lnSpc>
                      </a:pPr>
                      <a:r>
                        <a:rPr sz="1100" spc="-20" dirty="0">
                          <a:solidFill>
                            <a:srgbClr val="000033"/>
                          </a:solidFill>
                          <a:latin typeface="Gotham Bold"/>
                          <a:cs typeface="Gotham Bold"/>
                        </a:rPr>
                        <a:t>127.2</a:t>
                      </a:r>
                      <a:endParaRPr sz="1100">
                        <a:latin typeface="Gotham Bold"/>
                        <a:cs typeface="Gotham Bold"/>
                      </a:endParaRPr>
                    </a:p>
                  </a:txBody>
                  <a:tcPr marL="0" marR="0" marT="0" marB="0"/>
                </a:tc>
                <a:tc>
                  <a:txBody>
                    <a:bodyPr/>
                    <a:lstStyle/>
                    <a:p>
                      <a:pPr marL="59690">
                        <a:lnSpc>
                          <a:spcPts val="1120"/>
                        </a:lnSpc>
                      </a:pPr>
                      <a:r>
                        <a:rPr sz="1100" dirty="0">
                          <a:solidFill>
                            <a:srgbClr val="006862"/>
                          </a:solidFill>
                          <a:latin typeface="Gotham Bold"/>
                          <a:cs typeface="Gotham Bold"/>
                        </a:rPr>
                        <a:t>ACRES</a:t>
                      </a:r>
                      <a:r>
                        <a:rPr sz="1100" spc="-25" dirty="0">
                          <a:solidFill>
                            <a:srgbClr val="006862"/>
                          </a:solidFill>
                          <a:latin typeface="Gotham Bold"/>
                          <a:cs typeface="Gotham Bold"/>
                        </a:rPr>
                        <a:t> </a:t>
                      </a:r>
                      <a:r>
                        <a:rPr sz="1100" dirty="0">
                          <a:solidFill>
                            <a:srgbClr val="006862"/>
                          </a:solidFill>
                          <a:latin typeface="Gotham Bold"/>
                          <a:cs typeface="Gotham Bold"/>
                        </a:rPr>
                        <a:t>IN</a:t>
                      </a:r>
                      <a:r>
                        <a:rPr sz="1100" spc="280" dirty="0">
                          <a:solidFill>
                            <a:srgbClr val="006862"/>
                          </a:solidFill>
                          <a:latin typeface="Gotham Bold"/>
                          <a:cs typeface="Gotham Bold"/>
                        </a:rPr>
                        <a:t> </a:t>
                      </a:r>
                      <a:r>
                        <a:rPr sz="1100" spc="-10" dirty="0">
                          <a:solidFill>
                            <a:srgbClr val="006862"/>
                          </a:solidFill>
                          <a:latin typeface="Gotham Bold"/>
                          <a:cs typeface="Gotham Bold"/>
                        </a:rPr>
                        <a:t>PRODUCTION</a:t>
                      </a:r>
                      <a:endParaRPr sz="1100">
                        <a:latin typeface="Gotham Bold"/>
                        <a:cs typeface="Gotham Bold"/>
                      </a:endParaRPr>
                    </a:p>
                  </a:txBody>
                  <a:tcPr marL="0" marR="0" marT="0" marB="0"/>
                </a:tc>
                <a:extLst>
                  <a:ext uri="{0D108BD9-81ED-4DB2-BD59-A6C34878D82A}">
                    <a16:rowId xmlns:a16="http://schemas.microsoft.com/office/drawing/2014/main" val="10000"/>
                  </a:ext>
                </a:extLst>
              </a:tr>
              <a:tr h="380365">
                <a:tc>
                  <a:txBody>
                    <a:bodyPr/>
                    <a:lstStyle/>
                    <a:p>
                      <a:pPr marR="26670" algn="r">
                        <a:lnSpc>
                          <a:spcPct val="100000"/>
                        </a:lnSpc>
                        <a:spcBef>
                          <a:spcPts val="750"/>
                        </a:spcBef>
                      </a:pPr>
                      <a:r>
                        <a:rPr sz="1100" spc="-10" dirty="0">
                          <a:solidFill>
                            <a:srgbClr val="000033"/>
                          </a:solidFill>
                          <a:latin typeface="Gotham Bold"/>
                          <a:cs typeface="Gotham Bold"/>
                        </a:rPr>
                        <a:t>130.8</a:t>
                      </a:r>
                      <a:endParaRPr sz="1100">
                        <a:latin typeface="Gotham Bold"/>
                        <a:cs typeface="Gotham Bold"/>
                      </a:endParaRPr>
                    </a:p>
                  </a:txBody>
                  <a:tcPr marL="0" marR="0" marT="95250" marB="0"/>
                </a:tc>
                <a:tc>
                  <a:txBody>
                    <a:bodyPr/>
                    <a:lstStyle/>
                    <a:p>
                      <a:pPr marL="48895">
                        <a:lnSpc>
                          <a:spcPct val="100000"/>
                        </a:lnSpc>
                        <a:spcBef>
                          <a:spcPts val="750"/>
                        </a:spcBef>
                      </a:pPr>
                      <a:r>
                        <a:rPr sz="1100" dirty="0">
                          <a:solidFill>
                            <a:srgbClr val="006862"/>
                          </a:solidFill>
                          <a:latin typeface="Gotham Bold"/>
                          <a:cs typeface="Gotham Bold"/>
                        </a:rPr>
                        <a:t>SOIL </a:t>
                      </a:r>
                      <a:r>
                        <a:rPr sz="1100" spc="-10" dirty="0">
                          <a:solidFill>
                            <a:srgbClr val="006862"/>
                          </a:solidFill>
                          <a:latin typeface="Gotham Bold"/>
                          <a:cs typeface="Gotham Bold"/>
                        </a:rPr>
                        <a:t>PRODUCTIVITY</a:t>
                      </a:r>
                      <a:r>
                        <a:rPr sz="1100" spc="5" dirty="0">
                          <a:solidFill>
                            <a:srgbClr val="006862"/>
                          </a:solidFill>
                          <a:latin typeface="Gotham Bold"/>
                          <a:cs typeface="Gotham Bold"/>
                        </a:rPr>
                        <a:t> </a:t>
                      </a:r>
                      <a:r>
                        <a:rPr sz="1100" spc="-10" dirty="0">
                          <a:solidFill>
                            <a:srgbClr val="006862"/>
                          </a:solidFill>
                          <a:latin typeface="Gotham Bold"/>
                          <a:cs typeface="Gotham Bold"/>
                        </a:rPr>
                        <a:t>INDEX</a:t>
                      </a:r>
                      <a:endParaRPr sz="1100">
                        <a:latin typeface="Gotham Bold"/>
                        <a:cs typeface="Gotham Bold"/>
                      </a:endParaRPr>
                    </a:p>
                  </a:txBody>
                  <a:tcPr marL="0" marR="0" marT="95250" marB="0"/>
                </a:tc>
                <a:extLst>
                  <a:ext uri="{0D108BD9-81ED-4DB2-BD59-A6C34878D82A}">
                    <a16:rowId xmlns:a16="http://schemas.microsoft.com/office/drawing/2014/main" val="10001"/>
                  </a:ext>
                </a:extLst>
              </a:tr>
              <a:tr h="571500">
                <a:tc>
                  <a:txBody>
                    <a:bodyPr/>
                    <a:lstStyle/>
                    <a:p>
                      <a:pPr marR="47625" algn="r">
                        <a:lnSpc>
                          <a:spcPct val="100000"/>
                        </a:lnSpc>
                        <a:spcBef>
                          <a:spcPts val="750"/>
                        </a:spcBef>
                      </a:pPr>
                      <a:r>
                        <a:rPr sz="1100" spc="-10" dirty="0">
                          <a:solidFill>
                            <a:srgbClr val="000033"/>
                          </a:solidFill>
                          <a:latin typeface="Gotham Bold"/>
                          <a:cs typeface="Gotham Bold"/>
                        </a:rPr>
                        <a:t>$5,278</a:t>
                      </a:r>
                      <a:endParaRPr sz="1100">
                        <a:latin typeface="Gotham Bold"/>
                        <a:cs typeface="Gotham Bold"/>
                      </a:endParaRPr>
                    </a:p>
                  </a:txBody>
                  <a:tcPr marL="0" marR="0" marT="95250" marB="0"/>
                </a:tc>
                <a:tc>
                  <a:txBody>
                    <a:bodyPr/>
                    <a:lstStyle/>
                    <a:p>
                      <a:pPr marL="60960" marR="662305" indent="-33020">
                        <a:lnSpc>
                          <a:spcPct val="113700"/>
                        </a:lnSpc>
                        <a:spcBef>
                          <a:spcPts val="570"/>
                        </a:spcBef>
                      </a:pPr>
                      <a:r>
                        <a:rPr sz="1100" spc="-10" dirty="0">
                          <a:solidFill>
                            <a:srgbClr val="006862"/>
                          </a:solidFill>
                          <a:latin typeface="Gotham Bold"/>
                          <a:cs typeface="Gotham Bold"/>
                        </a:rPr>
                        <a:t>PAID</a:t>
                      </a:r>
                      <a:r>
                        <a:rPr sz="1100" spc="-30" dirty="0">
                          <a:solidFill>
                            <a:srgbClr val="006862"/>
                          </a:solidFill>
                          <a:latin typeface="Gotham Bold"/>
                          <a:cs typeface="Gotham Bold"/>
                        </a:rPr>
                        <a:t> </a:t>
                      </a:r>
                      <a:r>
                        <a:rPr sz="1100" dirty="0">
                          <a:solidFill>
                            <a:srgbClr val="006862"/>
                          </a:solidFill>
                          <a:latin typeface="Gotham Bold"/>
                          <a:cs typeface="Gotham Bold"/>
                        </a:rPr>
                        <a:t>LIEU</a:t>
                      </a:r>
                      <a:r>
                        <a:rPr sz="1100" spc="-30" dirty="0">
                          <a:solidFill>
                            <a:srgbClr val="006862"/>
                          </a:solidFill>
                          <a:latin typeface="Gotham Bold"/>
                          <a:cs typeface="Gotham Bold"/>
                        </a:rPr>
                        <a:t> </a:t>
                      </a:r>
                      <a:r>
                        <a:rPr sz="1100" dirty="0">
                          <a:solidFill>
                            <a:srgbClr val="006862"/>
                          </a:solidFill>
                          <a:latin typeface="Gotham Bold"/>
                          <a:cs typeface="Gotham Bold"/>
                        </a:rPr>
                        <a:t>OF</a:t>
                      </a:r>
                      <a:r>
                        <a:rPr sz="1100" spc="-30" dirty="0">
                          <a:solidFill>
                            <a:srgbClr val="006862"/>
                          </a:solidFill>
                          <a:latin typeface="Gotham Bold"/>
                          <a:cs typeface="Gotham Bold"/>
                        </a:rPr>
                        <a:t> </a:t>
                      </a:r>
                      <a:r>
                        <a:rPr sz="1100" spc="-20" dirty="0">
                          <a:solidFill>
                            <a:srgbClr val="006862"/>
                          </a:solidFill>
                          <a:latin typeface="Gotham Bold"/>
                          <a:cs typeface="Gotham Bold"/>
                        </a:rPr>
                        <a:t>REAL </a:t>
                      </a:r>
                      <a:r>
                        <a:rPr sz="1100" spc="-30" dirty="0">
                          <a:solidFill>
                            <a:srgbClr val="006862"/>
                          </a:solidFill>
                          <a:latin typeface="Gotham Bold"/>
                          <a:cs typeface="Gotham Bold"/>
                        </a:rPr>
                        <a:t>ESTATE</a:t>
                      </a:r>
                      <a:r>
                        <a:rPr sz="1100" spc="-40" dirty="0">
                          <a:solidFill>
                            <a:srgbClr val="006862"/>
                          </a:solidFill>
                          <a:latin typeface="Gotham Bold"/>
                          <a:cs typeface="Gotham Bold"/>
                        </a:rPr>
                        <a:t> </a:t>
                      </a:r>
                      <a:r>
                        <a:rPr sz="1100" spc="-25" dirty="0">
                          <a:solidFill>
                            <a:srgbClr val="006862"/>
                          </a:solidFill>
                          <a:latin typeface="Gotham Bold"/>
                          <a:cs typeface="Gotham Bold"/>
                        </a:rPr>
                        <a:t>TAX</a:t>
                      </a:r>
                      <a:endParaRPr sz="1100">
                        <a:latin typeface="Gotham Bold"/>
                        <a:cs typeface="Gotham Bold"/>
                      </a:endParaRPr>
                    </a:p>
                  </a:txBody>
                  <a:tcPr marL="0" marR="0" marT="72390" marB="0"/>
                </a:tc>
                <a:extLst>
                  <a:ext uri="{0D108BD9-81ED-4DB2-BD59-A6C34878D82A}">
                    <a16:rowId xmlns:a16="http://schemas.microsoft.com/office/drawing/2014/main" val="10002"/>
                  </a:ext>
                </a:extLst>
              </a:tr>
              <a:tr h="380365">
                <a:tc>
                  <a:txBody>
                    <a:bodyPr/>
                    <a:lstStyle/>
                    <a:p>
                      <a:pPr marL="31750">
                        <a:lnSpc>
                          <a:spcPct val="100000"/>
                        </a:lnSpc>
                        <a:spcBef>
                          <a:spcPts val="750"/>
                        </a:spcBef>
                      </a:pPr>
                      <a:r>
                        <a:rPr sz="1100" spc="-10" dirty="0">
                          <a:solidFill>
                            <a:srgbClr val="000033"/>
                          </a:solidFill>
                          <a:latin typeface="Gotham Bold"/>
                          <a:cs typeface="Gotham Bold"/>
                        </a:rPr>
                        <a:t>$1,232,500</a:t>
                      </a:r>
                      <a:endParaRPr sz="1100">
                        <a:latin typeface="Gotham Bold"/>
                        <a:cs typeface="Gotham Bold"/>
                      </a:endParaRPr>
                    </a:p>
                  </a:txBody>
                  <a:tcPr marL="0" marR="0" marT="95250" marB="0"/>
                </a:tc>
                <a:tc>
                  <a:txBody>
                    <a:bodyPr/>
                    <a:lstStyle/>
                    <a:p>
                      <a:pPr marL="31115">
                        <a:lnSpc>
                          <a:spcPct val="100000"/>
                        </a:lnSpc>
                        <a:spcBef>
                          <a:spcPts val="750"/>
                        </a:spcBef>
                      </a:pPr>
                      <a:r>
                        <a:rPr sz="1100" dirty="0">
                          <a:solidFill>
                            <a:srgbClr val="006862"/>
                          </a:solidFill>
                          <a:latin typeface="Gotham Bold"/>
                          <a:cs typeface="Gotham Bold"/>
                        </a:rPr>
                        <a:t>ORIGINAL</a:t>
                      </a:r>
                      <a:r>
                        <a:rPr sz="1100" spc="-60" dirty="0">
                          <a:solidFill>
                            <a:srgbClr val="006862"/>
                          </a:solidFill>
                          <a:latin typeface="Gotham Bold"/>
                          <a:cs typeface="Gotham Bold"/>
                        </a:rPr>
                        <a:t> </a:t>
                      </a:r>
                      <a:r>
                        <a:rPr sz="1100" spc="-20" dirty="0">
                          <a:solidFill>
                            <a:srgbClr val="006862"/>
                          </a:solidFill>
                          <a:latin typeface="Gotham Bold"/>
                          <a:cs typeface="Gotham Bold"/>
                        </a:rPr>
                        <a:t>VALUE</a:t>
                      </a:r>
                      <a:endParaRPr sz="1100">
                        <a:latin typeface="Gotham Bold"/>
                        <a:cs typeface="Gotham Bold"/>
                      </a:endParaRPr>
                    </a:p>
                  </a:txBody>
                  <a:tcPr marL="0" marR="0" marT="95250" marB="0"/>
                </a:tc>
                <a:extLst>
                  <a:ext uri="{0D108BD9-81ED-4DB2-BD59-A6C34878D82A}">
                    <a16:rowId xmlns:a16="http://schemas.microsoft.com/office/drawing/2014/main" val="10003"/>
                  </a:ext>
                </a:extLst>
              </a:tr>
              <a:tr h="380365">
                <a:tc>
                  <a:txBody>
                    <a:bodyPr/>
                    <a:lstStyle/>
                    <a:p>
                      <a:pPr marL="115570">
                        <a:lnSpc>
                          <a:spcPct val="100000"/>
                        </a:lnSpc>
                        <a:spcBef>
                          <a:spcPts val="750"/>
                        </a:spcBef>
                      </a:pPr>
                      <a:r>
                        <a:rPr sz="1100" spc="-10" dirty="0">
                          <a:solidFill>
                            <a:srgbClr val="000033"/>
                          </a:solidFill>
                          <a:latin typeface="Gotham Bold"/>
                          <a:cs typeface="Gotham Bold"/>
                        </a:rPr>
                        <a:t>$1,418,419</a:t>
                      </a:r>
                      <a:endParaRPr sz="1100">
                        <a:latin typeface="Gotham Bold"/>
                        <a:cs typeface="Gotham Bold"/>
                      </a:endParaRPr>
                    </a:p>
                  </a:txBody>
                  <a:tcPr marL="0" marR="0" marT="95250" marB="0"/>
                </a:tc>
                <a:tc>
                  <a:txBody>
                    <a:bodyPr/>
                    <a:lstStyle/>
                    <a:p>
                      <a:pPr marL="43180">
                        <a:lnSpc>
                          <a:spcPct val="100000"/>
                        </a:lnSpc>
                        <a:spcBef>
                          <a:spcPts val="750"/>
                        </a:spcBef>
                      </a:pPr>
                      <a:r>
                        <a:rPr sz="1100" spc="-20" dirty="0">
                          <a:solidFill>
                            <a:srgbClr val="006862"/>
                          </a:solidFill>
                          <a:latin typeface="Gotham Bold"/>
                          <a:cs typeface="Gotham Bold"/>
                        </a:rPr>
                        <a:t>VALUE</a:t>
                      </a:r>
                      <a:r>
                        <a:rPr sz="1100" spc="-45" dirty="0">
                          <a:solidFill>
                            <a:srgbClr val="006862"/>
                          </a:solidFill>
                          <a:latin typeface="Gotham Bold"/>
                          <a:cs typeface="Gotham Bold"/>
                        </a:rPr>
                        <a:t> </a:t>
                      </a:r>
                      <a:r>
                        <a:rPr sz="1100" dirty="0">
                          <a:solidFill>
                            <a:srgbClr val="006862"/>
                          </a:solidFill>
                          <a:latin typeface="Gotham Bold"/>
                          <a:cs typeface="Gotham Bold"/>
                        </a:rPr>
                        <a:t>JUNE</a:t>
                      </a:r>
                      <a:r>
                        <a:rPr sz="1100" spc="-40" dirty="0">
                          <a:solidFill>
                            <a:srgbClr val="006862"/>
                          </a:solidFill>
                          <a:latin typeface="Gotham Bold"/>
                          <a:cs typeface="Gotham Bold"/>
                        </a:rPr>
                        <a:t> </a:t>
                      </a:r>
                      <a:r>
                        <a:rPr sz="1100" dirty="0">
                          <a:solidFill>
                            <a:srgbClr val="006862"/>
                          </a:solidFill>
                          <a:latin typeface="Gotham Bold"/>
                          <a:cs typeface="Gotham Bold"/>
                        </a:rPr>
                        <a:t>30,</a:t>
                      </a:r>
                      <a:r>
                        <a:rPr sz="1100" spc="-4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4"/>
                  </a:ext>
                </a:extLst>
              </a:tr>
              <a:tr h="380365">
                <a:tc>
                  <a:txBody>
                    <a:bodyPr/>
                    <a:lstStyle/>
                    <a:p>
                      <a:pPr marL="283210">
                        <a:lnSpc>
                          <a:spcPct val="100000"/>
                        </a:lnSpc>
                        <a:spcBef>
                          <a:spcPts val="750"/>
                        </a:spcBef>
                      </a:pPr>
                      <a:r>
                        <a:rPr sz="1100" spc="-10" dirty="0">
                          <a:solidFill>
                            <a:srgbClr val="000033"/>
                          </a:solidFill>
                          <a:latin typeface="Gotham Bold"/>
                          <a:cs typeface="Gotham Bold"/>
                        </a:rPr>
                        <a:t>$19,616</a:t>
                      </a:r>
                      <a:endParaRPr sz="1100">
                        <a:latin typeface="Gotham Bold"/>
                        <a:cs typeface="Gotham Bold"/>
                      </a:endParaRPr>
                    </a:p>
                  </a:txBody>
                  <a:tcPr marL="0" marR="0" marT="95250" marB="0"/>
                </a:tc>
                <a:tc>
                  <a:txBody>
                    <a:bodyPr/>
                    <a:lstStyle/>
                    <a:p>
                      <a:pPr marL="25400">
                        <a:lnSpc>
                          <a:spcPct val="100000"/>
                        </a:lnSpc>
                        <a:spcBef>
                          <a:spcPts val="750"/>
                        </a:spcBef>
                      </a:pPr>
                      <a:r>
                        <a:rPr sz="1100" dirty="0">
                          <a:solidFill>
                            <a:srgbClr val="006862"/>
                          </a:solidFill>
                          <a:latin typeface="Gotham Bold"/>
                          <a:cs typeface="Gotham Bold"/>
                        </a:rPr>
                        <a:t>NET</a:t>
                      </a:r>
                      <a:r>
                        <a:rPr sz="1100" spc="-30" dirty="0">
                          <a:solidFill>
                            <a:srgbClr val="006862"/>
                          </a:solidFill>
                          <a:latin typeface="Gotham Bold"/>
                          <a:cs typeface="Gotham Bold"/>
                        </a:rPr>
                        <a:t> </a:t>
                      </a:r>
                      <a:r>
                        <a:rPr sz="1100" dirty="0">
                          <a:solidFill>
                            <a:srgbClr val="006862"/>
                          </a:solidFill>
                          <a:latin typeface="Gotham Bold"/>
                          <a:cs typeface="Gotham Bold"/>
                        </a:rPr>
                        <a:t>INCOME</a:t>
                      </a:r>
                      <a:r>
                        <a:rPr sz="1100" spc="-25" dirty="0">
                          <a:solidFill>
                            <a:srgbClr val="006862"/>
                          </a:solidFill>
                          <a:latin typeface="Gotham Bold"/>
                          <a:cs typeface="Gotham Bold"/>
                        </a:rPr>
                        <a:t> </a:t>
                      </a:r>
                      <a:r>
                        <a:rPr sz="1100" dirty="0">
                          <a:solidFill>
                            <a:srgbClr val="006862"/>
                          </a:solidFill>
                          <a:latin typeface="Gotham Bold"/>
                          <a:cs typeface="Gotham Bold"/>
                        </a:rPr>
                        <a:t>CY</a:t>
                      </a:r>
                      <a:r>
                        <a:rPr sz="1100" spc="-3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5"/>
                  </a:ext>
                </a:extLst>
              </a:tr>
              <a:tr h="380365">
                <a:tc>
                  <a:txBody>
                    <a:bodyPr/>
                    <a:lstStyle/>
                    <a:p>
                      <a:pPr marR="39370" algn="r">
                        <a:lnSpc>
                          <a:spcPct val="100000"/>
                        </a:lnSpc>
                        <a:spcBef>
                          <a:spcPts val="750"/>
                        </a:spcBef>
                      </a:pPr>
                      <a:r>
                        <a:rPr sz="1100" spc="-20" dirty="0">
                          <a:solidFill>
                            <a:srgbClr val="000033"/>
                          </a:solidFill>
                          <a:latin typeface="Gotham Bold"/>
                          <a:cs typeface="Gotham Bold"/>
                        </a:rPr>
                        <a:t>16.9%</a:t>
                      </a:r>
                      <a:endParaRPr sz="1100">
                        <a:latin typeface="Gotham Bold"/>
                        <a:cs typeface="Gotham Bold"/>
                      </a:endParaRPr>
                    </a:p>
                  </a:txBody>
                  <a:tcPr marL="0" marR="0" marT="95250" marB="0"/>
                </a:tc>
                <a:tc>
                  <a:txBody>
                    <a:bodyPr/>
                    <a:lstStyle/>
                    <a:p>
                      <a:pPr marL="36195">
                        <a:lnSpc>
                          <a:spcPct val="100000"/>
                        </a:lnSpc>
                        <a:spcBef>
                          <a:spcPts val="750"/>
                        </a:spcBef>
                      </a:pP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10" dirty="0">
                          <a:solidFill>
                            <a:srgbClr val="006862"/>
                          </a:solidFill>
                          <a:latin typeface="Gotham Bold"/>
                          <a:cs typeface="Gotham Bold"/>
                        </a:rPr>
                        <a:t>RETURN</a:t>
                      </a:r>
                      <a:endParaRPr sz="1100">
                        <a:latin typeface="Gotham Bold"/>
                        <a:cs typeface="Gotham Bold"/>
                      </a:endParaRPr>
                    </a:p>
                  </a:txBody>
                  <a:tcPr marL="0" marR="0" marT="95250" marB="0"/>
                </a:tc>
                <a:extLst>
                  <a:ext uri="{0D108BD9-81ED-4DB2-BD59-A6C34878D82A}">
                    <a16:rowId xmlns:a16="http://schemas.microsoft.com/office/drawing/2014/main" val="10006"/>
                  </a:ext>
                </a:extLst>
              </a:tr>
              <a:tr h="259715">
                <a:tc>
                  <a:txBody>
                    <a:bodyPr/>
                    <a:lstStyle/>
                    <a:p>
                      <a:pPr marR="17780" algn="r">
                        <a:lnSpc>
                          <a:spcPts val="1200"/>
                        </a:lnSpc>
                        <a:spcBef>
                          <a:spcPts val="750"/>
                        </a:spcBef>
                      </a:pPr>
                      <a:r>
                        <a:rPr sz="1100" spc="-10" dirty="0">
                          <a:solidFill>
                            <a:srgbClr val="000033"/>
                          </a:solidFill>
                          <a:latin typeface="Gotham Bold"/>
                          <a:cs typeface="Gotham Bold"/>
                        </a:rPr>
                        <a:t>$20,716</a:t>
                      </a:r>
                      <a:endParaRPr sz="1100">
                        <a:latin typeface="Gotham Bold"/>
                        <a:cs typeface="Gotham Bold"/>
                      </a:endParaRPr>
                    </a:p>
                  </a:txBody>
                  <a:tcPr marL="0" marR="0" marT="95250" marB="0"/>
                </a:tc>
                <a:tc>
                  <a:txBody>
                    <a:bodyPr/>
                    <a:lstStyle/>
                    <a:p>
                      <a:pPr marL="57785">
                        <a:lnSpc>
                          <a:spcPts val="1200"/>
                        </a:lnSpc>
                        <a:spcBef>
                          <a:spcPts val="750"/>
                        </a:spcBef>
                      </a:pPr>
                      <a:r>
                        <a:rPr sz="1100" dirty="0">
                          <a:solidFill>
                            <a:srgbClr val="006862"/>
                          </a:solidFill>
                          <a:latin typeface="Gotham Bold"/>
                          <a:cs typeface="Gotham Bold"/>
                        </a:rPr>
                        <a:t>NET</a:t>
                      </a:r>
                      <a:r>
                        <a:rPr sz="1100" spc="-35" dirty="0">
                          <a:solidFill>
                            <a:srgbClr val="006862"/>
                          </a:solidFill>
                          <a:latin typeface="Gotham Bold"/>
                          <a:cs typeface="Gotham Bold"/>
                        </a:rPr>
                        <a:t> </a:t>
                      </a:r>
                      <a:r>
                        <a:rPr sz="1100" dirty="0">
                          <a:solidFill>
                            <a:srgbClr val="006862"/>
                          </a:solidFill>
                          <a:latin typeface="Gotham Bold"/>
                          <a:cs typeface="Gotham Bold"/>
                        </a:rPr>
                        <a:t>INCOME</a:t>
                      </a:r>
                      <a:r>
                        <a:rPr sz="1100" spc="-35" dirty="0">
                          <a:solidFill>
                            <a:srgbClr val="006862"/>
                          </a:solidFill>
                          <a:latin typeface="Gotham Bold"/>
                          <a:cs typeface="Gotham Bold"/>
                        </a:rPr>
                        <a:t> </a:t>
                      </a:r>
                      <a:r>
                        <a:rPr sz="1100" spc="-10" dirty="0">
                          <a:solidFill>
                            <a:srgbClr val="006862"/>
                          </a:solidFill>
                          <a:latin typeface="Gotham Bold"/>
                          <a:cs typeface="Gotham Bold"/>
                        </a:rPr>
                        <a:t>DISTRIBUTION</a:t>
                      </a:r>
                      <a:endParaRPr sz="1100">
                        <a:latin typeface="Gotham Bold"/>
                        <a:cs typeface="Gotham Bold"/>
                      </a:endParaRPr>
                    </a:p>
                  </a:txBody>
                  <a:tcPr marL="0" marR="0" marT="95250" marB="0"/>
                </a:tc>
                <a:extLst>
                  <a:ext uri="{0D108BD9-81ED-4DB2-BD59-A6C34878D82A}">
                    <a16:rowId xmlns:a16="http://schemas.microsoft.com/office/drawing/2014/main" val="10007"/>
                  </a:ext>
                </a:extLst>
              </a:tr>
            </a:tbl>
          </a:graphicData>
        </a:graphic>
      </p:graphicFrame>
      <p:sp>
        <p:nvSpPr>
          <p:cNvPr id="13" name="object 13"/>
          <p:cNvSpPr/>
          <p:nvPr/>
        </p:nvSpPr>
        <p:spPr>
          <a:xfrm>
            <a:off x="4374817" y="1701161"/>
            <a:ext cx="102870" cy="118745"/>
          </a:xfrm>
          <a:custGeom>
            <a:avLst/>
            <a:gdLst/>
            <a:ahLst/>
            <a:cxnLst/>
            <a:rect l="l" t="t" r="r" b="b"/>
            <a:pathLst>
              <a:path w="102870" h="118744">
                <a:moveTo>
                  <a:pt x="0" y="0"/>
                </a:moveTo>
                <a:lnTo>
                  <a:pt x="0" y="118719"/>
                </a:lnTo>
                <a:lnTo>
                  <a:pt x="102806" y="59359"/>
                </a:lnTo>
                <a:lnTo>
                  <a:pt x="0" y="0"/>
                </a:lnTo>
                <a:close/>
              </a:path>
            </a:pathLst>
          </a:custGeom>
          <a:solidFill>
            <a:srgbClr val="006862"/>
          </a:solidFill>
        </p:spPr>
        <p:txBody>
          <a:bodyPr wrap="square" lIns="0" tIns="0" rIns="0" bIns="0" rtlCol="0"/>
          <a:lstStyle/>
          <a:p>
            <a:endParaRPr/>
          </a:p>
        </p:txBody>
      </p:sp>
      <p:grpSp>
        <p:nvGrpSpPr>
          <p:cNvPr id="14" name="object 14"/>
          <p:cNvGrpSpPr/>
          <p:nvPr/>
        </p:nvGrpSpPr>
        <p:grpSpPr>
          <a:xfrm>
            <a:off x="768095" y="1676394"/>
            <a:ext cx="6433185" cy="7581900"/>
            <a:chOff x="768095" y="1676394"/>
            <a:chExt cx="6433185" cy="7581900"/>
          </a:xfrm>
        </p:grpSpPr>
        <p:sp>
          <p:nvSpPr>
            <p:cNvPr id="15" name="object 15"/>
            <p:cNvSpPr/>
            <p:nvPr/>
          </p:nvSpPr>
          <p:spPr>
            <a:xfrm>
              <a:off x="4247821" y="1740085"/>
              <a:ext cx="0" cy="4003040"/>
            </a:xfrm>
            <a:custGeom>
              <a:avLst/>
              <a:gdLst/>
              <a:ahLst/>
              <a:cxnLst/>
              <a:rect l="l" t="t" r="r" b="b"/>
              <a:pathLst>
                <a:path h="4003040">
                  <a:moveTo>
                    <a:pt x="0" y="0"/>
                  </a:moveTo>
                  <a:lnTo>
                    <a:pt x="0" y="4002747"/>
                  </a:lnTo>
                </a:path>
              </a:pathLst>
            </a:custGeom>
            <a:ln w="25400">
              <a:solidFill>
                <a:srgbClr val="000033"/>
              </a:solidFill>
              <a:prstDash val="dot"/>
            </a:ln>
          </p:spPr>
          <p:txBody>
            <a:bodyPr wrap="square" lIns="0" tIns="0" rIns="0" bIns="0" rtlCol="0"/>
            <a:lstStyle/>
            <a:p>
              <a:endParaRPr/>
            </a:p>
          </p:txBody>
        </p:sp>
        <p:sp>
          <p:nvSpPr>
            <p:cNvPr id="16" name="object 16"/>
            <p:cNvSpPr/>
            <p:nvPr/>
          </p:nvSpPr>
          <p:spPr>
            <a:xfrm>
              <a:off x="4235120" y="1676399"/>
              <a:ext cx="25400" cy="4104640"/>
            </a:xfrm>
            <a:custGeom>
              <a:avLst/>
              <a:gdLst/>
              <a:ahLst/>
              <a:cxnLst/>
              <a:rect l="l" t="t" r="r" b="b"/>
              <a:pathLst>
                <a:path w="25400" h="4104640">
                  <a:moveTo>
                    <a:pt x="25400" y="4091940"/>
                  </a:moveTo>
                  <a:lnTo>
                    <a:pt x="21678" y="4082961"/>
                  </a:lnTo>
                  <a:lnTo>
                    <a:pt x="12700" y="4079240"/>
                  </a:lnTo>
                  <a:lnTo>
                    <a:pt x="3708" y="4082961"/>
                  </a:lnTo>
                  <a:lnTo>
                    <a:pt x="0" y="4091940"/>
                  </a:lnTo>
                  <a:lnTo>
                    <a:pt x="3708" y="4100919"/>
                  </a:lnTo>
                  <a:lnTo>
                    <a:pt x="12700" y="4104640"/>
                  </a:lnTo>
                  <a:lnTo>
                    <a:pt x="21678" y="4100919"/>
                  </a:lnTo>
                  <a:lnTo>
                    <a:pt x="25400" y="4091940"/>
                  </a:lnTo>
                  <a:close/>
                </a:path>
                <a:path w="25400" h="4104640">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Lst>
            </a:custGeom>
            <a:solidFill>
              <a:srgbClr val="000033"/>
            </a:solidFill>
          </p:spPr>
          <p:txBody>
            <a:bodyPr wrap="square" lIns="0" tIns="0" rIns="0" bIns="0" rtlCol="0"/>
            <a:lstStyle/>
            <a:p>
              <a:endParaRPr/>
            </a:p>
          </p:txBody>
        </p:sp>
        <p:pic>
          <p:nvPicPr>
            <p:cNvPr id="17" name="object 17"/>
            <p:cNvPicPr/>
            <p:nvPr/>
          </p:nvPicPr>
          <p:blipFill>
            <a:blip r:embed="rId3" cstate="print"/>
            <a:stretch>
              <a:fillRect/>
            </a:stretch>
          </p:blipFill>
          <p:spPr>
            <a:xfrm>
              <a:off x="3543300" y="5600700"/>
              <a:ext cx="3657600" cy="3657600"/>
            </a:xfrm>
            <a:prstGeom prst="rect">
              <a:avLst/>
            </a:prstGeom>
          </p:spPr>
        </p:pic>
        <p:pic>
          <p:nvPicPr>
            <p:cNvPr id="18" name="object 18"/>
            <p:cNvPicPr/>
            <p:nvPr/>
          </p:nvPicPr>
          <p:blipFill>
            <a:blip r:embed="rId4" cstate="print"/>
            <a:stretch>
              <a:fillRect/>
            </a:stretch>
          </p:blipFill>
          <p:spPr>
            <a:xfrm>
              <a:off x="768095" y="3621024"/>
              <a:ext cx="2743200" cy="2743200"/>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542995" y="8045915"/>
            <a:ext cx="1733704" cy="435125"/>
          </a:xfrm>
          <a:prstGeom prst="rect">
            <a:avLst/>
          </a:prstGeom>
        </p:spPr>
      </p:pic>
      <p:grpSp>
        <p:nvGrpSpPr>
          <p:cNvPr id="3" name="object 3"/>
          <p:cNvGrpSpPr/>
          <p:nvPr/>
        </p:nvGrpSpPr>
        <p:grpSpPr>
          <a:xfrm>
            <a:off x="0" y="396240"/>
            <a:ext cx="7772400" cy="116205"/>
            <a:chOff x="0" y="396240"/>
            <a:chExt cx="7772400" cy="116205"/>
          </a:xfrm>
        </p:grpSpPr>
        <p:sp>
          <p:nvSpPr>
            <p:cNvPr id="4" name="object 4"/>
            <p:cNvSpPr/>
            <p:nvPr/>
          </p:nvSpPr>
          <p:spPr>
            <a:xfrm>
              <a:off x="0" y="396240"/>
              <a:ext cx="7772400" cy="114300"/>
            </a:xfrm>
            <a:custGeom>
              <a:avLst/>
              <a:gdLst/>
              <a:ahLst/>
              <a:cxnLst/>
              <a:rect l="l" t="t" r="r" b="b"/>
              <a:pathLst>
                <a:path w="7772400" h="114300">
                  <a:moveTo>
                    <a:pt x="7772400" y="114300"/>
                  </a:moveTo>
                  <a:lnTo>
                    <a:pt x="0" y="114300"/>
                  </a:lnTo>
                  <a:lnTo>
                    <a:pt x="0" y="0"/>
                  </a:lnTo>
                  <a:lnTo>
                    <a:pt x="7772400" y="0"/>
                  </a:lnTo>
                  <a:lnTo>
                    <a:pt x="7772400" y="114300"/>
                  </a:lnTo>
                  <a:close/>
                </a:path>
              </a:pathLst>
            </a:custGeom>
            <a:solidFill>
              <a:srgbClr val="000000"/>
            </a:solidFill>
          </p:spPr>
          <p:txBody>
            <a:bodyPr wrap="square" lIns="0" tIns="0" rIns="0" bIns="0" rtlCol="0"/>
            <a:lstStyle/>
            <a:p>
              <a:endParaRPr/>
            </a:p>
          </p:txBody>
        </p:sp>
        <p:sp>
          <p:nvSpPr>
            <p:cNvPr id="5" name="object 5"/>
            <p:cNvSpPr/>
            <p:nvPr/>
          </p:nvSpPr>
          <p:spPr>
            <a:xfrm>
              <a:off x="5367528" y="400812"/>
              <a:ext cx="2405380" cy="111760"/>
            </a:xfrm>
            <a:custGeom>
              <a:avLst/>
              <a:gdLst/>
              <a:ahLst/>
              <a:cxnLst/>
              <a:rect l="l" t="t" r="r" b="b"/>
              <a:pathLst>
                <a:path w="2405379" h="111759">
                  <a:moveTo>
                    <a:pt x="2404872" y="111252"/>
                  </a:moveTo>
                  <a:lnTo>
                    <a:pt x="0" y="111252"/>
                  </a:lnTo>
                  <a:lnTo>
                    <a:pt x="0" y="0"/>
                  </a:lnTo>
                  <a:lnTo>
                    <a:pt x="2404872" y="0"/>
                  </a:lnTo>
                  <a:lnTo>
                    <a:pt x="2404872" y="111252"/>
                  </a:lnTo>
                  <a:close/>
                </a:path>
              </a:pathLst>
            </a:custGeom>
            <a:solidFill>
              <a:srgbClr val="FFFFFF"/>
            </a:solidFill>
          </p:spPr>
          <p:txBody>
            <a:bodyPr wrap="square" lIns="0" tIns="0" rIns="0" bIns="0" rtlCol="0"/>
            <a:lstStyle/>
            <a:p>
              <a:endParaRPr/>
            </a:p>
          </p:txBody>
        </p:sp>
      </p:grpSp>
      <p:sp>
        <p:nvSpPr>
          <p:cNvPr id="6" name="object 6"/>
          <p:cNvSpPr txBox="1"/>
          <p:nvPr/>
        </p:nvSpPr>
        <p:spPr>
          <a:xfrm>
            <a:off x="5676352" y="357570"/>
            <a:ext cx="1884680" cy="194310"/>
          </a:xfrm>
          <a:prstGeom prst="rect">
            <a:avLst/>
          </a:prstGeom>
        </p:spPr>
        <p:txBody>
          <a:bodyPr vert="horz" wrap="square" lIns="0" tIns="13335" rIns="0" bIns="0" rtlCol="0">
            <a:spAutoFit/>
          </a:bodyPr>
          <a:lstStyle/>
          <a:p>
            <a:pPr marL="12700">
              <a:lnSpc>
                <a:spcPct val="100000"/>
              </a:lnSpc>
              <a:spcBef>
                <a:spcPts val="105"/>
              </a:spcBef>
            </a:pPr>
            <a:r>
              <a:rPr sz="1100" dirty="0">
                <a:solidFill>
                  <a:srgbClr val="5E6669"/>
                </a:solidFill>
                <a:latin typeface="Verdana"/>
                <a:cs typeface="Verdana"/>
              </a:rPr>
              <a:t>CY2021</a:t>
            </a:r>
            <a:r>
              <a:rPr sz="1100" spc="195" dirty="0">
                <a:solidFill>
                  <a:srgbClr val="5E6669"/>
                </a:solidFill>
                <a:latin typeface="Verdana"/>
                <a:cs typeface="Verdana"/>
              </a:rPr>
              <a:t> </a:t>
            </a:r>
            <a:r>
              <a:rPr sz="1100" dirty="0">
                <a:solidFill>
                  <a:srgbClr val="5E6669"/>
                </a:solidFill>
                <a:latin typeface="Verdana"/>
                <a:cs typeface="Verdana"/>
              </a:rPr>
              <a:t>ANNUAL</a:t>
            </a:r>
            <a:r>
              <a:rPr sz="1100" spc="200" dirty="0">
                <a:solidFill>
                  <a:srgbClr val="5E6669"/>
                </a:solidFill>
                <a:latin typeface="Verdana"/>
                <a:cs typeface="Verdana"/>
              </a:rPr>
              <a:t> </a:t>
            </a:r>
            <a:r>
              <a:rPr sz="1100" spc="-10" dirty="0">
                <a:solidFill>
                  <a:srgbClr val="5E6669"/>
                </a:solidFill>
                <a:latin typeface="Verdana"/>
                <a:cs typeface="Verdana"/>
              </a:rPr>
              <a:t>REPORT</a:t>
            </a:r>
            <a:endParaRPr sz="1100">
              <a:latin typeface="Verdana"/>
              <a:cs typeface="Verdana"/>
            </a:endParaRPr>
          </a:p>
        </p:txBody>
      </p:sp>
      <p:grpSp>
        <p:nvGrpSpPr>
          <p:cNvPr id="7" name="object 7"/>
          <p:cNvGrpSpPr/>
          <p:nvPr/>
        </p:nvGrpSpPr>
        <p:grpSpPr>
          <a:xfrm>
            <a:off x="0" y="9470135"/>
            <a:ext cx="7778750" cy="588645"/>
            <a:chOff x="0" y="9470135"/>
            <a:chExt cx="7778750" cy="588645"/>
          </a:xfrm>
        </p:grpSpPr>
        <p:pic>
          <p:nvPicPr>
            <p:cNvPr id="8" name="object 8"/>
            <p:cNvPicPr/>
            <p:nvPr/>
          </p:nvPicPr>
          <p:blipFill>
            <a:blip r:embed="rId3" cstate="print"/>
            <a:stretch>
              <a:fillRect/>
            </a:stretch>
          </p:blipFill>
          <p:spPr>
            <a:xfrm>
              <a:off x="0" y="9470135"/>
              <a:ext cx="7772400" cy="588263"/>
            </a:xfrm>
            <a:prstGeom prst="rect">
              <a:avLst/>
            </a:prstGeom>
          </p:spPr>
        </p:pic>
        <p:sp>
          <p:nvSpPr>
            <p:cNvPr id="9" name="object 9"/>
            <p:cNvSpPr/>
            <p:nvPr/>
          </p:nvSpPr>
          <p:spPr>
            <a:xfrm>
              <a:off x="6095" y="9758171"/>
              <a:ext cx="7431405" cy="55244"/>
            </a:xfrm>
            <a:custGeom>
              <a:avLst/>
              <a:gdLst/>
              <a:ahLst/>
              <a:cxnLst/>
              <a:rect l="l" t="t" r="r" b="b"/>
              <a:pathLst>
                <a:path w="7431405" h="55245">
                  <a:moveTo>
                    <a:pt x="0" y="0"/>
                  </a:moveTo>
                  <a:lnTo>
                    <a:pt x="54864" y="54864"/>
                  </a:lnTo>
                </a:path>
                <a:path w="7431405" h="55245">
                  <a:moveTo>
                    <a:pt x="32004" y="0"/>
                  </a:moveTo>
                  <a:lnTo>
                    <a:pt x="86868" y="54864"/>
                  </a:lnTo>
                </a:path>
                <a:path w="7431405" h="55245">
                  <a:moveTo>
                    <a:pt x="62484" y="0"/>
                  </a:moveTo>
                  <a:lnTo>
                    <a:pt x="118872" y="54864"/>
                  </a:lnTo>
                </a:path>
                <a:path w="7431405" h="55245">
                  <a:moveTo>
                    <a:pt x="94488" y="0"/>
                  </a:moveTo>
                  <a:lnTo>
                    <a:pt x="150876" y="54864"/>
                  </a:lnTo>
                </a:path>
                <a:path w="7431405" h="55245">
                  <a:moveTo>
                    <a:pt x="126491" y="0"/>
                  </a:moveTo>
                  <a:lnTo>
                    <a:pt x="181356" y="54864"/>
                  </a:lnTo>
                </a:path>
                <a:path w="7431405" h="55245">
                  <a:moveTo>
                    <a:pt x="158496" y="0"/>
                  </a:moveTo>
                  <a:lnTo>
                    <a:pt x="213359" y="54864"/>
                  </a:lnTo>
                </a:path>
                <a:path w="7431405" h="55245">
                  <a:moveTo>
                    <a:pt x="190500" y="0"/>
                  </a:moveTo>
                  <a:lnTo>
                    <a:pt x="245364" y="54864"/>
                  </a:lnTo>
                </a:path>
                <a:path w="7431405" h="55245">
                  <a:moveTo>
                    <a:pt x="222504" y="0"/>
                  </a:moveTo>
                  <a:lnTo>
                    <a:pt x="277368" y="54864"/>
                  </a:lnTo>
                </a:path>
                <a:path w="7431405" h="55245">
                  <a:moveTo>
                    <a:pt x="254508" y="0"/>
                  </a:moveTo>
                  <a:lnTo>
                    <a:pt x="309372" y="54864"/>
                  </a:lnTo>
                </a:path>
                <a:path w="7431405" h="55245">
                  <a:moveTo>
                    <a:pt x="286512" y="0"/>
                  </a:moveTo>
                  <a:lnTo>
                    <a:pt x="341376" y="54864"/>
                  </a:lnTo>
                </a:path>
                <a:path w="7431405" h="55245">
                  <a:moveTo>
                    <a:pt x="318516" y="0"/>
                  </a:moveTo>
                  <a:lnTo>
                    <a:pt x="373380" y="54864"/>
                  </a:lnTo>
                </a:path>
                <a:path w="7431405" h="55245">
                  <a:moveTo>
                    <a:pt x="348996" y="0"/>
                  </a:moveTo>
                  <a:lnTo>
                    <a:pt x="405384" y="54864"/>
                  </a:lnTo>
                </a:path>
                <a:path w="7431405" h="55245">
                  <a:moveTo>
                    <a:pt x="381000" y="0"/>
                  </a:moveTo>
                  <a:lnTo>
                    <a:pt x="435864" y="54864"/>
                  </a:lnTo>
                </a:path>
                <a:path w="7431405" h="55245">
                  <a:moveTo>
                    <a:pt x="413003" y="0"/>
                  </a:moveTo>
                  <a:lnTo>
                    <a:pt x="467867" y="54864"/>
                  </a:lnTo>
                </a:path>
                <a:path w="7431405" h="55245">
                  <a:moveTo>
                    <a:pt x="445008" y="0"/>
                  </a:moveTo>
                  <a:lnTo>
                    <a:pt x="499872" y="54864"/>
                  </a:lnTo>
                </a:path>
                <a:path w="7431405" h="55245">
                  <a:moveTo>
                    <a:pt x="477012" y="0"/>
                  </a:moveTo>
                  <a:lnTo>
                    <a:pt x="531876" y="54864"/>
                  </a:lnTo>
                </a:path>
                <a:path w="7431405" h="55245">
                  <a:moveTo>
                    <a:pt x="509016" y="0"/>
                  </a:moveTo>
                  <a:lnTo>
                    <a:pt x="563880" y="54864"/>
                  </a:lnTo>
                </a:path>
                <a:path w="7431405" h="55245">
                  <a:moveTo>
                    <a:pt x="539496" y="0"/>
                  </a:moveTo>
                  <a:lnTo>
                    <a:pt x="595884" y="54864"/>
                  </a:lnTo>
                </a:path>
                <a:path w="7431405" h="55245">
                  <a:moveTo>
                    <a:pt x="571500" y="0"/>
                  </a:moveTo>
                  <a:lnTo>
                    <a:pt x="626364" y="54864"/>
                  </a:lnTo>
                </a:path>
                <a:path w="7431405" h="55245">
                  <a:moveTo>
                    <a:pt x="603504" y="0"/>
                  </a:moveTo>
                  <a:lnTo>
                    <a:pt x="658368" y="54864"/>
                  </a:lnTo>
                </a:path>
                <a:path w="7431405" h="55245">
                  <a:moveTo>
                    <a:pt x="635508" y="0"/>
                  </a:moveTo>
                  <a:lnTo>
                    <a:pt x="690372" y="54864"/>
                  </a:lnTo>
                </a:path>
                <a:path w="7431405" h="55245">
                  <a:moveTo>
                    <a:pt x="667512" y="0"/>
                  </a:moveTo>
                  <a:lnTo>
                    <a:pt x="722376" y="54864"/>
                  </a:lnTo>
                </a:path>
                <a:path w="7431405" h="55245">
                  <a:moveTo>
                    <a:pt x="699516" y="0"/>
                  </a:moveTo>
                  <a:lnTo>
                    <a:pt x="754380" y="54864"/>
                  </a:lnTo>
                </a:path>
                <a:path w="7431405" h="55245">
                  <a:moveTo>
                    <a:pt x="731519" y="0"/>
                  </a:moveTo>
                  <a:lnTo>
                    <a:pt x="786384" y="54864"/>
                  </a:lnTo>
                </a:path>
                <a:path w="7431405" h="55245">
                  <a:moveTo>
                    <a:pt x="763524" y="0"/>
                  </a:moveTo>
                  <a:lnTo>
                    <a:pt x="818388" y="54864"/>
                  </a:lnTo>
                </a:path>
                <a:path w="7431405" h="55245">
                  <a:moveTo>
                    <a:pt x="794004" y="0"/>
                  </a:moveTo>
                  <a:lnTo>
                    <a:pt x="850392" y="54864"/>
                  </a:lnTo>
                </a:path>
                <a:path w="7431405" h="55245">
                  <a:moveTo>
                    <a:pt x="826007" y="0"/>
                  </a:moveTo>
                  <a:lnTo>
                    <a:pt x="882396" y="54864"/>
                  </a:lnTo>
                </a:path>
                <a:path w="7431405" h="55245">
                  <a:moveTo>
                    <a:pt x="858012" y="0"/>
                  </a:moveTo>
                  <a:lnTo>
                    <a:pt x="912876" y="54864"/>
                  </a:lnTo>
                </a:path>
                <a:path w="7431405" h="55245">
                  <a:moveTo>
                    <a:pt x="890016" y="0"/>
                  </a:moveTo>
                  <a:lnTo>
                    <a:pt x="944880" y="54864"/>
                  </a:lnTo>
                </a:path>
                <a:path w="7431405" h="55245">
                  <a:moveTo>
                    <a:pt x="922019" y="0"/>
                  </a:moveTo>
                  <a:lnTo>
                    <a:pt x="976884" y="54864"/>
                  </a:lnTo>
                </a:path>
                <a:path w="7431405" h="55245">
                  <a:moveTo>
                    <a:pt x="954024" y="0"/>
                  </a:moveTo>
                  <a:lnTo>
                    <a:pt x="1008888" y="54864"/>
                  </a:lnTo>
                </a:path>
                <a:path w="7431405" h="55245">
                  <a:moveTo>
                    <a:pt x="984504" y="0"/>
                  </a:moveTo>
                  <a:lnTo>
                    <a:pt x="1040892" y="54864"/>
                  </a:lnTo>
                </a:path>
                <a:path w="7431405" h="55245">
                  <a:moveTo>
                    <a:pt x="1016507" y="0"/>
                  </a:moveTo>
                  <a:lnTo>
                    <a:pt x="1072896" y="54864"/>
                  </a:lnTo>
                </a:path>
                <a:path w="7431405" h="55245">
                  <a:moveTo>
                    <a:pt x="1050036" y="0"/>
                  </a:moveTo>
                  <a:lnTo>
                    <a:pt x="1103376" y="54864"/>
                  </a:lnTo>
                </a:path>
                <a:path w="7431405" h="55245">
                  <a:moveTo>
                    <a:pt x="1080516" y="0"/>
                  </a:moveTo>
                  <a:lnTo>
                    <a:pt x="1135380" y="54864"/>
                  </a:lnTo>
                </a:path>
                <a:path w="7431405" h="55245">
                  <a:moveTo>
                    <a:pt x="1112520" y="0"/>
                  </a:moveTo>
                  <a:lnTo>
                    <a:pt x="1167384" y="54864"/>
                  </a:lnTo>
                </a:path>
                <a:path w="7431405" h="55245">
                  <a:moveTo>
                    <a:pt x="1144524" y="0"/>
                  </a:moveTo>
                  <a:lnTo>
                    <a:pt x="1199388" y="54864"/>
                  </a:lnTo>
                </a:path>
                <a:path w="7431405" h="55245">
                  <a:moveTo>
                    <a:pt x="1176528" y="0"/>
                  </a:moveTo>
                  <a:lnTo>
                    <a:pt x="1231392" y="54864"/>
                  </a:lnTo>
                </a:path>
                <a:path w="7431405" h="55245">
                  <a:moveTo>
                    <a:pt x="1208532" y="0"/>
                  </a:moveTo>
                  <a:lnTo>
                    <a:pt x="1263395" y="54864"/>
                  </a:lnTo>
                </a:path>
                <a:path w="7431405" h="55245">
                  <a:moveTo>
                    <a:pt x="1240536" y="0"/>
                  </a:moveTo>
                  <a:lnTo>
                    <a:pt x="1295400" y="54864"/>
                  </a:lnTo>
                </a:path>
                <a:path w="7431405" h="55245">
                  <a:moveTo>
                    <a:pt x="1271016" y="0"/>
                  </a:moveTo>
                  <a:lnTo>
                    <a:pt x="1327404" y="54864"/>
                  </a:lnTo>
                </a:path>
                <a:path w="7431405" h="55245">
                  <a:moveTo>
                    <a:pt x="1303020" y="0"/>
                  </a:moveTo>
                  <a:lnTo>
                    <a:pt x="1357884" y="54864"/>
                  </a:lnTo>
                </a:path>
                <a:path w="7431405" h="55245">
                  <a:moveTo>
                    <a:pt x="1335024" y="0"/>
                  </a:moveTo>
                  <a:lnTo>
                    <a:pt x="1389888" y="54864"/>
                  </a:lnTo>
                </a:path>
                <a:path w="7431405" h="55245">
                  <a:moveTo>
                    <a:pt x="1367028" y="0"/>
                  </a:moveTo>
                  <a:lnTo>
                    <a:pt x="1421892" y="54864"/>
                  </a:lnTo>
                </a:path>
                <a:path w="7431405" h="55245">
                  <a:moveTo>
                    <a:pt x="1399032" y="0"/>
                  </a:moveTo>
                  <a:lnTo>
                    <a:pt x="1453895" y="54864"/>
                  </a:lnTo>
                </a:path>
                <a:path w="7431405" h="55245">
                  <a:moveTo>
                    <a:pt x="1431036" y="0"/>
                  </a:moveTo>
                  <a:lnTo>
                    <a:pt x="1485900" y="54864"/>
                  </a:lnTo>
                </a:path>
                <a:path w="7431405" h="55245">
                  <a:moveTo>
                    <a:pt x="1463039" y="0"/>
                  </a:moveTo>
                  <a:lnTo>
                    <a:pt x="1517904" y="54864"/>
                  </a:lnTo>
                </a:path>
                <a:path w="7431405" h="55245">
                  <a:moveTo>
                    <a:pt x="1495044" y="0"/>
                  </a:moveTo>
                  <a:lnTo>
                    <a:pt x="1548384" y="54864"/>
                  </a:lnTo>
                </a:path>
                <a:path w="7431405" h="55245">
                  <a:moveTo>
                    <a:pt x="1525524" y="0"/>
                  </a:moveTo>
                  <a:lnTo>
                    <a:pt x="1580388" y="54864"/>
                  </a:lnTo>
                </a:path>
                <a:path w="7431405" h="55245">
                  <a:moveTo>
                    <a:pt x="1557528" y="0"/>
                  </a:moveTo>
                  <a:lnTo>
                    <a:pt x="1613916" y="54864"/>
                  </a:lnTo>
                </a:path>
                <a:path w="7431405" h="55245">
                  <a:moveTo>
                    <a:pt x="1589532" y="0"/>
                  </a:moveTo>
                  <a:lnTo>
                    <a:pt x="1644395" y="54864"/>
                  </a:lnTo>
                </a:path>
                <a:path w="7431405" h="55245">
                  <a:moveTo>
                    <a:pt x="1621536" y="0"/>
                  </a:moveTo>
                  <a:lnTo>
                    <a:pt x="1676400" y="54864"/>
                  </a:lnTo>
                </a:path>
                <a:path w="7431405" h="55245">
                  <a:moveTo>
                    <a:pt x="1653539" y="0"/>
                  </a:moveTo>
                  <a:lnTo>
                    <a:pt x="1708404" y="54864"/>
                  </a:lnTo>
                </a:path>
                <a:path w="7431405" h="55245">
                  <a:moveTo>
                    <a:pt x="1685544" y="0"/>
                  </a:moveTo>
                  <a:lnTo>
                    <a:pt x="1740408" y="54864"/>
                  </a:lnTo>
                </a:path>
                <a:path w="7431405" h="55245">
                  <a:moveTo>
                    <a:pt x="1716024" y="0"/>
                  </a:moveTo>
                  <a:lnTo>
                    <a:pt x="1772412" y="54864"/>
                  </a:lnTo>
                </a:path>
                <a:path w="7431405" h="55245">
                  <a:moveTo>
                    <a:pt x="1748028" y="0"/>
                  </a:moveTo>
                  <a:lnTo>
                    <a:pt x="1804415" y="54864"/>
                  </a:lnTo>
                </a:path>
                <a:path w="7431405" h="55245">
                  <a:moveTo>
                    <a:pt x="1780032" y="0"/>
                  </a:moveTo>
                  <a:lnTo>
                    <a:pt x="1834895" y="54864"/>
                  </a:lnTo>
                </a:path>
                <a:path w="7431405" h="55245">
                  <a:moveTo>
                    <a:pt x="1812036" y="0"/>
                  </a:moveTo>
                  <a:lnTo>
                    <a:pt x="1866900" y="54864"/>
                  </a:lnTo>
                </a:path>
                <a:path w="7431405" h="55245">
                  <a:moveTo>
                    <a:pt x="1844039" y="0"/>
                  </a:moveTo>
                  <a:lnTo>
                    <a:pt x="1898904" y="54864"/>
                  </a:lnTo>
                </a:path>
                <a:path w="7431405" h="55245">
                  <a:moveTo>
                    <a:pt x="1876044" y="0"/>
                  </a:moveTo>
                  <a:lnTo>
                    <a:pt x="1930908" y="54864"/>
                  </a:lnTo>
                </a:path>
                <a:path w="7431405" h="55245">
                  <a:moveTo>
                    <a:pt x="1908048" y="0"/>
                  </a:moveTo>
                  <a:lnTo>
                    <a:pt x="1962912" y="54864"/>
                  </a:lnTo>
                </a:path>
                <a:path w="7431405" h="55245">
                  <a:moveTo>
                    <a:pt x="1940052" y="0"/>
                  </a:moveTo>
                  <a:lnTo>
                    <a:pt x="1994915" y="54864"/>
                  </a:lnTo>
                </a:path>
                <a:path w="7431405" h="55245">
                  <a:moveTo>
                    <a:pt x="1972056" y="0"/>
                  </a:moveTo>
                  <a:lnTo>
                    <a:pt x="2026920" y="54864"/>
                  </a:lnTo>
                </a:path>
                <a:path w="7431405" h="55245">
                  <a:moveTo>
                    <a:pt x="2002536" y="0"/>
                  </a:moveTo>
                  <a:lnTo>
                    <a:pt x="2058924" y="54864"/>
                  </a:lnTo>
                </a:path>
                <a:path w="7431405" h="55245">
                  <a:moveTo>
                    <a:pt x="2034539" y="0"/>
                  </a:moveTo>
                  <a:lnTo>
                    <a:pt x="2089404" y="54864"/>
                  </a:lnTo>
                </a:path>
                <a:path w="7431405" h="55245">
                  <a:moveTo>
                    <a:pt x="2066544" y="0"/>
                  </a:moveTo>
                  <a:lnTo>
                    <a:pt x="2121408" y="54864"/>
                  </a:lnTo>
                </a:path>
                <a:path w="7431405" h="55245">
                  <a:moveTo>
                    <a:pt x="2098548" y="0"/>
                  </a:moveTo>
                  <a:lnTo>
                    <a:pt x="2153412" y="54864"/>
                  </a:lnTo>
                </a:path>
                <a:path w="7431405" h="55245">
                  <a:moveTo>
                    <a:pt x="2130552" y="0"/>
                  </a:moveTo>
                  <a:lnTo>
                    <a:pt x="2185416" y="54864"/>
                  </a:lnTo>
                </a:path>
                <a:path w="7431405" h="55245">
                  <a:moveTo>
                    <a:pt x="2162556" y="0"/>
                  </a:moveTo>
                  <a:lnTo>
                    <a:pt x="2217420" y="54864"/>
                  </a:lnTo>
                </a:path>
                <a:path w="7431405" h="55245">
                  <a:moveTo>
                    <a:pt x="2193036" y="0"/>
                  </a:moveTo>
                  <a:lnTo>
                    <a:pt x="2249424" y="54864"/>
                  </a:lnTo>
                </a:path>
                <a:path w="7431405" h="55245">
                  <a:moveTo>
                    <a:pt x="2225040" y="0"/>
                  </a:moveTo>
                  <a:lnTo>
                    <a:pt x="2279904" y="54864"/>
                  </a:lnTo>
                </a:path>
                <a:path w="7431405" h="55245">
                  <a:moveTo>
                    <a:pt x="2257044" y="0"/>
                  </a:moveTo>
                  <a:lnTo>
                    <a:pt x="2311908" y="54864"/>
                  </a:lnTo>
                </a:path>
                <a:path w="7431405" h="55245">
                  <a:moveTo>
                    <a:pt x="2289048" y="0"/>
                  </a:moveTo>
                  <a:lnTo>
                    <a:pt x="2343912" y="54864"/>
                  </a:lnTo>
                </a:path>
                <a:path w="7431405" h="55245">
                  <a:moveTo>
                    <a:pt x="2321052" y="0"/>
                  </a:moveTo>
                  <a:lnTo>
                    <a:pt x="2375916" y="54864"/>
                  </a:lnTo>
                </a:path>
                <a:path w="7431405" h="55245">
                  <a:moveTo>
                    <a:pt x="2353056" y="0"/>
                  </a:moveTo>
                  <a:lnTo>
                    <a:pt x="2407920" y="54864"/>
                  </a:lnTo>
                </a:path>
                <a:path w="7431405" h="55245">
                  <a:moveTo>
                    <a:pt x="2385060" y="0"/>
                  </a:moveTo>
                  <a:lnTo>
                    <a:pt x="2439924" y="54864"/>
                  </a:lnTo>
                </a:path>
                <a:path w="7431405" h="55245">
                  <a:moveTo>
                    <a:pt x="2417064" y="0"/>
                  </a:moveTo>
                  <a:lnTo>
                    <a:pt x="2471928" y="54864"/>
                  </a:lnTo>
                </a:path>
                <a:path w="7431405" h="55245">
                  <a:moveTo>
                    <a:pt x="2447543" y="0"/>
                  </a:moveTo>
                  <a:lnTo>
                    <a:pt x="2503932" y="54864"/>
                  </a:lnTo>
                </a:path>
                <a:path w="7431405" h="55245">
                  <a:moveTo>
                    <a:pt x="2479548" y="0"/>
                  </a:moveTo>
                  <a:lnTo>
                    <a:pt x="2535936" y="54864"/>
                  </a:lnTo>
                </a:path>
                <a:path w="7431405" h="55245">
                  <a:moveTo>
                    <a:pt x="2511552" y="0"/>
                  </a:moveTo>
                  <a:lnTo>
                    <a:pt x="2566416" y="54864"/>
                  </a:lnTo>
                </a:path>
                <a:path w="7431405" h="55245">
                  <a:moveTo>
                    <a:pt x="2543556" y="0"/>
                  </a:moveTo>
                  <a:lnTo>
                    <a:pt x="2598420" y="54864"/>
                  </a:lnTo>
                </a:path>
                <a:path w="7431405" h="55245">
                  <a:moveTo>
                    <a:pt x="2575560" y="0"/>
                  </a:moveTo>
                  <a:lnTo>
                    <a:pt x="2630424" y="54864"/>
                  </a:lnTo>
                </a:path>
                <a:path w="7431405" h="55245">
                  <a:moveTo>
                    <a:pt x="2607564" y="0"/>
                  </a:moveTo>
                  <a:lnTo>
                    <a:pt x="2662428" y="54864"/>
                  </a:lnTo>
                </a:path>
                <a:path w="7431405" h="55245">
                  <a:moveTo>
                    <a:pt x="2638043" y="0"/>
                  </a:moveTo>
                  <a:lnTo>
                    <a:pt x="2694432" y="54864"/>
                  </a:lnTo>
                </a:path>
                <a:path w="7431405" h="55245">
                  <a:moveTo>
                    <a:pt x="2670048" y="0"/>
                  </a:moveTo>
                  <a:lnTo>
                    <a:pt x="2726436" y="54864"/>
                  </a:lnTo>
                </a:path>
                <a:path w="7431405" h="55245">
                  <a:moveTo>
                    <a:pt x="2702052" y="0"/>
                  </a:moveTo>
                  <a:lnTo>
                    <a:pt x="2756916" y="54864"/>
                  </a:lnTo>
                </a:path>
                <a:path w="7431405" h="55245">
                  <a:moveTo>
                    <a:pt x="2734056" y="0"/>
                  </a:moveTo>
                  <a:lnTo>
                    <a:pt x="2788920" y="54864"/>
                  </a:lnTo>
                </a:path>
                <a:path w="7431405" h="55245">
                  <a:moveTo>
                    <a:pt x="2766060" y="0"/>
                  </a:moveTo>
                  <a:lnTo>
                    <a:pt x="2820924" y="54864"/>
                  </a:lnTo>
                </a:path>
                <a:path w="7431405" h="55245">
                  <a:moveTo>
                    <a:pt x="2798064" y="0"/>
                  </a:moveTo>
                  <a:lnTo>
                    <a:pt x="2852928" y="54864"/>
                  </a:lnTo>
                </a:path>
                <a:path w="7431405" h="55245">
                  <a:moveTo>
                    <a:pt x="2830068" y="0"/>
                  </a:moveTo>
                  <a:lnTo>
                    <a:pt x="2884932" y="54864"/>
                  </a:lnTo>
                </a:path>
                <a:path w="7431405" h="55245">
                  <a:moveTo>
                    <a:pt x="2862072" y="0"/>
                  </a:moveTo>
                  <a:lnTo>
                    <a:pt x="2916936" y="54864"/>
                  </a:lnTo>
                </a:path>
                <a:path w="7431405" h="55245">
                  <a:moveTo>
                    <a:pt x="2894076" y="0"/>
                  </a:moveTo>
                  <a:lnTo>
                    <a:pt x="2948940" y="54864"/>
                  </a:lnTo>
                </a:path>
                <a:path w="7431405" h="55245">
                  <a:moveTo>
                    <a:pt x="2924556" y="0"/>
                  </a:moveTo>
                  <a:lnTo>
                    <a:pt x="2980943" y="54864"/>
                  </a:lnTo>
                </a:path>
                <a:path w="7431405" h="55245">
                  <a:moveTo>
                    <a:pt x="2956560" y="0"/>
                  </a:moveTo>
                  <a:lnTo>
                    <a:pt x="3011424" y="54864"/>
                  </a:lnTo>
                </a:path>
                <a:path w="7431405" h="55245">
                  <a:moveTo>
                    <a:pt x="2988564" y="0"/>
                  </a:moveTo>
                  <a:lnTo>
                    <a:pt x="3043428" y="54864"/>
                  </a:lnTo>
                </a:path>
                <a:path w="7431405" h="55245">
                  <a:moveTo>
                    <a:pt x="3020568" y="0"/>
                  </a:moveTo>
                  <a:lnTo>
                    <a:pt x="3075432" y="54864"/>
                  </a:lnTo>
                </a:path>
                <a:path w="7431405" h="55245">
                  <a:moveTo>
                    <a:pt x="3052572" y="0"/>
                  </a:moveTo>
                  <a:lnTo>
                    <a:pt x="3107436" y="54864"/>
                  </a:lnTo>
                </a:path>
                <a:path w="7431405" h="55245">
                  <a:moveTo>
                    <a:pt x="3084576" y="0"/>
                  </a:moveTo>
                  <a:lnTo>
                    <a:pt x="3139440" y="54864"/>
                  </a:lnTo>
                </a:path>
                <a:path w="7431405" h="55245">
                  <a:moveTo>
                    <a:pt x="3115056" y="0"/>
                  </a:moveTo>
                  <a:lnTo>
                    <a:pt x="3171443" y="54864"/>
                  </a:lnTo>
                </a:path>
                <a:path w="7431405" h="55245">
                  <a:moveTo>
                    <a:pt x="3148584" y="0"/>
                  </a:moveTo>
                  <a:lnTo>
                    <a:pt x="3201924" y="54864"/>
                  </a:lnTo>
                </a:path>
                <a:path w="7431405" h="55245">
                  <a:moveTo>
                    <a:pt x="3179064" y="0"/>
                  </a:moveTo>
                  <a:lnTo>
                    <a:pt x="3233928" y="54864"/>
                  </a:lnTo>
                </a:path>
                <a:path w="7431405" h="55245">
                  <a:moveTo>
                    <a:pt x="3211068" y="0"/>
                  </a:moveTo>
                  <a:lnTo>
                    <a:pt x="3265931" y="54864"/>
                  </a:lnTo>
                </a:path>
                <a:path w="7431405" h="55245">
                  <a:moveTo>
                    <a:pt x="3243072" y="0"/>
                  </a:moveTo>
                  <a:lnTo>
                    <a:pt x="3297936" y="54864"/>
                  </a:lnTo>
                </a:path>
                <a:path w="7431405" h="55245">
                  <a:moveTo>
                    <a:pt x="3275076" y="0"/>
                  </a:moveTo>
                  <a:lnTo>
                    <a:pt x="3329940" y="54864"/>
                  </a:lnTo>
                </a:path>
                <a:path w="7431405" h="55245">
                  <a:moveTo>
                    <a:pt x="3307079" y="0"/>
                  </a:moveTo>
                  <a:lnTo>
                    <a:pt x="3361943" y="54864"/>
                  </a:lnTo>
                </a:path>
                <a:path w="7431405" h="55245">
                  <a:moveTo>
                    <a:pt x="3339084" y="0"/>
                  </a:moveTo>
                  <a:lnTo>
                    <a:pt x="3393948" y="54864"/>
                  </a:lnTo>
                </a:path>
                <a:path w="7431405" h="55245">
                  <a:moveTo>
                    <a:pt x="3369564" y="0"/>
                  </a:moveTo>
                  <a:lnTo>
                    <a:pt x="3425952" y="54864"/>
                  </a:lnTo>
                </a:path>
                <a:path w="7431405" h="55245">
                  <a:moveTo>
                    <a:pt x="3401568" y="0"/>
                  </a:moveTo>
                  <a:lnTo>
                    <a:pt x="3457956" y="54864"/>
                  </a:lnTo>
                </a:path>
                <a:path w="7431405" h="55245">
                  <a:moveTo>
                    <a:pt x="3433572" y="0"/>
                  </a:moveTo>
                  <a:lnTo>
                    <a:pt x="3488436" y="54864"/>
                  </a:lnTo>
                </a:path>
                <a:path w="7431405" h="55245">
                  <a:moveTo>
                    <a:pt x="3465576" y="0"/>
                  </a:moveTo>
                  <a:lnTo>
                    <a:pt x="3520440" y="54864"/>
                  </a:lnTo>
                </a:path>
                <a:path w="7431405" h="55245">
                  <a:moveTo>
                    <a:pt x="3497579" y="0"/>
                  </a:moveTo>
                  <a:lnTo>
                    <a:pt x="3552443" y="54864"/>
                  </a:lnTo>
                </a:path>
                <a:path w="7431405" h="55245">
                  <a:moveTo>
                    <a:pt x="3529584" y="0"/>
                  </a:moveTo>
                  <a:lnTo>
                    <a:pt x="3584448" y="54864"/>
                  </a:lnTo>
                </a:path>
                <a:path w="7431405" h="55245">
                  <a:moveTo>
                    <a:pt x="3560064" y="0"/>
                  </a:moveTo>
                  <a:lnTo>
                    <a:pt x="3616452" y="54864"/>
                  </a:lnTo>
                </a:path>
                <a:path w="7431405" h="55245">
                  <a:moveTo>
                    <a:pt x="3593591" y="0"/>
                  </a:moveTo>
                  <a:lnTo>
                    <a:pt x="3648456" y="54864"/>
                  </a:lnTo>
                </a:path>
                <a:path w="7431405" h="55245">
                  <a:moveTo>
                    <a:pt x="3625596" y="0"/>
                  </a:moveTo>
                  <a:lnTo>
                    <a:pt x="3678936" y="54864"/>
                  </a:lnTo>
                </a:path>
                <a:path w="7431405" h="55245">
                  <a:moveTo>
                    <a:pt x="3656076" y="0"/>
                  </a:moveTo>
                  <a:lnTo>
                    <a:pt x="3712464" y="54864"/>
                  </a:lnTo>
                </a:path>
                <a:path w="7431405" h="55245">
                  <a:moveTo>
                    <a:pt x="3688079" y="0"/>
                  </a:moveTo>
                  <a:lnTo>
                    <a:pt x="3742943" y="54864"/>
                  </a:lnTo>
                </a:path>
                <a:path w="7431405" h="55245">
                  <a:moveTo>
                    <a:pt x="3720084" y="0"/>
                  </a:moveTo>
                  <a:lnTo>
                    <a:pt x="3774948" y="54864"/>
                  </a:lnTo>
                </a:path>
                <a:path w="7431405" h="55245">
                  <a:moveTo>
                    <a:pt x="3752088" y="0"/>
                  </a:moveTo>
                  <a:lnTo>
                    <a:pt x="3806952" y="54864"/>
                  </a:lnTo>
                </a:path>
                <a:path w="7431405" h="55245">
                  <a:moveTo>
                    <a:pt x="3784091" y="0"/>
                  </a:moveTo>
                  <a:lnTo>
                    <a:pt x="3838956" y="54864"/>
                  </a:lnTo>
                </a:path>
                <a:path w="7431405" h="55245">
                  <a:moveTo>
                    <a:pt x="3816096" y="0"/>
                  </a:moveTo>
                  <a:lnTo>
                    <a:pt x="3870959" y="54864"/>
                  </a:lnTo>
                </a:path>
                <a:path w="7431405" h="55245">
                  <a:moveTo>
                    <a:pt x="3846576" y="0"/>
                  </a:moveTo>
                  <a:lnTo>
                    <a:pt x="3902964" y="54864"/>
                  </a:lnTo>
                </a:path>
                <a:path w="7431405" h="55245">
                  <a:moveTo>
                    <a:pt x="3878579" y="0"/>
                  </a:moveTo>
                  <a:lnTo>
                    <a:pt x="3933443" y="54864"/>
                  </a:lnTo>
                </a:path>
                <a:path w="7431405" h="55245">
                  <a:moveTo>
                    <a:pt x="3910584" y="0"/>
                  </a:moveTo>
                  <a:lnTo>
                    <a:pt x="3965448" y="54864"/>
                  </a:lnTo>
                </a:path>
                <a:path w="7431405" h="55245">
                  <a:moveTo>
                    <a:pt x="3942588" y="0"/>
                  </a:moveTo>
                  <a:lnTo>
                    <a:pt x="3997452" y="54864"/>
                  </a:lnTo>
                </a:path>
                <a:path w="7431405" h="55245">
                  <a:moveTo>
                    <a:pt x="3974591" y="0"/>
                  </a:moveTo>
                  <a:lnTo>
                    <a:pt x="4029456" y="54864"/>
                  </a:lnTo>
                </a:path>
                <a:path w="7431405" h="55245">
                  <a:moveTo>
                    <a:pt x="4006596" y="0"/>
                  </a:moveTo>
                  <a:lnTo>
                    <a:pt x="4061459" y="54864"/>
                  </a:lnTo>
                </a:path>
                <a:path w="7431405" h="55245">
                  <a:moveTo>
                    <a:pt x="4038600" y="0"/>
                  </a:moveTo>
                  <a:lnTo>
                    <a:pt x="4093464" y="54864"/>
                  </a:lnTo>
                </a:path>
                <a:path w="7431405" h="55245">
                  <a:moveTo>
                    <a:pt x="4070604" y="0"/>
                  </a:moveTo>
                  <a:lnTo>
                    <a:pt x="4123943" y="54864"/>
                  </a:lnTo>
                </a:path>
                <a:path w="7431405" h="55245">
                  <a:moveTo>
                    <a:pt x="4101084" y="0"/>
                  </a:moveTo>
                  <a:lnTo>
                    <a:pt x="4157472" y="54864"/>
                  </a:lnTo>
                </a:path>
                <a:path w="7431405" h="55245">
                  <a:moveTo>
                    <a:pt x="4133088" y="0"/>
                  </a:moveTo>
                  <a:lnTo>
                    <a:pt x="4189476" y="54864"/>
                  </a:lnTo>
                </a:path>
                <a:path w="7431405" h="55245">
                  <a:moveTo>
                    <a:pt x="4165091" y="0"/>
                  </a:moveTo>
                  <a:lnTo>
                    <a:pt x="4219956" y="54864"/>
                  </a:lnTo>
                </a:path>
                <a:path w="7431405" h="55245">
                  <a:moveTo>
                    <a:pt x="4197096" y="0"/>
                  </a:moveTo>
                  <a:lnTo>
                    <a:pt x="4251959" y="54864"/>
                  </a:lnTo>
                </a:path>
                <a:path w="7431405" h="55245">
                  <a:moveTo>
                    <a:pt x="4229100" y="0"/>
                  </a:moveTo>
                  <a:lnTo>
                    <a:pt x="4283964" y="54864"/>
                  </a:lnTo>
                </a:path>
                <a:path w="7431405" h="55245">
                  <a:moveTo>
                    <a:pt x="4261104" y="0"/>
                  </a:moveTo>
                  <a:lnTo>
                    <a:pt x="4315968" y="54864"/>
                  </a:lnTo>
                </a:path>
                <a:path w="7431405" h="55245">
                  <a:moveTo>
                    <a:pt x="4291584" y="0"/>
                  </a:moveTo>
                  <a:lnTo>
                    <a:pt x="4347972" y="54864"/>
                  </a:lnTo>
                </a:path>
                <a:path w="7431405" h="55245">
                  <a:moveTo>
                    <a:pt x="4323588" y="0"/>
                  </a:moveTo>
                  <a:lnTo>
                    <a:pt x="4379976" y="54864"/>
                  </a:lnTo>
                </a:path>
                <a:path w="7431405" h="55245">
                  <a:moveTo>
                    <a:pt x="4355592" y="0"/>
                  </a:moveTo>
                  <a:lnTo>
                    <a:pt x="4410456" y="54864"/>
                  </a:lnTo>
                </a:path>
                <a:path w="7431405" h="55245">
                  <a:moveTo>
                    <a:pt x="4387596" y="0"/>
                  </a:moveTo>
                  <a:lnTo>
                    <a:pt x="4442459" y="54864"/>
                  </a:lnTo>
                </a:path>
                <a:path w="7431405" h="55245">
                  <a:moveTo>
                    <a:pt x="4419600" y="0"/>
                  </a:moveTo>
                  <a:lnTo>
                    <a:pt x="4474464" y="54864"/>
                  </a:lnTo>
                </a:path>
                <a:path w="7431405" h="55245">
                  <a:moveTo>
                    <a:pt x="4451604" y="0"/>
                  </a:moveTo>
                  <a:lnTo>
                    <a:pt x="4506468" y="54864"/>
                  </a:lnTo>
                </a:path>
                <a:path w="7431405" h="55245">
                  <a:moveTo>
                    <a:pt x="4483608" y="0"/>
                  </a:moveTo>
                  <a:lnTo>
                    <a:pt x="4538472" y="54864"/>
                  </a:lnTo>
                </a:path>
                <a:path w="7431405" h="55245">
                  <a:moveTo>
                    <a:pt x="4515612" y="0"/>
                  </a:moveTo>
                  <a:lnTo>
                    <a:pt x="4570476" y="54864"/>
                  </a:lnTo>
                </a:path>
                <a:path w="7431405" h="55245">
                  <a:moveTo>
                    <a:pt x="4547616" y="0"/>
                  </a:moveTo>
                  <a:lnTo>
                    <a:pt x="4602480" y="54864"/>
                  </a:lnTo>
                </a:path>
                <a:path w="7431405" h="55245">
                  <a:moveTo>
                    <a:pt x="4578096" y="0"/>
                  </a:moveTo>
                  <a:lnTo>
                    <a:pt x="4634484" y="54864"/>
                  </a:lnTo>
                </a:path>
                <a:path w="7431405" h="55245">
                  <a:moveTo>
                    <a:pt x="4610100" y="0"/>
                  </a:moveTo>
                  <a:lnTo>
                    <a:pt x="4664964" y="54864"/>
                  </a:lnTo>
                </a:path>
                <a:path w="7431405" h="55245">
                  <a:moveTo>
                    <a:pt x="4642104" y="0"/>
                  </a:moveTo>
                  <a:lnTo>
                    <a:pt x="4696968" y="54864"/>
                  </a:lnTo>
                </a:path>
                <a:path w="7431405" h="55245">
                  <a:moveTo>
                    <a:pt x="4674108" y="0"/>
                  </a:moveTo>
                  <a:lnTo>
                    <a:pt x="4728972" y="54864"/>
                  </a:lnTo>
                </a:path>
                <a:path w="7431405" h="55245">
                  <a:moveTo>
                    <a:pt x="4706112" y="0"/>
                  </a:moveTo>
                  <a:lnTo>
                    <a:pt x="4760976" y="54864"/>
                  </a:lnTo>
                </a:path>
                <a:path w="7431405" h="55245">
                  <a:moveTo>
                    <a:pt x="4738116" y="0"/>
                  </a:moveTo>
                  <a:lnTo>
                    <a:pt x="4792980" y="54864"/>
                  </a:lnTo>
                </a:path>
                <a:path w="7431405" h="55245">
                  <a:moveTo>
                    <a:pt x="4768596" y="0"/>
                  </a:moveTo>
                  <a:lnTo>
                    <a:pt x="4824984" y="54864"/>
                  </a:lnTo>
                </a:path>
                <a:path w="7431405" h="55245">
                  <a:moveTo>
                    <a:pt x="4800600" y="0"/>
                  </a:moveTo>
                  <a:lnTo>
                    <a:pt x="4855464" y="54864"/>
                  </a:lnTo>
                </a:path>
                <a:path w="7431405" h="55245">
                  <a:moveTo>
                    <a:pt x="4832604" y="0"/>
                  </a:moveTo>
                  <a:lnTo>
                    <a:pt x="4887468" y="54864"/>
                  </a:lnTo>
                </a:path>
                <a:path w="7431405" h="55245">
                  <a:moveTo>
                    <a:pt x="4864608" y="0"/>
                  </a:moveTo>
                  <a:lnTo>
                    <a:pt x="4919472" y="54864"/>
                  </a:lnTo>
                </a:path>
                <a:path w="7431405" h="55245">
                  <a:moveTo>
                    <a:pt x="4896612" y="0"/>
                  </a:moveTo>
                  <a:lnTo>
                    <a:pt x="4951476" y="54864"/>
                  </a:lnTo>
                </a:path>
                <a:path w="7431405" h="55245">
                  <a:moveTo>
                    <a:pt x="4928616" y="0"/>
                  </a:moveTo>
                  <a:lnTo>
                    <a:pt x="4983480" y="54864"/>
                  </a:lnTo>
                </a:path>
                <a:path w="7431405" h="55245">
                  <a:moveTo>
                    <a:pt x="4960620" y="0"/>
                  </a:moveTo>
                  <a:lnTo>
                    <a:pt x="5015483" y="54864"/>
                  </a:lnTo>
                </a:path>
                <a:path w="7431405" h="55245">
                  <a:moveTo>
                    <a:pt x="4992624" y="0"/>
                  </a:moveTo>
                  <a:lnTo>
                    <a:pt x="5047487" y="54864"/>
                  </a:lnTo>
                </a:path>
                <a:path w="7431405" h="55245">
                  <a:moveTo>
                    <a:pt x="5023104" y="0"/>
                  </a:moveTo>
                  <a:lnTo>
                    <a:pt x="5079492" y="54864"/>
                  </a:lnTo>
                </a:path>
                <a:path w="7431405" h="55245">
                  <a:moveTo>
                    <a:pt x="5055108" y="0"/>
                  </a:moveTo>
                  <a:lnTo>
                    <a:pt x="5111496" y="54864"/>
                  </a:lnTo>
                </a:path>
                <a:path w="7431405" h="55245">
                  <a:moveTo>
                    <a:pt x="5087112" y="0"/>
                  </a:moveTo>
                  <a:lnTo>
                    <a:pt x="5141976" y="54864"/>
                  </a:lnTo>
                </a:path>
                <a:path w="7431405" h="55245">
                  <a:moveTo>
                    <a:pt x="5119116" y="0"/>
                  </a:moveTo>
                  <a:lnTo>
                    <a:pt x="5173980" y="54864"/>
                  </a:lnTo>
                </a:path>
                <a:path w="7431405" h="55245">
                  <a:moveTo>
                    <a:pt x="5151120" y="0"/>
                  </a:moveTo>
                  <a:lnTo>
                    <a:pt x="5205983" y="54864"/>
                  </a:lnTo>
                </a:path>
                <a:path w="7431405" h="55245">
                  <a:moveTo>
                    <a:pt x="5183124" y="0"/>
                  </a:moveTo>
                  <a:lnTo>
                    <a:pt x="5237987" y="54864"/>
                  </a:lnTo>
                </a:path>
                <a:path w="7431405" h="55245">
                  <a:moveTo>
                    <a:pt x="5213604" y="0"/>
                  </a:moveTo>
                  <a:lnTo>
                    <a:pt x="5269992" y="54864"/>
                  </a:lnTo>
                </a:path>
                <a:path w="7431405" h="55245">
                  <a:moveTo>
                    <a:pt x="5245608" y="0"/>
                  </a:moveTo>
                  <a:lnTo>
                    <a:pt x="5301996" y="54864"/>
                  </a:lnTo>
                </a:path>
                <a:path w="7431405" h="55245">
                  <a:moveTo>
                    <a:pt x="5279136" y="0"/>
                  </a:moveTo>
                  <a:lnTo>
                    <a:pt x="5332476" y="54864"/>
                  </a:lnTo>
                </a:path>
                <a:path w="7431405" h="55245">
                  <a:moveTo>
                    <a:pt x="5309616" y="0"/>
                  </a:moveTo>
                  <a:lnTo>
                    <a:pt x="5364480" y="54864"/>
                  </a:lnTo>
                </a:path>
                <a:path w="7431405" h="55245">
                  <a:moveTo>
                    <a:pt x="5341620" y="0"/>
                  </a:moveTo>
                  <a:lnTo>
                    <a:pt x="5396483" y="54864"/>
                  </a:lnTo>
                </a:path>
                <a:path w="7431405" h="55245">
                  <a:moveTo>
                    <a:pt x="5373624" y="0"/>
                  </a:moveTo>
                  <a:lnTo>
                    <a:pt x="5428487" y="54864"/>
                  </a:lnTo>
                </a:path>
                <a:path w="7431405" h="55245">
                  <a:moveTo>
                    <a:pt x="5405628" y="0"/>
                  </a:moveTo>
                  <a:lnTo>
                    <a:pt x="5460492" y="54864"/>
                  </a:lnTo>
                </a:path>
                <a:path w="7431405" h="55245">
                  <a:moveTo>
                    <a:pt x="5437632" y="0"/>
                  </a:moveTo>
                  <a:lnTo>
                    <a:pt x="5492496" y="54864"/>
                  </a:lnTo>
                </a:path>
                <a:path w="7431405" h="55245">
                  <a:moveTo>
                    <a:pt x="5469636" y="0"/>
                  </a:moveTo>
                  <a:lnTo>
                    <a:pt x="5524500" y="54864"/>
                  </a:lnTo>
                </a:path>
                <a:path w="7431405" h="55245">
                  <a:moveTo>
                    <a:pt x="5500116" y="0"/>
                  </a:moveTo>
                  <a:lnTo>
                    <a:pt x="5556504" y="54864"/>
                  </a:lnTo>
                </a:path>
                <a:path w="7431405" h="55245">
                  <a:moveTo>
                    <a:pt x="5532120" y="0"/>
                  </a:moveTo>
                  <a:lnTo>
                    <a:pt x="5586983" y="54864"/>
                  </a:lnTo>
                </a:path>
                <a:path w="7431405" h="55245">
                  <a:moveTo>
                    <a:pt x="5564124" y="0"/>
                  </a:moveTo>
                  <a:lnTo>
                    <a:pt x="5618987" y="54864"/>
                  </a:lnTo>
                </a:path>
                <a:path w="7431405" h="55245">
                  <a:moveTo>
                    <a:pt x="5596128" y="0"/>
                  </a:moveTo>
                  <a:lnTo>
                    <a:pt x="5650992" y="54864"/>
                  </a:lnTo>
                </a:path>
                <a:path w="7431405" h="55245">
                  <a:moveTo>
                    <a:pt x="5628132" y="0"/>
                  </a:moveTo>
                  <a:lnTo>
                    <a:pt x="5682996" y="54864"/>
                  </a:lnTo>
                </a:path>
                <a:path w="7431405" h="55245">
                  <a:moveTo>
                    <a:pt x="5660136" y="0"/>
                  </a:moveTo>
                  <a:lnTo>
                    <a:pt x="5715000" y="54864"/>
                  </a:lnTo>
                </a:path>
                <a:path w="7431405" h="55245">
                  <a:moveTo>
                    <a:pt x="5692140" y="0"/>
                  </a:moveTo>
                  <a:lnTo>
                    <a:pt x="5747004" y="54864"/>
                  </a:lnTo>
                </a:path>
                <a:path w="7431405" h="55245">
                  <a:moveTo>
                    <a:pt x="5724144" y="0"/>
                  </a:moveTo>
                  <a:lnTo>
                    <a:pt x="5777483" y="54864"/>
                  </a:lnTo>
                </a:path>
                <a:path w="7431405" h="55245">
                  <a:moveTo>
                    <a:pt x="5754624" y="0"/>
                  </a:moveTo>
                  <a:lnTo>
                    <a:pt x="5809487" y="54864"/>
                  </a:lnTo>
                </a:path>
                <a:path w="7431405" h="55245">
                  <a:moveTo>
                    <a:pt x="5786628" y="0"/>
                  </a:moveTo>
                  <a:lnTo>
                    <a:pt x="5843016" y="54864"/>
                  </a:lnTo>
                </a:path>
                <a:path w="7431405" h="55245">
                  <a:moveTo>
                    <a:pt x="5818632" y="0"/>
                  </a:moveTo>
                  <a:lnTo>
                    <a:pt x="5873496" y="54864"/>
                  </a:lnTo>
                </a:path>
                <a:path w="7431405" h="55245">
                  <a:moveTo>
                    <a:pt x="5850636" y="0"/>
                  </a:moveTo>
                  <a:lnTo>
                    <a:pt x="5905500" y="54864"/>
                  </a:lnTo>
                </a:path>
                <a:path w="7431405" h="55245">
                  <a:moveTo>
                    <a:pt x="5882640" y="0"/>
                  </a:moveTo>
                  <a:lnTo>
                    <a:pt x="5937504" y="54864"/>
                  </a:lnTo>
                </a:path>
                <a:path w="7431405" h="55245">
                  <a:moveTo>
                    <a:pt x="5914644" y="0"/>
                  </a:moveTo>
                  <a:lnTo>
                    <a:pt x="5969508" y="54864"/>
                  </a:lnTo>
                </a:path>
                <a:path w="7431405" h="55245">
                  <a:moveTo>
                    <a:pt x="5945124" y="0"/>
                  </a:moveTo>
                  <a:lnTo>
                    <a:pt x="6001512" y="54864"/>
                  </a:lnTo>
                </a:path>
                <a:path w="7431405" h="55245">
                  <a:moveTo>
                    <a:pt x="5977128" y="0"/>
                  </a:moveTo>
                  <a:lnTo>
                    <a:pt x="6033516" y="54864"/>
                  </a:lnTo>
                </a:path>
                <a:path w="7431405" h="55245">
                  <a:moveTo>
                    <a:pt x="6009132" y="0"/>
                  </a:moveTo>
                  <a:lnTo>
                    <a:pt x="6063996" y="54864"/>
                  </a:lnTo>
                </a:path>
                <a:path w="7431405" h="55245">
                  <a:moveTo>
                    <a:pt x="6041136" y="0"/>
                  </a:moveTo>
                  <a:lnTo>
                    <a:pt x="6096000" y="54864"/>
                  </a:lnTo>
                </a:path>
                <a:path w="7431405" h="55245">
                  <a:moveTo>
                    <a:pt x="6073140" y="0"/>
                  </a:moveTo>
                  <a:lnTo>
                    <a:pt x="6128004" y="54864"/>
                  </a:lnTo>
                </a:path>
                <a:path w="7431405" h="55245">
                  <a:moveTo>
                    <a:pt x="6105144" y="0"/>
                  </a:moveTo>
                  <a:lnTo>
                    <a:pt x="6160008" y="54864"/>
                  </a:lnTo>
                </a:path>
                <a:path w="7431405" h="55245">
                  <a:moveTo>
                    <a:pt x="6137148" y="0"/>
                  </a:moveTo>
                  <a:lnTo>
                    <a:pt x="6192012" y="54864"/>
                  </a:lnTo>
                </a:path>
                <a:path w="7431405" h="55245">
                  <a:moveTo>
                    <a:pt x="6169152" y="0"/>
                  </a:moveTo>
                  <a:lnTo>
                    <a:pt x="6224016" y="54864"/>
                  </a:lnTo>
                </a:path>
                <a:path w="7431405" h="55245">
                  <a:moveTo>
                    <a:pt x="6201156" y="0"/>
                  </a:moveTo>
                  <a:lnTo>
                    <a:pt x="6256020" y="54864"/>
                  </a:lnTo>
                </a:path>
                <a:path w="7431405" h="55245">
                  <a:moveTo>
                    <a:pt x="6231636" y="0"/>
                  </a:moveTo>
                  <a:lnTo>
                    <a:pt x="6288024" y="54864"/>
                  </a:lnTo>
                </a:path>
                <a:path w="7431405" h="55245">
                  <a:moveTo>
                    <a:pt x="6263640" y="0"/>
                  </a:moveTo>
                  <a:lnTo>
                    <a:pt x="6318504" y="54864"/>
                  </a:lnTo>
                </a:path>
                <a:path w="7431405" h="55245">
                  <a:moveTo>
                    <a:pt x="6295644" y="0"/>
                  </a:moveTo>
                  <a:lnTo>
                    <a:pt x="6350508" y="54864"/>
                  </a:lnTo>
                </a:path>
                <a:path w="7431405" h="55245">
                  <a:moveTo>
                    <a:pt x="6327648" y="0"/>
                  </a:moveTo>
                  <a:lnTo>
                    <a:pt x="6382512" y="54864"/>
                  </a:lnTo>
                </a:path>
                <a:path w="7431405" h="55245">
                  <a:moveTo>
                    <a:pt x="6359652" y="0"/>
                  </a:moveTo>
                  <a:lnTo>
                    <a:pt x="6414516" y="54864"/>
                  </a:lnTo>
                </a:path>
                <a:path w="7431405" h="55245">
                  <a:moveTo>
                    <a:pt x="6391656" y="0"/>
                  </a:moveTo>
                  <a:lnTo>
                    <a:pt x="6446520" y="54864"/>
                  </a:lnTo>
                </a:path>
                <a:path w="7431405" h="55245">
                  <a:moveTo>
                    <a:pt x="6422136" y="0"/>
                  </a:moveTo>
                  <a:lnTo>
                    <a:pt x="6478524" y="54864"/>
                  </a:lnTo>
                </a:path>
                <a:path w="7431405" h="55245">
                  <a:moveTo>
                    <a:pt x="6454140" y="0"/>
                  </a:moveTo>
                  <a:lnTo>
                    <a:pt x="6509004" y="54864"/>
                  </a:lnTo>
                </a:path>
                <a:path w="7431405" h="55245">
                  <a:moveTo>
                    <a:pt x="6486144" y="0"/>
                  </a:moveTo>
                  <a:lnTo>
                    <a:pt x="6541008" y="54864"/>
                  </a:lnTo>
                </a:path>
                <a:path w="7431405" h="55245">
                  <a:moveTo>
                    <a:pt x="6518148" y="0"/>
                  </a:moveTo>
                  <a:lnTo>
                    <a:pt x="6573012" y="54864"/>
                  </a:lnTo>
                </a:path>
                <a:path w="7431405" h="55245">
                  <a:moveTo>
                    <a:pt x="6550152" y="0"/>
                  </a:moveTo>
                  <a:lnTo>
                    <a:pt x="6605016" y="54864"/>
                  </a:lnTo>
                </a:path>
                <a:path w="7431405" h="55245">
                  <a:moveTo>
                    <a:pt x="6582156" y="0"/>
                  </a:moveTo>
                  <a:lnTo>
                    <a:pt x="6637019" y="54864"/>
                  </a:lnTo>
                </a:path>
                <a:path w="7431405" h="55245">
                  <a:moveTo>
                    <a:pt x="6614159" y="0"/>
                  </a:moveTo>
                  <a:lnTo>
                    <a:pt x="6669024" y="54864"/>
                  </a:lnTo>
                </a:path>
                <a:path w="7431405" h="55245">
                  <a:moveTo>
                    <a:pt x="6646163" y="0"/>
                  </a:moveTo>
                  <a:lnTo>
                    <a:pt x="6701028" y="54864"/>
                  </a:lnTo>
                </a:path>
                <a:path w="7431405" h="55245">
                  <a:moveTo>
                    <a:pt x="6676644" y="0"/>
                  </a:moveTo>
                  <a:lnTo>
                    <a:pt x="6733032" y="54864"/>
                  </a:lnTo>
                </a:path>
                <a:path w="7431405" h="55245">
                  <a:moveTo>
                    <a:pt x="6708648" y="0"/>
                  </a:moveTo>
                  <a:lnTo>
                    <a:pt x="6765036" y="54864"/>
                  </a:lnTo>
                </a:path>
                <a:path w="7431405" h="55245">
                  <a:moveTo>
                    <a:pt x="6740652" y="0"/>
                  </a:moveTo>
                  <a:lnTo>
                    <a:pt x="6795516" y="54864"/>
                  </a:lnTo>
                </a:path>
                <a:path w="7431405" h="55245">
                  <a:moveTo>
                    <a:pt x="6772656" y="0"/>
                  </a:moveTo>
                  <a:lnTo>
                    <a:pt x="6827519" y="54864"/>
                  </a:lnTo>
                </a:path>
                <a:path w="7431405" h="55245">
                  <a:moveTo>
                    <a:pt x="6804659" y="0"/>
                  </a:moveTo>
                  <a:lnTo>
                    <a:pt x="6859524" y="54864"/>
                  </a:lnTo>
                </a:path>
                <a:path w="7431405" h="55245">
                  <a:moveTo>
                    <a:pt x="6836663" y="0"/>
                  </a:moveTo>
                  <a:lnTo>
                    <a:pt x="6891528" y="54864"/>
                  </a:lnTo>
                </a:path>
                <a:path w="7431405" h="55245">
                  <a:moveTo>
                    <a:pt x="6867144" y="0"/>
                  </a:moveTo>
                  <a:lnTo>
                    <a:pt x="6923532" y="54864"/>
                  </a:lnTo>
                </a:path>
                <a:path w="7431405" h="55245">
                  <a:moveTo>
                    <a:pt x="6899148" y="0"/>
                  </a:moveTo>
                  <a:lnTo>
                    <a:pt x="6955536" y="54864"/>
                  </a:lnTo>
                </a:path>
                <a:path w="7431405" h="55245">
                  <a:moveTo>
                    <a:pt x="6931152" y="0"/>
                  </a:moveTo>
                  <a:lnTo>
                    <a:pt x="6986016" y="54864"/>
                  </a:lnTo>
                </a:path>
                <a:path w="7431405" h="55245">
                  <a:moveTo>
                    <a:pt x="6963156" y="0"/>
                  </a:moveTo>
                  <a:lnTo>
                    <a:pt x="7018019" y="54864"/>
                  </a:lnTo>
                </a:path>
                <a:path w="7431405" h="55245">
                  <a:moveTo>
                    <a:pt x="6995159" y="0"/>
                  </a:moveTo>
                  <a:lnTo>
                    <a:pt x="7050024" y="54864"/>
                  </a:lnTo>
                </a:path>
                <a:path w="7431405" h="55245">
                  <a:moveTo>
                    <a:pt x="7027163" y="0"/>
                  </a:moveTo>
                  <a:lnTo>
                    <a:pt x="7082028" y="54864"/>
                  </a:lnTo>
                </a:path>
                <a:path w="7431405" h="55245">
                  <a:moveTo>
                    <a:pt x="7059168" y="0"/>
                  </a:moveTo>
                  <a:lnTo>
                    <a:pt x="7114032" y="54864"/>
                  </a:lnTo>
                </a:path>
                <a:path w="7431405" h="55245">
                  <a:moveTo>
                    <a:pt x="7091172" y="0"/>
                  </a:moveTo>
                  <a:lnTo>
                    <a:pt x="7146036" y="54864"/>
                  </a:lnTo>
                </a:path>
                <a:path w="7431405" h="55245">
                  <a:moveTo>
                    <a:pt x="7123176" y="0"/>
                  </a:moveTo>
                  <a:lnTo>
                    <a:pt x="7178040" y="54864"/>
                  </a:lnTo>
                </a:path>
                <a:path w="7431405" h="55245">
                  <a:moveTo>
                    <a:pt x="7153656" y="0"/>
                  </a:moveTo>
                  <a:lnTo>
                    <a:pt x="7210044" y="54864"/>
                  </a:lnTo>
                </a:path>
                <a:path w="7431405" h="55245">
                  <a:moveTo>
                    <a:pt x="7185659" y="0"/>
                  </a:moveTo>
                  <a:lnTo>
                    <a:pt x="7240524" y="54864"/>
                  </a:lnTo>
                </a:path>
                <a:path w="7431405" h="55245">
                  <a:moveTo>
                    <a:pt x="7217663" y="0"/>
                  </a:moveTo>
                  <a:lnTo>
                    <a:pt x="7272528" y="54864"/>
                  </a:lnTo>
                </a:path>
                <a:path w="7431405" h="55245">
                  <a:moveTo>
                    <a:pt x="7249668" y="0"/>
                  </a:moveTo>
                  <a:lnTo>
                    <a:pt x="7304532" y="54864"/>
                  </a:lnTo>
                </a:path>
                <a:path w="7431405" h="55245">
                  <a:moveTo>
                    <a:pt x="7281672" y="0"/>
                  </a:moveTo>
                  <a:lnTo>
                    <a:pt x="7336536" y="54864"/>
                  </a:lnTo>
                </a:path>
                <a:path w="7431405" h="55245">
                  <a:moveTo>
                    <a:pt x="7313676" y="0"/>
                  </a:moveTo>
                  <a:lnTo>
                    <a:pt x="7368540" y="54864"/>
                  </a:lnTo>
                </a:path>
                <a:path w="7431405" h="55245">
                  <a:moveTo>
                    <a:pt x="7344156" y="0"/>
                  </a:moveTo>
                  <a:lnTo>
                    <a:pt x="7400544" y="54864"/>
                  </a:lnTo>
                </a:path>
                <a:path w="7431405" h="55245">
                  <a:moveTo>
                    <a:pt x="7377683" y="0"/>
                  </a:moveTo>
                  <a:lnTo>
                    <a:pt x="7431024" y="54864"/>
                  </a:lnTo>
                </a:path>
              </a:pathLst>
            </a:custGeom>
            <a:ln w="12192">
              <a:solidFill>
                <a:srgbClr val="FFFFFF"/>
              </a:solidFill>
            </a:ln>
          </p:spPr>
          <p:txBody>
            <a:bodyPr wrap="square" lIns="0" tIns="0" rIns="0" bIns="0" rtlCol="0"/>
            <a:lstStyle/>
            <a:p>
              <a:endParaRPr/>
            </a:p>
          </p:txBody>
        </p:sp>
        <p:pic>
          <p:nvPicPr>
            <p:cNvPr id="10" name="object 10"/>
            <p:cNvPicPr/>
            <p:nvPr/>
          </p:nvPicPr>
          <p:blipFill>
            <a:blip r:embed="rId4" cstate="print"/>
            <a:stretch>
              <a:fillRect/>
            </a:stretch>
          </p:blipFill>
          <p:spPr>
            <a:xfrm>
              <a:off x="7568183" y="9752075"/>
              <a:ext cx="210312" cy="67056"/>
            </a:xfrm>
            <a:prstGeom prst="rect">
              <a:avLst/>
            </a:prstGeom>
          </p:spPr>
        </p:pic>
        <p:sp>
          <p:nvSpPr>
            <p:cNvPr id="11" name="object 11"/>
            <p:cNvSpPr/>
            <p:nvPr/>
          </p:nvSpPr>
          <p:spPr>
            <a:xfrm>
              <a:off x="7406640" y="9557003"/>
              <a:ext cx="198120" cy="501650"/>
            </a:xfrm>
            <a:custGeom>
              <a:avLst/>
              <a:gdLst/>
              <a:ahLst/>
              <a:cxnLst/>
              <a:rect l="l" t="t" r="r" b="b"/>
              <a:pathLst>
                <a:path w="198120" h="501650">
                  <a:moveTo>
                    <a:pt x="198120" y="501396"/>
                  </a:moveTo>
                  <a:lnTo>
                    <a:pt x="0" y="501396"/>
                  </a:lnTo>
                  <a:lnTo>
                    <a:pt x="0" y="0"/>
                  </a:lnTo>
                  <a:lnTo>
                    <a:pt x="198120" y="0"/>
                  </a:lnTo>
                  <a:lnTo>
                    <a:pt x="198120" y="501396"/>
                  </a:lnTo>
                  <a:close/>
                </a:path>
              </a:pathLst>
            </a:custGeom>
            <a:solidFill>
              <a:srgbClr val="000033"/>
            </a:solidFill>
          </p:spPr>
          <p:txBody>
            <a:bodyPr wrap="square" lIns="0" tIns="0" rIns="0" bIns="0" rtlCol="0"/>
            <a:lstStyle/>
            <a:p>
              <a:endParaRPr/>
            </a:p>
          </p:txBody>
        </p:sp>
      </p:grpSp>
      <p:sp>
        <p:nvSpPr>
          <p:cNvPr id="12" name="object 12"/>
          <p:cNvSpPr txBox="1"/>
          <p:nvPr/>
        </p:nvSpPr>
        <p:spPr>
          <a:xfrm>
            <a:off x="7407676" y="9682995"/>
            <a:ext cx="111125" cy="194310"/>
          </a:xfrm>
          <a:prstGeom prst="rect">
            <a:avLst/>
          </a:prstGeom>
        </p:spPr>
        <p:txBody>
          <a:bodyPr vert="horz" wrap="square" lIns="0" tIns="13335" rIns="0" bIns="0" rtlCol="0">
            <a:spAutoFit/>
          </a:bodyPr>
          <a:lstStyle/>
          <a:p>
            <a:pPr marL="12700">
              <a:lnSpc>
                <a:spcPct val="100000"/>
              </a:lnSpc>
              <a:spcBef>
                <a:spcPts val="105"/>
              </a:spcBef>
            </a:pPr>
            <a:r>
              <a:rPr sz="1100" spc="60" dirty="0">
                <a:solidFill>
                  <a:srgbClr val="FFFFFF"/>
                </a:solidFill>
                <a:latin typeface="Century Gothic"/>
                <a:cs typeface="Century Gothic"/>
              </a:rPr>
              <a:t>1</a:t>
            </a:r>
            <a:endParaRPr sz="1100">
              <a:latin typeface="Century Gothic"/>
              <a:cs typeface="Century Gothic"/>
            </a:endParaRPr>
          </a:p>
        </p:txBody>
      </p:sp>
      <p:sp>
        <p:nvSpPr>
          <p:cNvPr id="13" name="object 13"/>
          <p:cNvSpPr/>
          <p:nvPr/>
        </p:nvSpPr>
        <p:spPr>
          <a:xfrm>
            <a:off x="2831592" y="1085088"/>
            <a:ext cx="7620" cy="307975"/>
          </a:xfrm>
          <a:custGeom>
            <a:avLst/>
            <a:gdLst/>
            <a:ahLst/>
            <a:cxnLst/>
            <a:rect l="l" t="t" r="r" b="b"/>
            <a:pathLst>
              <a:path w="7619" h="307975">
                <a:moveTo>
                  <a:pt x="7620" y="307848"/>
                </a:moveTo>
                <a:lnTo>
                  <a:pt x="0" y="307848"/>
                </a:lnTo>
                <a:lnTo>
                  <a:pt x="0" y="0"/>
                </a:lnTo>
                <a:lnTo>
                  <a:pt x="7620" y="0"/>
                </a:lnTo>
                <a:lnTo>
                  <a:pt x="7620" y="307848"/>
                </a:lnTo>
                <a:close/>
              </a:path>
            </a:pathLst>
          </a:custGeom>
          <a:solidFill>
            <a:srgbClr val="686A6C"/>
          </a:solidFill>
        </p:spPr>
        <p:txBody>
          <a:bodyPr wrap="square" lIns="0" tIns="0" rIns="0" bIns="0" rtlCol="0"/>
          <a:lstStyle/>
          <a:p>
            <a:endParaRPr/>
          </a:p>
        </p:txBody>
      </p:sp>
      <p:sp>
        <p:nvSpPr>
          <p:cNvPr id="14" name="object 14"/>
          <p:cNvSpPr txBox="1"/>
          <p:nvPr/>
        </p:nvSpPr>
        <p:spPr>
          <a:xfrm>
            <a:off x="2140711" y="1510004"/>
            <a:ext cx="3959860" cy="305435"/>
          </a:xfrm>
          <a:prstGeom prst="rect">
            <a:avLst/>
          </a:prstGeom>
        </p:spPr>
        <p:txBody>
          <a:bodyPr vert="horz" wrap="square" lIns="0" tIns="12065" rIns="0" bIns="0" rtlCol="0">
            <a:spAutoFit/>
          </a:bodyPr>
          <a:lstStyle/>
          <a:p>
            <a:pPr algn="ctr">
              <a:lnSpc>
                <a:spcPts val="1105"/>
              </a:lnSpc>
              <a:spcBef>
                <a:spcPts val="95"/>
              </a:spcBef>
            </a:pPr>
            <a:r>
              <a:rPr sz="950" dirty="0">
                <a:solidFill>
                  <a:srgbClr val="001F5F"/>
                </a:solidFill>
                <a:latin typeface="Garamond"/>
                <a:cs typeface="Garamond"/>
              </a:rPr>
              <a:t>Office</a:t>
            </a:r>
            <a:r>
              <a:rPr sz="950" spc="-30" dirty="0">
                <a:solidFill>
                  <a:srgbClr val="001F5F"/>
                </a:solidFill>
                <a:latin typeface="Garamond"/>
                <a:cs typeface="Garamond"/>
              </a:rPr>
              <a:t> </a:t>
            </a:r>
            <a:r>
              <a:rPr sz="950" dirty="0">
                <a:solidFill>
                  <a:srgbClr val="001F5F"/>
                </a:solidFill>
                <a:latin typeface="Garamond"/>
                <a:cs typeface="Garamond"/>
              </a:rPr>
              <a:t>of</a:t>
            </a:r>
            <a:r>
              <a:rPr sz="950" spc="-30" dirty="0">
                <a:solidFill>
                  <a:srgbClr val="001F5F"/>
                </a:solidFill>
                <a:latin typeface="Garamond"/>
                <a:cs typeface="Garamond"/>
              </a:rPr>
              <a:t> </a:t>
            </a:r>
            <a:r>
              <a:rPr sz="950" dirty="0">
                <a:solidFill>
                  <a:srgbClr val="001F5F"/>
                </a:solidFill>
                <a:latin typeface="Garamond"/>
                <a:cs typeface="Garamond"/>
              </a:rPr>
              <a:t>the</a:t>
            </a:r>
            <a:r>
              <a:rPr sz="950" spc="-25" dirty="0">
                <a:solidFill>
                  <a:srgbClr val="001F5F"/>
                </a:solidFill>
                <a:latin typeface="Garamond"/>
                <a:cs typeface="Garamond"/>
              </a:rPr>
              <a:t> </a:t>
            </a:r>
            <a:r>
              <a:rPr sz="950" dirty="0">
                <a:solidFill>
                  <a:srgbClr val="001F5F"/>
                </a:solidFill>
                <a:latin typeface="Garamond"/>
                <a:cs typeface="Garamond"/>
              </a:rPr>
              <a:t>Vice</a:t>
            </a:r>
            <a:r>
              <a:rPr sz="950" spc="-15" dirty="0">
                <a:solidFill>
                  <a:srgbClr val="001F5F"/>
                </a:solidFill>
                <a:latin typeface="Garamond"/>
                <a:cs typeface="Garamond"/>
              </a:rPr>
              <a:t> </a:t>
            </a:r>
            <a:r>
              <a:rPr sz="950" spc="-10" dirty="0">
                <a:solidFill>
                  <a:srgbClr val="001F5F"/>
                </a:solidFill>
                <a:latin typeface="Garamond"/>
                <a:cs typeface="Garamond"/>
              </a:rPr>
              <a:t>President,</a:t>
            </a:r>
            <a:r>
              <a:rPr sz="950" spc="-45" dirty="0">
                <a:solidFill>
                  <a:srgbClr val="001F5F"/>
                </a:solidFill>
                <a:latin typeface="Garamond"/>
                <a:cs typeface="Garamond"/>
              </a:rPr>
              <a:t> </a:t>
            </a:r>
            <a:r>
              <a:rPr sz="950" dirty="0">
                <a:solidFill>
                  <a:srgbClr val="001F5F"/>
                </a:solidFill>
                <a:latin typeface="Garamond"/>
                <a:cs typeface="Garamond"/>
              </a:rPr>
              <a:t>Chief</a:t>
            </a:r>
            <a:r>
              <a:rPr sz="950" spc="-30" dirty="0">
                <a:solidFill>
                  <a:srgbClr val="001F5F"/>
                </a:solidFill>
                <a:latin typeface="Garamond"/>
                <a:cs typeface="Garamond"/>
              </a:rPr>
              <a:t> </a:t>
            </a:r>
            <a:r>
              <a:rPr sz="950" spc="-10" dirty="0">
                <a:solidFill>
                  <a:srgbClr val="001F5F"/>
                </a:solidFill>
                <a:latin typeface="Garamond"/>
                <a:cs typeface="Garamond"/>
              </a:rPr>
              <a:t>Financial</a:t>
            </a:r>
            <a:r>
              <a:rPr sz="950" spc="-45" dirty="0">
                <a:solidFill>
                  <a:srgbClr val="001F5F"/>
                </a:solidFill>
                <a:latin typeface="Garamond"/>
                <a:cs typeface="Garamond"/>
              </a:rPr>
              <a:t> </a:t>
            </a:r>
            <a:r>
              <a:rPr sz="950" dirty="0">
                <a:solidFill>
                  <a:srgbClr val="001F5F"/>
                </a:solidFill>
                <a:latin typeface="Garamond"/>
                <a:cs typeface="Garamond"/>
              </a:rPr>
              <a:t>Officer</a:t>
            </a:r>
            <a:r>
              <a:rPr sz="950" spc="-45" dirty="0">
                <a:solidFill>
                  <a:srgbClr val="001F5F"/>
                </a:solidFill>
                <a:latin typeface="Garamond"/>
                <a:cs typeface="Garamond"/>
              </a:rPr>
              <a:t> </a:t>
            </a:r>
            <a:r>
              <a:rPr sz="950" dirty="0">
                <a:solidFill>
                  <a:srgbClr val="001F5F"/>
                </a:solidFill>
                <a:latin typeface="Garamond"/>
                <a:cs typeface="Garamond"/>
              </a:rPr>
              <a:t>and</a:t>
            </a:r>
            <a:r>
              <a:rPr sz="950" spc="-20" dirty="0">
                <a:solidFill>
                  <a:srgbClr val="001F5F"/>
                </a:solidFill>
                <a:latin typeface="Garamond"/>
                <a:cs typeface="Garamond"/>
              </a:rPr>
              <a:t> </a:t>
            </a:r>
            <a:r>
              <a:rPr sz="950" spc="-10" dirty="0">
                <a:solidFill>
                  <a:srgbClr val="001F5F"/>
                </a:solidFill>
                <a:latin typeface="Garamond"/>
                <a:cs typeface="Garamond"/>
              </a:rPr>
              <a:t>Comptroller</a:t>
            </a:r>
            <a:endParaRPr sz="950">
              <a:latin typeface="Garamond"/>
              <a:cs typeface="Garamond"/>
            </a:endParaRPr>
          </a:p>
          <a:p>
            <a:pPr algn="ctr">
              <a:lnSpc>
                <a:spcPts val="1105"/>
              </a:lnSpc>
            </a:pPr>
            <a:r>
              <a:rPr sz="950" dirty="0">
                <a:solidFill>
                  <a:srgbClr val="001F5F"/>
                </a:solidFill>
                <a:latin typeface="Garamond"/>
                <a:cs typeface="Garamond"/>
              </a:rPr>
              <a:t>349</a:t>
            </a:r>
            <a:r>
              <a:rPr sz="950" spc="-15" dirty="0">
                <a:solidFill>
                  <a:srgbClr val="001F5F"/>
                </a:solidFill>
                <a:latin typeface="Garamond"/>
                <a:cs typeface="Garamond"/>
              </a:rPr>
              <a:t> </a:t>
            </a:r>
            <a:r>
              <a:rPr sz="950" spc="-10" dirty="0">
                <a:solidFill>
                  <a:srgbClr val="001F5F"/>
                </a:solidFill>
                <a:latin typeface="Garamond"/>
                <a:cs typeface="Garamond"/>
              </a:rPr>
              <a:t>Henry</a:t>
            </a:r>
            <a:r>
              <a:rPr sz="950" spc="-15" dirty="0">
                <a:solidFill>
                  <a:srgbClr val="001F5F"/>
                </a:solidFill>
                <a:latin typeface="Garamond"/>
                <a:cs typeface="Garamond"/>
              </a:rPr>
              <a:t> </a:t>
            </a:r>
            <a:r>
              <a:rPr sz="950" spc="-10" dirty="0">
                <a:solidFill>
                  <a:srgbClr val="001F5F"/>
                </a:solidFill>
                <a:latin typeface="Garamond"/>
                <a:cs typeface="Garamond"/>
              </a:rPr>
              <a:t>Administration</a:t>
            </a:r>
            <a:r>
              <a:rPr sz="950" spc="-35" dirty="0">
                <a:solidFill>
                  <a:srgbClr val="001F5F"/>
                </a:solidFill>
                <a:latin typeface="Garamond"/>
                <a:cs typeface="Garamond"/>
              </a:rPr>
              <a:t> </a:t>
            </a:r>
            <a:r>
              <a:rPr sz="950" spc="-10" dirty="0">
                <a:solidFill>
                  <a:srgbClr val="001F5F"/>
                </a:solidFill>
                <a:latin typeface="Garamond"/>
                <a:cs typeface="Garamond"/>
              </a:rPr>
              <a:t>Building,</a:t>
            </a:r>
            <a:r>
              <a:rPr sz="950" spc="-15" dirty="0">
                <a:solidFill>
                  <a:srgbClr val="001F5F"/>
                </a:solidFill>
                <a:latin typeface="Garamond"/>
                <a:cs typeface="Garamond"/>
              </a:rPr>
              <a:t> </a:t>
            </a:r>
            <a:r>
              <a:rPr sz="950" dirty="0">
                <a:solidFill>
                  <a:srgbClr val="001F5F"/>
                </a:solidFill>
                <a:latin typeface="Garamond"/>
                <a:cs typeface="Garamond"/>
              </a:rPr>
              <a:t>506</a:t>
            </a:r>
            <a:r>
              <a:rPr sz="950" spc="-15" dirty="0">
                <a:solidFill>
                  <a:srgbClr val="001F5F"/>
                </a:solidFill>
                <a:latin typeface="Garamond"/>
                <a:cs typeface="Garamond"/>
              </a:rPr>
              <a:t> </a:t>
            </a:r>
            <a:r>
              <a:rPr sz="950" spc="-10" dirty="0">
                <a:solidFill>
                  <a:srgbClr val="001F5F"/>
                </a:solidFill>
                <a:latin typeface="Garamond"/>
                <a:cs typeface="Garamond"/>
              </a:rPr>
              <a:t>South</a:t>
            </a:r>
            <a:r>
              <a:rPr sz="950" spc="-30" dirty="0">
                <a:solidFill>
                  <a:srgbClr val="001F5F"/>
                </a:solidFill>
                <a:latin typeface="Garamond"/>
                <a:cs typeface="Garamond"/>
              </a:rPr>
              <a:t> </a:t>
            </a:r>
            <a:r>
              <a:rPr sz="950" dirty="0">
                <a:solidFill>
                  <a:srgbClr val="001F5F"/>
                </a:solidFill>
                <a:latin typeface="Garamond"/>
                <a:cs typeface="Garamond"/>
              </a:rPr>
              <a:t>Wright</a:t>
            </a:r>
            <a:r>
              <a:rPr sz="950" spc="-15" dirty="0">
                <a:solidFill>
                  <a:srgbClr val="001F5F"/>
                </a:solidFill>
                <a:latin typeface="Garamond"/>
                <a:cs typeface="Garamond"/>
              </a:rPr>
              <a:t> </a:t>
            </a:r>
            <a:r>
              <a:rPr sz="950" dirty="0">
                <a:solidFill>
                  <a:srgbClr val="001F5F"/>
                </a:solidFill>
                <a:latin typeface="Garamond"/>
                <a:cs typeface="Garamond"/>
              </a:rPr>
              <a:t>Street</a:t>
            </a:r>
            <a:r>
              <a:rPr sz="950" spc="-10" dirty="0">
                <a:solidFill>
                  <a:srgbClr val="001F5F"/>
                </a:solidFill>
                <a:latin typeface="Garamond"/>
                <a:cs typeface="Garamond"/>
              </a:rPr>
              <a:t> </a:t>
            </a:r>
            <a:r>
              <a:rPr sz="950" dirty="0">
                <a:solidFill>
                  <a:srgbClr val="001F5F"/>
                </a:solidFill>
                <a:latin typeface="Garamond"/>
                <a:cs typeface="Garamond"/>
              </a:rPr>
              <a:t>•</a:t>
            </a:r>
            <a:r>
              <a:rPr sz="950" spc="-10" dirty="0">
                <a:solidFill>
                  <a:srgbClr val="001F5F"/>
                </a:solidFill>
                <a:latin typeface="Garamond"/>
                <a:cs typeface="Garamond"/>
              </a:rPr>
              <a:t> Urbana,</a:t>
            </a:r>
            <a:r>
              <a:rPr sz="950" spc="-25" dirty="0">
                <a:solidFill>
                  <a:srgbClr val="001F5F"/>
                </a:solidFill>
                <a:latin typeface="Garamond"/>
                <a:cs typeface="Garamond"/>
              </a:rPr>
              <a:t> </a:t>
            </a:r>
            <a:r>
              <a:rPr sz="950" dirty="0">
                <a:solidFill>
                  <a:srgbClr val="001F5F"/>
                </a:solidFill>
                <a:latin typeface="Garamond"/>
                <a:cs typeface="Garamond"/>
              </a:rPr>
              <a:t>Illinois</a:t>
            </a:r>
            <a:r>
              <a:rPr sz="950" spc="-10" dirty="0">
                <a:solidFill>
                  <a:srgbClr val="001F5F"/>
                </a:solidFill>
                <a:latin typeface="Garamond"/>
                <a:cs typeface="Garamond"/>
              </a:rPr>
              <a:t> 61801</a:t>
            </a:r>
            <a:endParaRPr sz="950">
              <a:latin typeface="Garamond"/>
              <a:cs typeface="Garamond"/>
            </a:endParaRPr>
          </a:p>
        </p:txBody>
      </p:sp>
      <p:sp>
        <p:nvSpPr>
          <p:cNvPr id="15" name="object 15"/>
          <p:cNvSpPr txBox="1"/>
          <p:nvPr/>
        </p:nvSpPr>
        <p:spPr>
          <a:xfrm>
            <a:off x="3437635" y="2285768"/>
            <a:ext cx="727710" cy="200660"/>
          </a:xfrm>
          <a:prstGeom prst="rect">
            <a:avLst/>
          </a:prstGeom>
        </p:spPr>
        <p:txBody>
          <a:bodyPr vert="horz" wrap="square" lIns="0" tIns="12700" rIns="0" bIns="0" rtlCol="0">
            <a:spAutoFit/>
          </a:bodyPr>
          <a:lstStyle/>
          <a:p>
            <a:pPr marL="12700">
              <a:lnSpc>
                <a:spcPct val="100000"/>
              </a:lnSpc>
              <a:spcBef>
                <a:spcPts val="100"/>
              </a:spcBef>
            </a:pPr>
            <a:r>
              <a:rPr sz="1150" dirty="0">
                <a:solidFill>
                  <a:srgbClr val="221F1F"/>
                </a:solidFill>
                <a:latin typeface="Times New Roman"/>
                <a:cs typeface="Times New Roman"/>
              </a:rPr>
              <a:t>July</a:t>
            </a:r>
            <a:r>
              <a:rPr sz="1150" spc="-50" dirty="0">
                <a:solidFill>
                  <a:srgbClr val="221F1F"/>
                </a:solidFill>
                <a:latin typeface="Times New Roman"/>
                <a:cs typeface="Times New Roman"/>
              </a:rPr>
              <a:t> </a:t>
            </a:r>
            <a:r>
              <a:rPr sz="1150" dirty="0">
                <a:solidFill>
                  <a:srgbClr val="221F1F"/>
                </a:solidFill>
                <a:latin typeface="Times New Roman"/>
                <a:cs typeface="Times New Roman"/>
              </a:rPr>
              <a:t>2,</a:t>
            </a:r>
            <a:r>
              <a:rPr sz="1150" spc="-30" dirty="0">
                <a:solidFill>
                  <a:srgbClr val="221F1F"/>
                </a:solidFill>
                <a:latin typeface="Times New Roman"/>
                <a:cs typeface="Times New Roman"/>
              </a:rPr>
              <a:t> </a:t>
            </a:r>
            <a:r>
              <a:rPr sz="1150" spc="-20" dirty="0">
                <a:solidFill>
                  <a:srgbClr val="221F1F"/>
                </a:solidFill>
                <a:latin typeface="Times New Roman"/>
                <a:cs typeface="Times New Roman"/>
              </a:rPr>
              <a:t>2022</a:t>
            </a:r>
            <a:endParaRPr sz="1150">
              <a:latin typeface="Times New Roman"/>
              <a:cs typeface="Times New Roman"/>
            </a:endParaRPr>
          </a:p>
        </p:txBody>
      </p:sp>
      <p:sp>
        <p:nvSpPr>
          <p:cNvPr id="16" name="object 16"/>
          <p:cNvSpPr txBox="1"/>
          <p:nvPr/>
        </p:nvSpPr>
        <p:spPr>
          <a:xfrm>
            <a:off x="1259839" y="2621048"/>
            <a:ext cx="5723255" cy="5350510"/>
          </a:xfrm>
          <a:prstGeom prst="rect">
            <a:avLst/>
          </a:prstGeom>
        </p:spPr>
        <p:txBody>
          <a:bodyPr vert="horz" wrap="square" lIns="0" tIns="26669" rIns="0" bIns="0" rtlCol="0">
            <a:spAutoFit/>
          </a:bodyPr>
          <a:lstStyle/>
          <a:p>
            <a:pPr marL="12700" marR="4494530">
              <a:lnSpc>
                <a:spcPts val="1300"/>
              </a:lnSpc>
              <a:spcBef>
                <a:spcPts val="209"/>
              </a:spcBef>
            </a:pPr>
            <a:r>
              <a:rPr sz="1150" dirty="0">
                <a:solidFill>
                  <a:srgbClr val="221F1F"/>
                </a:solidFill>
                <a:latin typeface="Times New Roman"/>
                <a:cs typeface="Times New Roman"/>
              </a:rPr>
              <a:t>Board</a:t>
            </a:r>
            <a:r>
              <a:rPr sz="1150" spc="-5" dirty="0">
                <a:solidFill>
                  <a:srgbClr val="221F1F"/>
                </a:solidFill>
                <a:latin typeface="Times New Roman"/>
                <a:cs typeface="Times New Roman"/>
              </a:rPr>
              <a:t> </a:t>
            </a:r>
            <a:r>
              <a:rPr sz="1150" dirty="0">
                <a:solidFill>
                  <a:srgbClr val="221F1F"/>
                </a:solidFill>
                <a:latin typeface="Times New Roman"/>
                <a:cs typeface="Times New Roman"/>
              </a:rPr>
              <a:t>of</a:t>
            </a:r>
            <a:r>
              <a:rPr sz="1150" spc="5" dirty="0">
                <a:solidFill>
                  <a:srgbClr val="221F1F"/>
                </a:solidFill>
                <a:latin typeface="Times New Roman"/>
                <a:cs typeface="Times New Roman"/>
              </a:rPr>
              <a:t> </a:t>
            </a:r>
            <a:r>
              <a:rPr sz="1150" spc="-10" dirty="0">
                <a:solidFill>
                  <a:srgbClr val="221F1F"/>
                </a:solidFill>
                <a:latin typeface="Times New Roman"/>
                <a:cs typeface="Times New Roman"/>
              </a:rPr>
              <a:t>Trustees University</a:t>
            </a:r>
            <a:r>
              <a:rPr sz="1150" spc="-40" dirty="0">
                <a:solidFill>
                  <a:srgbClr val="221F1F"/>
                </a:solidFill>
                <a:latin typeface="Times New Roman"/>
                <a:cs typeface="Times New Roman"/>
              </a:rPr>
              <a:t> </a:t>
            </a:r>
            <a:r>
              <a:rPr sz="1150" dirty="0">
                <a:solidFill>
                  <a:srgbClr val="221F1F"/>
                </a:solidFill>
                <a:latin typeface="Times New Roman"/>
                <a:cs typeface="Times New Roman"/>
              </a:rPr>
              <a:t>of</a:t>
            </a:r>
            <a:r>
              <a:rPr sz="1150" spc="-20" dirty="0">
                <a:solidFill>
                  <a:srgbClr val="221F1F"/>
                </a:solidFill>
                <a:latin typeface="Times New Roman"/>
                <a:cs typeface="Times New Roman"/>
              </a:rPr>
              <a:t> </a:t>
            </a:r>
            <a:r>
              <a:rPr sz="1150" spc="-10" dirty="0">
                <a:solidFill>
                  <a:srgbClr val="221F1F"/>
                </a:solidFill>
                <a:latin typeface="Times New Roman"/>
                <a:cs typeface="Times New Roman"/>
              </a:rPr>
              <a:t>Illinois</a:t>
            </a:r>
            <a:endParaRPr sz="1150">
              <a:latin typeface="Times New Roman"/>
              <a:cs typeface="Times New Roman"/>
            </a:endParaRPr>
          </a:p>
          <a:p>
            <a:pPr>
              <a:lnSpc>
                <a:spcPct val="100000"/>
              </a:lnSpc>
              <a:spcBef>
                <a:spcPts val="20"/>
              </a:spcBef>
            </a:pPr>
            <a:endParaRPr sz="1100">
              <a:latin typeface="Times New Roman"/>
              <a:cs typeface="Times New Roman"/>
            </a:endParaRPr>
          </a:p>
          <a:p>
            <a:pPr marL="12700" marR="93980">
              <a:lnSpc>
                <a:spcPct val="94600"/>
              </a:lnSpc>
            </a:pPr>
            <a:r>
              <a:rPr sz="1150" dirty="0">
                <a:solidFill>
                  <a:srgbClr val="221F1F"/>
                </a:solidFill>
                <a:latin typeface="Times New Roman"/>
                <a:cs typeface="Times New Roman"/>
              </a:rPr>
              <a:t>The</a:t>
            </a:r>
            <a:r>
              <a:rPr sz="1150" spc="-5" dirty="0">
                <a:solidFill>
                  <a:srgbClr val="221F1F"/>
                </a:solidFill>
                <a:latin typeface="Times New Roman"/>
                <a:cs typeface="Times New Roman"/>
              </a:rPr>
              <a:t> </a:t>
            </a:r>
            <a:r>
              <a:rPr sz="1150" dirty="0">
                <a:solidFill>
                  <a:srgbClr val="221F1F"/>
                </a:solidFill>
                <a:latin typeface="Times New Roman"/>
                <a:cs typeface="Times New Roman"/>
              </a:rPr>
              <a:t>2021</a:t>
            </a:r>
            <a:r>
              <a:rPr sz="1150" spc="-5" dirty="0">
                <a:solidFill>
                  <a:srgbClr val="221F1F"/>
                </a:solidFill>
                <a:latin typeface="Times New Roman"/>
                <a:cs typeface="Times New Roman"/>
              </a:rPr>
              <a:t> </a:t>
            </a:r>
            <a:r>
              <a:rPr sz="1150" dirty="0">
                <a:solidFill>
                  <a:srgbClr val="221F1F"/>
                </a:solidFill>
                <a:latin typeface="Times New Roman"/>
                <a:cs typeface="Times New Roman"/>
              </a:rPr>
              <a:t>University of</a:t>
            </a:r>
            <a:r>
              <a:rPr sz="1150" spc="-5" dirty="0">
                <a:solidFill>
                  <a:srgbClr val="221F1F"/>
                </a:solidFill>
                <a:latin typeface="Times New Roman"/>
                <a:cs typeface="Times New Roman"/>
              </a:rPr>
              <a:t> </a:t>
            </a:r>
            <a:r>
              <a:rPr sz="1150" dirty="0">
                <a:solidFill>
                  <a:srgbClr val="221F1F"/>
                </a:solidFill>
                <a:latin typeface="Times New Roman"/>
                <a:cs typeface="Times New Roman"/>
              </a:rPr>
              <a:t>Illinois</a:t>
            </a:r>
            <a:r>
              <a:rPr sz="1150" spc="-5" dirty="0">
                <a:solidFill>
                  <a:srgbClr val="221F1F"/>
                </a:solidFill>
                <a:latin typeface="Times New Roman"/>
                <a:cs typeface="Times New Roman"/>
              </a:rPr>
              <a:t> </a:t>
            </a:r>
            <a:r>
              <a:rPr sz="1150" dirty="0">
                <a:solidFill>
                  <a:srgbClr val="221F1F"/>
                </a:solidFill>
                <a:latin typeface="Times New Roman"/>
                <a:cs typeface="Times New Roman"/>
              </a:rPr>
              <a:t>System</a:t>
            </a:r>
            <a:r>
              <a:rPr sz="1150" spc="-20" dirty="0">
                <a:solidFill>
                  <a:srgbClr val="221F1F"/>
                </a:solidFill>
                <a:latin typeface="Times New Roman"/>
                <a:cs typeface="Times New Roman"/>
              </a:rPr>
              <a:t> </a:t>
            </a:r>
            <a:r>
              <a:rPr sz="1150" dirty="0">
                <a:solidFill>
                  <a:srgbClr val="221F1F"/>
                </a:solidFill>
                <a:latin typeface="Times New Roman"/>
                <a:cs typeface="Times New Roman"/>
              </a:rPr>
              <a:t>Endowment</a:t>
            </a:r>
            <a:r>
              <a:rPr sz="1150" spc="-20" dirty="0">
                <a:solidFill>
                  <a:srgbClr val="221F1F"/>
                </a:solidFill>
                <a:latin typeface="Times New Roman"/>
                <a:cs typeface="Times New Roman"/>
              </a:rPr>
              <a:t> </a:t>
            </a:r>
            <a:r>
              <a:rPr sz="1150" dirty="0">
                <a:solidFill>
                  <a:srgbClr val="221F1F"/>
                </a:solidFill>
                <a:latin typeface="Times New Roman"/>
                <a:cs typeface="Times New Roman"/>
              </a:rPr>
              <a:t>Farm report</a:t>
            </a:r>
            <a:r>
              <a:rPr sz="1150" spc="-5" dirty="0">
                <a:solidFill>
                  <a:srgbClr val="221F1F"/>
                </a:solidFill>
                <a:latin typeface="Times New Roman"/>
                <a:cs typeface="Times New Roman"/>
              </a:rPr>
              <a:t> </a:t>
            </a:r>
            <a:r>
              <a:rPr sz="1150" dirty="0">
                <a:solidFill>
                  <a:srgbClr val="221F1F"/>
                </a:solidFill>
                <a:latin typeface="Times New Roman"/>
                <a:cs typeface="Times New Roman"/>
              </a:rPr>
              <a:t>is</a:t>
            </a:r>
            <a:r>
              <a:rPr sz="1150" spc="-25" dirty="0">
                <a:solidFill>
                  <a:srgbClr val="221F1F"/>
                </a:solidFill>
                <a:latin typeface="Times New Roman"/>
                <a:cs typeface="Times New Roman"/>
              </a:rPr>
              <a:t> </a:t>
            </a:r>
            <a:r>
              <a:rPr sz="1150" dirty="0">
                <a:solidFill>
                  <a:srgbClr val="221F1F"/>
                </a:solidFill>
                <a:latin typeface="Times New Roman"/>
                <a:cs typeface="Times New Roman"/>
              </a:rPr>
              <a:t>attached</a:t>
            </a:r>
            <a:r>
              <a:rPr sz="1150" spc="-5" dirty="0">
                <a:solidFill>
                  <a:srgbClr val="221F1F"/>
                </a:solidFill>
                <a:latin typeface="Times New Roman"/>
                <a:cs typeface="Times New Roman"/>
              </a:rPr>
              <a:t> </a:t>
            </a:r>
            <a:r>
              <a:rPr sz="1150" dirty="0">
                <a:solidFill>
                  <a:srgbClr val="221F1F"/>
                </a:solidFill>
                <a:latin typeface="Times New Roman"/>
                <a:cs typeface="Times New Roman"/>
              </a:rPr>
              <a:t>herein.</a:t>
            </a:r>
            <a:r>
              <a:rPr sz="1150" spc="185" dirty="0">
                <a:solidFill>
                  <a:srgbClr val="221F1F"/>
                </a:solidFill>
                <a:latin typeface="Times New Roman"/>
                <a:cs typeface="Times New Roman"/>
              </a:rPr>
              <a:t> </a:t>
            </a:r>
            <a:r>
              <a:rPr sz="1150" dirty="0">
                <a:solidFill>
                  <a:srgbClr val="221F1F"/>
                </a:solidFill>
                <a:latin typeface="Times New Roman"/>
                <a:cs typeface="Times New Roman"/>
              </a:rPr>
              <a:t>The</a:t>
            </a:r>
            <a:r>
              <a:rPr sz="1150" spc="-5" dirty="0">
                <a:solidFill>
                  <a:srgbClr val="221F1F"/>
                </a:solidFill>
                <a:latin typeface="Times New Roman"/>
                <a:cs typeface="Times New Roman"/>
              </a:rPr>
              <a:t> </a:t>
            </a:r>
            <a:r>
              <a:rPr sz="1150" spc="-10" dirty="0">
                <a:solidFill>
                  <a:srgbClr val="221F1F"/>
                </a:solidFill>
                <a:latin typeface="Times New Roman"/>
                <a:cs typeface="Times New Roman"/>
              </a:rPr>
              <a:t>report </a:t>
            </a:r>
            <a:r>
              <a:rPr sz="1150" dirty="0">
                <a:solidFill>
                  <a:srgbClr val="221F1F"/>
                </a:solidFill>
                <a:latin typeface="Times New Roman"/>
                <a:cs typeface="Times New Roman"/>
              </a:rPr>
              <a:t>contains</a:t>
            </a:r>
            <a:r>
              <a:rPr sz="1150" spc="-5" dirty="0">
                <a:solidFill>
                  <a:srgbClr val="221F1F"/>
                </a:solidFill>
                <a:latin typeface="Times New Roman"/>
                <a:cs typeface="Times New Roman"/>
              </a:rPr>
              <a:t> </a:t>
            </a:r>
            <a:r>
              <a:rPr sz="1150" dirty="0">
                <a:solidFill>
                  <a:srgbClr val="221F1F"/>
                </a:solidFill>
                <a:latin typeface="Times New Roman"/>
                <a:cs typeface="Times New Roman"/>
              </a:rPr>
              <a:t>background</a:t>
            </a:r>
            <a:r>
              <a:rPr sz="1150" spc="-20" dirty="0">
                <a:solidFill>
                  <a:srgbClr val="221F1F"/>
                </a:solidFill>
                <a:latin typeface="Times New Roman"/>
                <a:cs typeface="Times New Roman"/>
              </a:rPr>
              <a:t> </a:t>
            </a:r>
            <a:r>
              <a:rPr sz="1150" dirty="0">
                <a:solidFill>
                  <a:srgbClr val="221F1F"/>
                </a:solidFill>
                <a:latin typeface="Times New Roman"/>
                <a:cs typeface="Times New Roman"/>
              </a:rPr>
              <a:t>information</a:t>
            </a:r>
            <a:r>
              <a:rPr sz="1150" spc="-5" dirty="0">
                <a:solidFill>
                  <a:srgbClr val="221F1F"/>
                </a:solidFill>
                <a:latin typeface="Times New Roman"/>
                <a:cs typeface="Times New Roman"/>
              </a:rPr>
              <a:t> </a:t>
            </a:r>
            <a:r>
              <a:rPr sz="1150" dirty="0">
                <a:solidFill>
                  <a:srgbClr val="221F1F"/>
                </a:solidFill>
                <a:latin typeface="Times New Roman"/>
                <a:cs typeface="Times New Roman"/>
              </a:rPr>
              <a:t>on the endowment</a:t>
            </a:r>
            <a:r>
              <a:rPr sz="1150" spc="-20" dirty="0">
                <a:solidFill>
                  <a:srgbClr val="221F1F"/>
                </a:solidFill>
                <a:latin typeface="Times New Roman"/>
                <a:cs typeface="Times New Roman"/>
              </a:rPr>
              <a:t> </a:t>
            </a:r>
            <a:r>
              <a:rPr sz="1150" dirty="0">
                <a:solidFill>
                  <a:srgbClr val="221F1F"/>
                </a:solidFill>
                <a:latin typeface="Times New Roman"/>
                <a:cs typeface="Times New Roman"/>
              </a:rPr>
              <a:t>farm</a:t>
            </a:r>
            <a:r>
              <a:rPr sz="1150" spc="-5" dirty="0">
                <a:solidFill>
                  <a:srgbClr val="221F1F"/>
                </a:solidFill>
                <a:latin typeface="Times New Roman"/>
                <a:cs typeface="Times New Roman"/>
              </a:rPr>
              <a:t> </a:t>
            </a:r>
            <a:r>
              <a:rPr sz="1150" dirty="0">
                <a:solidFill>
                  <a:srgbClr val="221F1F"/>
                </a:solidFill>
                <a:latin typeface="Times New Roman"/>
                <a:cs typeface="Times New Roman"/>
              </a:rPr>
              <a:t>portfolio,</a:t>
            </a:r>
            <a:r>
              <a:rPr sz="1150" spc="-5" dirty="0">
                <a:solidFill>
                  <a:srgbClr val="221F1F"/>
                </a:solidFill>
                <a:latin typeface="Times New Roman"/>
                <a:cs typeface="Times New Roman"/>
              </a:rPr>
              <a:t> </a:t>
            </a:r>
            <a:r>
              <a:rPr sz="1150" dirty="0">
                <a:solidFill>
                  <a:srgbClr val="221F1F"/>
                </a:solidFill>
                <a:latin typeface="Times New Roman"/>
                <a:cs typeface="Times New Roman"/>
              </a:rPr>
              <a:t>including a</a:t>
            </a:r>
            <a:r>
              <a:rPr sz="1150" spc="-20" dirty="0">
                <a:solidFill>
                  <a:srgbClr val="221F1F"/>
                </a:solidFill>
                <a:latin typeface="Times New Roman"/>
                <a:cs typeface="Times New Roman"/>
              </a:rPr>
              <a:t> </a:t>
            </a:r>
            <a:r>
              <a:rPr sz="1150" dirty="0">
                <a:solidFill>
                  <a:srgbClr val="221F1F"/>
                </a:solidFill>
                <a:latin typeface="Times New Roman"/>
                <a:cs typeface="Times New Roman"/>
              </a:rPr>
              <a:t>map</a:t>
            </a:r>
            <a:r>
              <a:rPr sz="1150" spc="-20" dirty="0">
                <a:solidFill>
                  <a:srgbClr val="221F1F"/>
                </a:solidFill>
                <a:latin typeface="Times New Roman"/>
                <a:cs typeface="Times New Roman"/>
              </a:rPr>
              <a:t> </a:t>
            </a:r>
            <a:r>
              <a:rPr sz="1150" dirty="0">
                <a:solidFill>
                  <a:srgbClr val="221F1F"/>
                </a:solidFill>
                <a:latin typeface="Times New Roman"/>
                <a:cs typeface="Times New Roman"/>
              </a:rPr>
              <a:t>and </a:t>
            </a:r>
            <a:r>
              <a:rPr sz="1150" spc="-25" dirty="0">
                <a:solidFill>
                  <a:srgbClr val="221F1F"/>
                </a:solidFill>
                <a:latin typeface="Times New Roman"/>
                <a:cs typeface="Times New Roman"/>
              </a:rPr>
              <a:t>an </a:t>
            </a:r>
            <a:r>
              <a:rPr sz="1150" dirty="0">
                <a:solidFill>
                  <a:srgbClr val="221F1F"/>
                </a:solidFill>
                <a:latin typeface="Times New Roman"/>
                <a:cs typeface="Times New Roman"/>
              </a:rPr>
              <a:t>overview</a:t>
            </a:r>
            <a:r>
              <a:rPr sz="1150" spc="-50" dirty="0">
                <a:solidFill>
                  <a:srgbClr val="221F1F"/>
                </a:solidFill>
                <a:latin typeface="Times New Roman"/>
                <a:cs typeface="Times New Roman"/>
              </a:rPr>
              <a:t> </a:t>
            </a:r>
            <a:r>
              <a:rPr sz="1150" dirty="0">
                <a:solidFill>
                  <a:srgbClr val="221F1F"/>
                </a:solidFill>
                <a:latin typeface="Times New Roman"/>
                <a:cs typeface="Times New Roman"/>
              </a:rPr>
              <a:t>of</a:t>
            </a:r>
            <a:r>
              <a:rPr sz="1150" spc="-35" dirty="0">
                <a:solidFill>
                  <a:srgbClr val="221F1F"/>
                </a:solidFill>
                <a:latin typeface="Times New Roman"/>
                <a:cs typeface="Times New Roman"/>
              </a:rPr>
              <a:t> </a:t>
            </a:r>
            <a:r>
              <a:rPr sz="1150" dirty="0">
                <a:solidFill>
                  <a:srgbClr val="221F1F"/>
                </a:solidFill>
                <a:latin typeface="Times New Roman"/>
                <a:cs typeface="Times New Roman"/>
              </a:rPr>
              <a:t>crop</a:t>
            </a:r>
            <a:r>
              <a:rPr sz="1150" spc="-40" dirty="0">
                <a:solidFill>
                  <a:srgbClr val="221F1F"/>
                </a:solidFill>
                <a:latin typeface="Times New Roman"/>
                <a:cs typeface="Times New Roman"/>
              </a:rPr>
              <a:t> </a:t>
            </a:r>
            <a:r>
              <a:rPr sz="1150" spc="-10" dirty="0">
                <a:solidFill>
                  <a:srgbClr val="221F1F"/>
                </a:solidFill>
                <a:latin typeface="Times New Roman"/>
                <a:cs typeface="Times New Roman"/>
              </a:rPr>
              <a:t>growing</a:t>
            </a:r>
            <a:r>
              <a:rPr sz="1150" spc="-45" dirty="0">
                <a:solidFill>
                  <a:srgbClr val="221F1F"/>
                </a:solidFill>
                <a:latin typeface="Times New Roman"/>
                <a:cs typeface="Times New Roman"/>
              </a:rPr>
              <a:t> </a:t>
            </a:r>
            <a:r>
              <a:rPr sz="1150" dirty="0">
                <a:solidFill>
                  <a:srgbClr val="221F1F"/>
                </a:solidFill>
                <a:latin typeface="Times New Roman"/>
                <a:cs typeface="Times New Roman"/>
              </a:rPr>
              <a:t>conditions,</a:t>
            </a:r>
            <a:r>
              <a:rPr sz="1150" spc="-25" dirty="0">
                <a:solidFill>
                  <a:srgbClr val="221F1F"/>
                </a:solidFill>
                <a:latin typeface="Times New Roman"/>
                <a:cs typeface="Times New Roman"/>
              </a:rPr>
              <a:t> </a:t>
            </a:r>
            <a:r>
              <a:rPr sz="1150" dirty="0">
                <a:solidFill>
                  <a:srgbClr val="221F1F"/>
                </a:solidFill>
                <a:latin typeface="Times New Roman"/>
                <a:cs typeface="Times New Roman"/>
              </a:rPr>
              <a:t>prices,</a:t>
            </a:r>
            <a:r>
              <a:rPr sz="1150" spc="-45" dirty="0">
                <a:solidFill>
                  <a:srgbClr val="221F1F"/>
                </a:solidFill>
                <a:latin typeface="Times New Roman"/>
                <a:cs typeface="Times New Roman"/>
              </a:rPr>
              <a:t> </a:t>
            </a:r>
            <a:r>
              <a:rPr sz="1150" dirty="0">
                <a:solidFill>
                  <a:srgbClr val="221F1F"/>
                </a:solidFill>
                <a:latin typeface="Times New Roman"/>
                <a:cs typeface="Times New Roman"/>
              </a:rPr>
              <a:t>and</a:t>
            </a:r>
            <a:r>
              <a:rPr sz="1150" spc="-40" dirty="0">
                <a:solidFill>
                  <a:srgbClr val="221F1F"/>
                </a:solidFill>
                <a:latin typeface="Times New Roman"/>
                <a:cs typeface="Times New Roman"/>
              </a:rPr>
              <a:t> </a:t>
            </a:r>
            <a:r>
              <a:rPr sz="1150" dirty="0">
                <a:solidFill>
                  <a:srgbClr val="221F1F"/>
                </a:solidFill>
                <a:latin typeface="Times New Roman"/>
                <a:cs typeface="Times New Roman"/>
              </a:rPr>
              <a:t>land</a:t>
            </a:r>
            <a:r>
              <a:rPr sz="1150" spc="-35" dirty="0">
                <a:solidFill>
                  <a:srgbClr val="221F1F"/>
                </a:solidFill>
                <a:latin typeface="Times New Roman"/>
                <a:cs typeface="Times New Roman"/>
              </a:rPr>
              <a:t> </a:t>
            </a:r>
            <a:r>
              <a:rPr sz="1150" dirty="0">
                <a:solidFill>
                  <a:srgbClr val="221F1F"/>
                </a:solidFill>
                <a:latin typeface="Times New Roman"/>
                <a:cs typeface="Times New Roman"/>
              </a:rPr>
              <a:t>values.</a:t>
            </a:r>
            <a:r>
              <a:rPr sz="1150" spc="225" dirty="0">
                <a:solidFill>
                  <a:srgbClr val="221F1F"/>
                </a:solidFill>
                <a:latin typeface="Times New Roman"/>
                <a:cs typeface="Times New Roman"/>
              </a:rPr>
              <a:t> </a:t>
            </a:r>
            <a:r>
              <a:rPr sz="1150" spc="-10" dirty="0">
                <a:solidFill>
                  <a:srgbClr val="221F1F"/>
                </a:solidFill>
                <a:latin typeface="Times New Roman"/>
                <a:cs typeface="Times New Roman"/>
              </a:rPr>
              <a:t>Specific</a:t>
            </a:r>
            <a:r>
              <a:rPr sz="1150" spc="-45" dirty="0">
                <a:solidFill>
                  <a:srgbClr val="221F1F"/>
                </a:solidFill>
                <a:latin typeface="Times New Roman"/>
                <a:cs typeface="Times New Roman"/>
              </a:rPr>
              <a:t> </a:t>
            </a:r>
            <a:r>
              <a:rPr sz="1150" spc="-10" dirty="0">
                <a:solidFill>
                  <a:srgbClr val="221F1F"/>
                </a:solidFill>
                <a:latin typeface="Times New Roman"/>
                <a:cs typeface="Times New Roman"/>
              </a:rPr>
              <a:t>summary</a:t>
            </a:r>
            <a:r>
              <a:rPr sz="1150" spc="-40" dirty="0">
                <a:solidFill>
                  <a:srgbClr val="221F1F"/>
                </a:solidFill>
                <a:latin typeface="Times New Roman"/>
                <a:cs typeface="Times New Roman"/>
              </a:rPr>
              <a:t> </a:t>
            </a:r>
            <a:r>
              <a:rPr sz="1150" dirty="0">
                <a:solidFill>
                  <a:srgbClr val="221F1F"/>
                </a:solidFill>
                <a:latin typeface="Times New Roman"/>
                <a:cs typeface="Times New Roman"/>
              </a:rPr>
              <a:t>reports</a:t>
            </a:r>
            <a:r>
              <a:rPr sz="1150" spc="-45" dirty="0">
                <a:solidFill>
                  <a:srgbClr val="221F1F"/>
                </a:solidFill>
                <a:latin typeface="Times New Roman"/>
                <a:cs typeface="Times New Roman"/>
              </a:rPr>
              <a:t> </a:t>
            </a:r>
            <a:r>
              <a:rPr sz="1150" dirty="0">
                <a:solidFill>
                  <a:srgbClr val="221F1F"/>
                </a:solidFill>
                <a:latin typeface="Times New Roman"/>
                <a:cs typeface="Times New Roman"/>
              </a:rPr>
              <a:t>for</a:t>
            </a:r>
            <a:r>
              <a:rPr sz="1150" spc="-35" dirty="0">
                <a:solidFill>
                  <a:srgbClr val="221F1F"/>
                </a:solidFill>
                <a:latin typeface="Times New Roman"/>
                <a:cs typeface="Times New Roman"/>
              </a:rPr>
              <a:t> </a:t>
            </a:r>
            <a:r>
              <a:rPr sz="1150" spc="-20" dirty="0">
                <a:solidFill>
                  <a:srgbClr val="221F1F"/>
                </a:solidFill>
                <a:latin typeface="Times New Roman"/>
                <a:cs typeface="Times New Roman"/>
              </a:rPr>
              <a:t>each </a:t>
            </a:r>
            <a:r>
              <a:rPr sz="1150" dirty="0">
                <a:solidFill>
                  <a:srgbClr val="221F1F"/>
                </a:solidFill>
                <a:latin typeface="Times New Roman"/>
                <a:cs typeface="Times New Roman"/>
              </a:rPr>
              <a:t>farm</a:t>
            </a:r>
            <a:r>
              <a:rPr sz="1150" spc="-5" dirty="0">
                <a:solidFill>
                  <a:srgbClr val="221F1F"/>
                </a:solidFill>
                <a:latin typeface="Times New Roman"/>
                <a:cs typeface="Times New Roman"/>
              </a:rPr>
              <a:t> </a:t>
            </a:r>
            <a:r>
              <a:rPr sz="1150" dirty="0">
                <a:solidFill>
                  <a:srgbClr val="221F1F"/>
                </a:solidFill>
                <a:latin typeface="Times New Roman"/>
                <a:cs typeface="Times New Roman"/>
              </a:rPr>
              <a:t>follow</a:t>
            </a:r>
            <a:r>
              <a:rPr sz="1150" spc="-20" dirty="0">
                <a:solidFill>
                  <a:srgbClr val="221F1F"/>
                </a:solidFill>
                <a:latin typeface="Times New Roman"/>
                <a:cs typeface="Times New Roman"/>
              </a:rPr>
              <a:t> </a:t>
            </a:r>
            <a:r>
              <a:rPr sz="1150" dirty="0">
                <a:solidFill>
                  <a:srgbClr val="221F1F"/>
                </a:solidFill>
                <a:latin typeface="Times New Roman"/>
                <a:cs typeface="Times New Roman"/>
              </a:rPr>
              <a:t>the</a:t>
            </a:r>
            <a:r>
              <a:rPr sz="1150" spc="-5" dirty="0">
                <a:solidFill>
                  <a:srgbClr val="221F1F"/>
                </a:solidFill>
                <a:latin typeface="Times New Roman"/>
                <a:cs typeface="Times New Roman"/>
              </a:rPr>
              <a:t> </a:t>
            </a:r>
            <a:r>
              <a:rPr sz="1150" dirty="0">
                <a:solidFill>
                  <a:srgbClr val="221F1F"/>
                </a:solidFill>
                <a:latin typeface="Times New Roman"/>
                <a:cs typeface="Times New Roman"/>
              </a:rPr>
              <a:t>background information.</a:t>
            </a:r>
            <a:r>
              <a:rPr sz="1150" spc="185" dirty="0">
                <a:solidFill>
                  <a:srgbClr val="221F1F"/>
                </a:solidFill>
                <a:latin typeface="Times New Roman"/>
                <a:cs typeface="Times New Roman"/>
              </a:rPr>
              <a:t> </a:t>
            </a:r>
            <a:r>
              <a:rPr sz="1150" dirty="0">
                <a:solidFill>
                  <a:srgbClr val="221F1F"/>
                </a:solidFill>
                <a:latin typeface="Times New Roman"/>
                <a:cs typeface="Times New Roman"/>
              </a:rPr>
              <a:t>The</a:t>
            </a:r>
            <a:r>
              <a:rPr sz="1150" spc="-10" dirty="0">
                <a:solidFill>
                  <a:srgbClr val="221F1F"/>
                </a:solidFill>
                <a:latin typeface="Times New Roman"/>
                <a:cs typeface="Times New Roman"/>
              </a:rPr>
              <a:t> </a:t>
            </a:r>
            <a:r>
              <a:rPr sz="1150" dirty="0">
                <a:solidFill>
                  <a:srgbClr val="221F1F"/>
                </a:solidFill>
                <a:latin typeface="Times New Roman"/>
                <a:cs typeface="Times New Roman"/>
              </a:rPr>
              <a:t>acreage,</a:t>
            </a:r>
            <a:r>
              <a:rPr sz="1150" spc="-5" dirty="0">
                <a:solidFill>
                  <a:srgbClr val="221F1F"/>
                </a:solidFill>
                <a:latin typeface="Times New Roman"/>
                <a:cs typeface="Times New Roman"/>
              </a:rPr>
              <a:t> </a:t>
            </a:r>
            <a:r>
              <a:rPr sz="1150" dirty="0">
                <a:solidFill>
                  <a:srgbClr val="221F1F"/>
                </a:solidFill>
                <a:latin typeface="Times New Roman"/>
                <a:cs typeface="Times New Roman"/>
              </a:rPr>
              <a:t>year</a:t>
            </a:r>
            <a:r>
              <a:rPr sz="1150" spc="-5" dirty="0">
                <a:solidFill>
                  <a:srgbClr val="221F1F"/>
                </a:solidFill>
                <a:latin typeface="Times New Roman"/>
                <a:cs typeface="Times New Roman"/>
              </a:rPr>
              <a:t> </a:t>
            </a:r>
            <a:r>
              <a:rPr sz="1150" dirty="0">
                <a:solidFill>
                  <a:srgbClr val="221F1F"/>
                </a:solidFill>
                <a:latin typeface="Times New Roman"/>
                <a:cs typeface="Times New Roman"/>
              </a:rPr>
              <a:t>of</a:t>
            </a:r>
            <a:r>
              <a:rPr sz="1150" spc="-5" dirty="0">
                <a:solidFill>
                  <a:srgbClr val="221F1F"/>
                </a:solidFill>
                <a:latin typeface="Times New Roman"/>
                <a:cs typeface="Times New Roman"/>
              </a:rPr>
              <a:t> </a:t>
            </a:r>
            <a:r>
              <a:rPr sz="1150" dirty="0">
                <a:solidFill>
                  <a:srgbClr val="221F1F"/>
                </a:solidFill>
                <a:latin typeface="Times New Roman"/>
                <a:cs typeface="Times New Roman"/>
              </a:rPr>
              <a:t>endowment,</a:t>
            </a:r>
            <a:r>
              <a:rPr sz="1150" spc="-5" dirty="0">
                <a:solidFill>
                  <a:srgbClr val="221F1F"/>
                </a:solidFill>
                <a:latin typeface="Times New Roman"/>
                <a:cs typeface="Times New Roman"/>
              </a:rPr>
              <a:t> </a:t>
            </a:r>
            <a:r>
              <a:rPr sz="1150" dirty="0">
                <a:solidFill>
                  <a:srgbClr val="221F1F"/>
                </a:solidFill>
                <a:latin typeface="Times New Roman"/>
                <a:cs typeface="Times New Roman"/>
              </a:rPr>
              <a:t>value </a:t>
            </a:r>
            <a:r>
              <a:rPr sz="1150" spc="-10" dirty="0">
                <a:solidFill>
                  <a:srgbClr val="221F1F"/>
                </a:solidFill>
                <a:latin typeface="Times New Roman"/>
                <a:cs typeface="Times New Roman"/>
              </a:rPr>
              <a:t>estimate, </a:t>
            </a:r>
            <a:r>
              <a:rPr sz="1150" dirty="0">
                <a:solidFill>
                  <a:srgbClr val="221F1F"/>
                </a:solidFill>
                <a:latin typeface="Times New Roman"/>
                <a:cs typeface="Times New Roman"/>
              </a:rPr>
              <a:t>income</a:t>
            </a:r>
            <a:r>
              <a:rPr sz="1150" spc="-10" dirty="0">
                <a:solidFill>
                  <a:srgbClr val="221F1F"/>
                </a:solidFill>
                <a:latin typeface="Times New Roman"/>
                <a:cs typeface="Times New Roman"/>
              </a:rPr>
              <a:t> </a:t>
            </a:r>
            <a:r>
              <a:rPr sz="1150" dirty="0">
                <a:solidFill>
                  <a:srgbClr val="221F1F"/>
                </a:solidFill>
                <a:latin typeface="Times New Roman"/>
                <a:cs typeface="Times New Roman"/>
              </a:rPr>
              <a:t>and return</a:t>
            </a:r>
            <a:r>
              <a:rPr sz="1150" spc="-15" dirty="0">
                <a:solidFill>
                  <a:srgbClr val="221F1F"/>
                </a:solidFill>
                <a:latin typeface="Times New Roman"/>
                <a:cs typeface="Times New Roman"/>
              </a:rPr>
              <a:t> </a:t>
            </a:r>
            <a:r>
              <a:rPr sz="1150" dirty="0">
                <a:solidFill>
                  <a:srgbClr val="221F1F"/>
                </a:solidFill>
                <a:latin typeface="Times New Roman"/>
                <a:cs typeface="Times New Roman"/>
              </a:rPr>
              <a:t>are</a:t>
            </a:r>
            <a:r>
              <a:rPr sz="1150" spc="-20" dirty="0">
                <a:solidFill>
                  <a:srgbClr val="221F1F"/>
                </a:solidFill>
                <a:latin typeface="Times New Roman"/>
                <a:cs typeface="Times New Roman"/>
              </a:rPr>
              <a:t> </a:t>
            </a:r>
            <a:r>
              <a:rPr sz="1150" dirty="0">
                <a:solidFill>
                  <a:srgbClr val="221F1F"/>
                </a:solidFill>
                <a:latin typeface="Times New Roman"/>
                <a:cs typeface="Times New Roman"/>
              </a:rPr>
              <a:t>provided for</a:t>
            </a:r>
            <a:r>
              <a:rPr sz="1150" spc="-15" dirty="0">
                <a:solidFill>
                  <a:srgbClr val="221F1F"/>
                </a:solidFill>
                <a:latin typeface="Times New Roman"/>
                <a:cs typeface="Times New Roman"/>
              </a:rPr>
              <a:t> </a:t>
            </a:r>
            <a:r>
              <a:rPr sz="1150" dirty="0">
                <a:solidFill>
                  <a:srgbClr val="221F1F"/>
                </a:solidFill>
                <a:latin typeface="Times New Roman"/>
                <a:cs typeface="Times New Roman"/>
              </a:rPr>
              <a:t>each</a:t>
            </a:r>
            <a:r>
              <a:rPr sz="1150" spc="-5" dirty="0">
                <a:solidFill>
                  <a:srgbClr val="221F1F"/>
                </a:solidFill>
                <a:latin typeface="Times New Roman"/>
                <a:cs typeface="Times New Roman"/>
              </a:rPr>
              <a:t> </a:t>
            </a:r>
            <a:r>
              <a:rPr sz="1150" dirty="0">
                <a:solidFill>
                  <a:srgbClr val="221F1F"/>
                </a:solidFill>
                <a:latin typeface="Times New Roman"/>
                <a:cs typeface="Times New Roman"/>
              </a:rPr>
              <a:t>farm.</a:t>
            </a:r>
            <a:r>
              <a:rPr sz="1150" spc="180" dirty="0">
                <a:solidFill>
                  <a:srgbClr val="221F1F"/>
                </a:solidFill>
                <a:latin typeface="Times New Roman"/>
                <a:cs typeface="Times New Roman"/>
              </a:rPr>
              <a:t> </a:t>
            </a:r>
            <a:r>
              <a:rPr sz="1150" dirty="0">
                <a:solidFill>
                  <a:srgbClr val="221F1F"/>
                </a:solidFill>
                <a:latin typeface="Times New Roman"/>
                <a:cs typeface="Times New Roman"/>
              </a:rPr>
              <a:t>These reports</a:t>
            </a:r>
            <a:r>
              <a:rPr sz="1150" spc="-10" dirty="0">
                <a:solidFill>
                  <a:srgbClr val="221F1F"/>
                </a:solidFill>
                <a:latin typeface="Times New Roman"/>
                <a:cs typeface="Times New Roman"/>
              </a:rPr>
              <a:t> </a:t>
            </a:r>
            <a:r>
              <a:rPr sz="1150" dirty="0">
                <a:solidFill>
                  <a:srgbClr val="221F1F"/>
                </a:solidFill>
                <a:latin typeface="Times New Roman"/>
                <a:cs typeface="Times New Roman"/>
              </a:rPr>
              <a:t>are</a:t>
            </a:r>
            <a:r>
              <a:rPr sz="1150" spc="-5" dirty="0">
                <a:solidFill>
                  <a:srgbClr val="221F1F"/>
                </a:solidFill>
                <a:latin typeface="Times New Roman"/>
                <a:cs typeface="Times New Roman"/>
              </a:rPr>
              <a:t> </a:t>
            </a:r>
            <a:r>
              <a:rPr sz="1150" dirty="0">
                <a:solidFill>
                  <a:srgbClr val="221F1F"/>
                </a:solidFill>
                <a:latin typeface="Times New Roman"/>
                <a:cs typeface="Times New Roman"/>
              </a:rPr>
              <a:t>prepared</a:t>
            </a:r>
            <a:r>
              <a:rPr sz="1150" spc="-15" dirty="0">
                <a:solidFill>
                  <a:srgbClr val="221F1F"/>
                </a:solidFill>
                <a:latin typeface="Times New Roman"/>
                <a:cs typeface="Times New Roman"/>
              </a:rPr>
              <a:t> </a:t>
            </a:r>
            <a:r>
              <a:rPr sz="1150" dirty="0">
                <a:solidFill>
                  <a:srgbClr val="221F1F"/>
                </a:solidFill>
                <a:latin typeface="Times New Roman"/>
                <a:cs typeface="Times New Roman"/>
              </a:rPr>
              <a:t>on</a:t>
            </a:r>
            <a:r>
              <a:rPr sz="1150" spc="-5" dirty="0">
                <a:solidFill>
                  <a:srgbClr val="221F1F"/>
                </a:solidFill>
                <a:latin typeface="Times New Roman"/>
                <a:cs typeface="Times New Roman"/>
              </a:rPr>
              <a:t> </a:t>
            </a:r>
            <a:r>
              <a:rPr sz="1150" dirty="0">
                <a:solidFill>
                  <a:srgbClr val="221F1F"/>
                </a:solidFill>
                <a:latin typeface="Times New Roman"/>
                <a:cs typeface="Times New Roman"/>
              </a:rPr>
              <a:t>an</a:t>
            </a:r>
            <a:r>
              <a:rPr sz="1150" spc="-15" dirty="0">
                <a:solidFill>
                  <a:srgbClr val="221F1F"/>
                </a:solidFill>
                <a:latin typeface="Times New Roman"/>
                <a:cs typeface="Times New Roman"/>
              </a:rPr>
              <a:t> </a:t>
            </a:r>
            <a:r>
              <a:rPr sz="1150" dirty="0">
                <a:solidFill>
                  <a:srgbClr val="221F1F"/>
                </a:solidFill>
                <a:latin typeface="Times New Roman"/>
                <a:cs typeface="Times New Roman"/>
              </a:rPr>
              <a:t>accrual basis</a:t>
            </a:r>
            <a:r>
              <a:rPr sz="1150" spc="-5" dirty="0">
                <a:solidFill>
                  <a:srgbClr val="221F1F"/>
                </a:solidFill>
                <a:latin typeface="Times New Roman"/>
                <a:cs typeface="Times New Roman"/>
              </a:rPr>
              <a:t> </a:t>
            </a:r>
            <a:r>
              <a:rPr sz="1150" spc="-25" dirty="0">
                <a:solidFill>
                  <a:srgbClr val="221F1F"/>
                </a:solidFill>
                <a:latin typeface="Times New Roman"/>
                <a:cs typeface="Times New Roman"/>
              </a:rPr>
              <a:t>in </a:t>
            </a:r>
            <a:r>
              <a:rPr sz="1150" dirty="0">
                <a:solidFill>
                  <a:srgbClr val="221F1F"/>
                </a:solidFill>
                <a:latin typeface="Times New Roman"/>
                <a:cs typeface="Times New Roman"/>
              </a:rPr>
              <a:t>accordance</a:t>
            </a:r>
            <a:r>
              <a:rPr sz="1150" spc="-20" dirty="0">
                <a:solidFill>
                  <a:srgbClr val="221F1F"/>
                </a:solidFill>
                <a:latin typeface="Times New Roman"/>
                <a:cs typeface="Times New Roman"/>
              </a:rPr>
              <a:t> </a:t>
            </a:r>
            <a:r>
              <a:rPr sz="1150" dirty="0">
                <a:solidFill>
                  <a:srgbClr val="221F1F"/>
                </a:solidFill>
                <a:latin typeface="Times New Roman"/>
                <a:cs typeface="Times New Roman"/>
              </a:rPr>
              <a:t>with</a:t>
            </a:r>
            <a:r>
              <a:rPr sz="1150" spc="-5" dirty="0">
                <a:solidFill>
                  <a:srgbClr val="221F1F"/>
                </a:solidFill>
                <a:latin typeface="Times New Roman"/>
                <a:cs typeface="Times New Roman"/>
              </a:rPr>
              <a:t> </a:t>
            </a:r>
            <a:r>
              <a:rPr sz="1150" dirty="0">
                <a:solidFill>
                  <a:srgbClr val="221F1F"/>
                </a:solidFill>
                <a:latin typeface="Times New Roman"/>
                <a:cs typeface="Times New Roman"/>
              </a:rPr>
              <a:t>generally</a:t>
            </a:r>
            <a:r>
              <a:rPr sz="1150" spc="-20" dirty="0">
                <a:solidFill>
                  <a:srgbClr val="221F1F"/>
                </a:solidFill>
                <a:latin typeface="Times New Roman"/>
                <a:cs typeface="Times New Roman"/>
              </a:rPr>
              <a:t> </a:t>
            </a:r>
            <a:r>
              <a:rPr sz="1150" dirty="0">
                <a:solidFill>
                  <a:srgbClr val="221F1F"/>
                </a:solidFill>
                <a:latin typeface="Times New Roman"/>
                <a:cs typeface="Times New Roman"/>
              </a:rPr>
              <a:t>accepted</a:t>
            </a:r>
            <a:r>
              <a:rPr sz="1150" spc="-5" dirty="0">
                <a:solidFill>
                  <a:srgbClr val="221F1F"/>
                </a:solidFill>
                <a:latin typeface="Times New Roman"/>
                <a:cs typeface="Times New Roman"/>
              </a:rPr>
              <a:t> </a:t>
            </a:r>
            <a:r>
              <a:rPr sz="1150" dirty="0">
                <a:solidFill>
                  <a:srgbClr val="221F1F"/>
                </a:solidFill>
                <a:latin typeface="Times New Roman"/>
                <a:cs typeface="Times New Roman"/>
              </a:rPr>
              <a:t>accounting</a:t>
            </a:r>
            <a:r>
              <a:rPr sz="1150" spc="-20" dirty="0">
                <a:solidFill>
                  <a:srgbClr val="221F1F"/>
                </a:solidFill>
                <a:latin typeface="Times New Roman"/>
                <a:cs typeface="Times New Roman"/>
              </a:rPr>
              <a:t> </a:t>
            </a:r>
            <a:r>
              <a:rPr sz="1150" spc="-10" dirty="0">
                <a:solidFill>
                  <a:srgbClr val="221F1F"/>
                </a:solidFill>
                <a:latin typeface="Times New Roman"/>
                <a:cs typeface="Times New Roman"/>
              </a:rPr>
              <a:t>principles.</a:t>
            </a:r>
            <a:endParaRPr sz="1150">
              <a:latin typeface="Times New Roman"/>
              <a:cs typeface="Times New Roman"/>
            </a:endParaRPr>
          </a:p>
          <a:p>
            <a:pPr>
              <a:lnSpc>
                <a:spcPct val="100000"/>
              </a:lnSpc>
            </a:pPr>
            <a:endParaRPr sz="1150">
              <a:latin typeface="Times New Roman"/>
              <a:cs typeface="Times New Roman"/>
            </a:endParaRPr>
          </a:p>
          <a:p>
            <a:pPr marL="12700" marR="41910">
              <a:lnSpc>
                <a:spcPct val="94600"/>
              </a:lnSpc>
            </a:pPr>
            <a:r>
              <a:rPr sz="1150" dirty="0">
                <a:solidFill>
                  <a:srgbClr val="221F1F"/>
                </a:solidFill>
                <a:latin typeface="Times New Roman"/>
                <a:cs typeface="Times New Roman"/>
              </a:rPr>
              <a:t>The</a:t>
            </a:r>
            <a:r>
              <a:rPr sz="1150" spc="-5" dirty="0">
                <a:solidFill>
                  <a:srgbClr val="221F1F"/>
                </a:solidFill>
                <a:latin typeface="Times New Roman"/>
                <a:cs typeface="Times New Roman"/>
              </a:rPr>
              <a:t> </a:t>
            </a:r>
            <a:r>
              <a:rPr sz="1150" dirty="0">
                <a:solidFill>
                  <a:srgbClr val="221F1F"/>
                </a:solidFill>
                <a:latin typeface="Times New Roman"/>
                <a:cs typeface="Times New Roman"/>
              </a:rPr>
              <a:t>endowment</a:t>
            </a:r>
            <a:r>
              <a:rPr sz="1150" spc="-5" dirty="0">
                <a:solidFill>
                  <a:srgbClr val="221F1F"/>
                </a:solidFill>
                <a:latin typeface="Times New Roman"/>
                <a:cs typeface="Times New Roman"/>
              </a:rPr>
              <a:t> </a:t>
            </a:r>
            <a:r>
              <a:rPr sz="1150" dirty="0">
                <a:solidFill>
                  <a:srgbClr val="221F1F"/>
                </a:solidFill>
                <a:latin typeface="Times New Roman"/>
                <a:cs typeface="Times New Roman"/>
              </a:rPr>
              <a:t>farms</a:t>
            </a:r>
            <a:r>
              <a:rPr sz="1150" spc="-10" dirty="0">
                <a:solidFill>
                  <a:srgbClr val="221F1F"/>
                </a:solidFill>
                <a:latin typeface="Times New Roman"/>
                <a:cs typeface="Times New Roman"/>
              </a:rPr>
              <a:t> </a:t>
            </a:r>
            <a:r>
              <a:rPr sz="1150" dirty="0">
                <a:solidFill>
                  <a:srgbClr val="221F1F"/>
                </a:solidFill>
                <a:latin typeface="Times New Roman"/>
                <a:cs typeface="Times New Roman"/>
              </a:rPr>
              <a:t>are</a:t>
            </a:r>
            <a:r>
              <a:rPr sz="1150" spc="-20" dirty="0">
                <a:solidFill>
                  <a:srgbClr val="221F1F"/>
                </a:solidFill>
                <a:latin typeface="Times New Roman"/>
                <a:cs typeface="Times New Roman"/>
              </a:rPr>
              <a:t> </a:t>
            </a:r>
            <a:r>
              <a:rPr sz="1150" dirty="0">
                <a:solidFill>
                  <a:srgbClr val="221F1F"/>
                </a:solidFill>
                <a:latin typeface="Times New Roman"/>
                <a:cs typeface="Times New Roman"/>
              </a:rPr>
              <a:t>gifts</a:t>
            </a:r>
            <a:r>
              <a:rPr sz="1150" spc="-10" dirty="0">
                <a:solidFill>
                  <a:srgbClr val="221F1F"/>
                </a:solidFill>
                <a:latin typeface="Times New Roman"/>
                <a:cs typeface="Times New Roman"/>
              </a:rPr>
              <a:t> </a:t>
            </a:r>
            <a:r>
              <a:rPr sz="1150" dirty="0">
                <a:solidFill>
                  <a:srgbClr val="221F1F"/>
                </a:solidFill>
                <a:latin typeface="Times New Roman"/>
                <a:cs typeface="Times New Roman"/>
              </a:rPr>
              <a:t>of</a:t>
            </a:r>
            <a:r>
              <a:rPr sz="1150" spc="-5" dirty="0">
                <a:solidFill>
                  <a:srgbClr val="221F1F"/>
                </a:solidFill>
                <a:latin typeface="Times New Roman"/>
                <a:cs typeface="Times New Roman"/>
              </a:rPr>
              <a:t> </a:t>
            </a:r>
            <a:r>
              <a:rPr sz="1150" dirty="0">
                <a:solidFill>
                  <a:srgbClr val="221F1F"/>
                </a:solidFill>
                <a:latin typeface="Times New Roman"/>
                <a:cs typeface="Times New Roman"/>
              </a:rPr>
              <a:t>farmlands</a:t>
            </a:r>
            <a:r>
              <a:rPr sz="1150" spc="-15" dirty="0">
                <a:solidFill>
                  <a:srgbClr val="221F1F"/>
                </a:solidFill>
                <a:latin typeface="Times New Roman"/>
                <a:cs typeface="Times New Roman"/>
              </a:rPr>
              <a:t> </a:t>
            </a:r>
            <a:r>
              <a:rPr sz="1150" dirty="0">
                <a:solidFill>
                  <a:srgbClr val="221F1F"/>
                </a:solidFill>
                <a:latin typeface="Times New Roman"/>
                <a:cs typeface="Times New Roman"/>
              </a:rPr>
              <a:t>and</a:t>
            </a:r>
            <a:r>
              <a:rPr sz="1150" spc="-5" dirty="0">
                <a:solidFill>
                  <a:srgbClr val="221F1F"/>
                </a:solidFill>
                <a:latin typeface="Times New Roman"/>
                <a:cs typeface="Times New Roman"/>
              </a:rPr>
              <a:t> </a:t>
            </a:r>
            <a:r>
              <a:rPr sz="1150" dirty="0">
                <a:solidFill>
                  <a:srgbClr val="221F1F"/>
                </a:solidFill>
                <a:latin typeface="Times New Roman"/>
                <a:cs typeface="Times New Roman"/>
              </a:rPr>
              <a:t>buildings</a:t>
            </a:r>
            <a:r>
              <a:rPr sz="1150" spc="-5" dirty="0">
                <a:solidFill>
                  <a:srgbClr val="221F1F"/>
                </a:solidFill>
                <a:latin typeface="Times New Roman"/>
                <a:cs typeface="Times New Roman"/>
              </a:rPr>
              <a:t> </a:t>
            </a:r>
            <a:r>
              <a:rPr sz="1150" dirty="0">
                <a:solidFill>
                  <a:srgbClr val="221F1F"/>
                </a:solidFill>
                <a:latin typeface="Times New Roman"/>
                <a:cs typeface="Times New Roman"/>
              </a:rPr>
              <a:t>provided</a:t>
            </a:r>
            <a:r>
              <a:rPr sz="1150" spc="-5" dirty="0">
                <a:solidFill>
                  <a:srgbClr val="221F1F"/>
                </a:solidFill>
                <a:latin typeface="Times New Roman"/>
                <a:cs typeface="Times New Roman"/>
              </a:rPr>
              <a:t> </a:t>
            </a:r>
            <a:r>
              <a:rPr sz="1150" dirty="0">
                <a:solidFill>
                  <a:srgbClr val="221F1F"/>
                </a:solidFill>
                <a:latin typeface="Times New Roman"/>
                <a:cs typeface="Times New Roman"/>
              </a:rPr>
              <a:t>by</a:t>
            </a:r>
            <a:r>
              <a:rPr sz="1150" spc="-5" dirty="0">
                <a:solidFill>
                  <a:srgbClr val="221F1F"/>
                </a:solidFill>
                <a:latin typeface="Times New Roman"/>
                <a:cs typeface="Times New Roman"/>
              </a:rPr>
              <a:t> </a:t>
            </a:r>
            <a:r>
              <a:rPr sz="1150" dirty="0">
                <a:solidFill>
                  <a:srgbClr val="221F1F"/>
                </a:solidFill>
                <a:latin typeface="Times New Roman"/>
                <a:cs typeface="Times New Roman"/>
              </a:rPr>
              <a:t>donors</a:t>
            </a:r>
            <a:r>
              <a:rPr sz="1150" spc="-20" dirty="0">
                <a:solidFill>
                  <a:srgbClr val="221F1F"/>
                </a:solidFill>
                <a:latin typeface="Times New Roman"/>
                <a:cs typeface="Times New Roman"/>
              </a:rPr>
              <a:t> </a:t>
            </a:r>
            <a:r>
              <a:rPr sz="1150" dirty="0">
                <a:solidFill>
                  <a:srgbClr val="221F1F"/>
                </a:solidFill>
                <a:latin typeface="Times New Roman"/>
                <a:cs typeface="Times New Roman"/>
              </a:rPr>
              <a:t>to</a:t>
            </a:r>
            <a:r>
              <a:rPr sz="1150" spc="5" dirty="0">
                <a:solidFill>
                  <a:srgbClr val="221F1F"/>
                </a:solidFill>
                <a:latin typeface="Times New Roman"/>
                <a:cs typeface="Times New Roman"/>
              </a:rPr>
              <a:t> </a:t>
            </a:r>
            <a:r>
              <a:rPr sz="1150" dirty="0">
                <a:solidFill>
                  <a:srgbClr val="221F1F"/>
                </a:solidFill>
                <a:latin typeface="Times New Roman"/>
                <a:cs typeface="Times New Roman"/>
              </a:rPr>
              <a:t>support </a:t>
            </a:r>
            <a:r>
              <a:rPr sz="1150" spc="-25" dirty="0">
                <a:solidFill>
                  <a:srgbClr val="221F1F"/>
                </a:solidFill>
                <a:latin typeface="Times New Roman"/>
                <a:cs typeface="Times New Roman"/>
              </a:rPr>
              <a:t>the </a:t>
            </a:r>
            <a:r>
              <a:rPr sz="1150" dirty="0">
                <a:solidFill>
                  <a:srgbClr val="221F1F"/>
                </a:solidFill>
                <a:latin typeface="Times New Roman"/>
                <a:cs typeface="Times New Roman"/>
              </a:rPr>
              <a:t>University</a:t>
            </a:r>
            <a:r>
              <a:rPr sz="1150" spc="-20" dirty="0">
                <a:solidFill>
                  <a:srgbClr val="221F1F"/>
                </a:solidFill>
                <a:latin typeface="Times New Roman"/>
                <a:cs typeface="Times New Roman"/>
              </a:rPr>
              <a:t> </a:t>
            </a:r>
            <a:r>
              <a:rPr sz="1150" dirty="0">
                <a:solidFill>
                  <a:srgbClr val="221F1F"/>
                </a:solidFill>
                <a:latin typeface="Times New Roman"/>
                <a:cs typeface="Times New Roman"/>
              </a:rPr>
              <a:t>of Illinois</a:t>
            </a:r>
            <a:r>
              <a:rPr sz="1150" spc="-10" dirty="0">
                <a:solidFill>
                  <a:srgbClr val="221F1F"/>
                </a:solidFill>
                <a:latin typeface="Times New Roman"/>
                <a:cs typeface="Times New Roman"/>
              </a:rPr>
              <a:t> </a:t>
            </a:r>
            <a:r>
              <a:rPr sz="1150" dirty="0">
                <a:solidFill>
                  <a:srgbClr val="221F1F"/>
                </a:solidFill>
                <a:latin typeface="Times New Roman"/>
                <a:cs typeface="Times New Roman"/>
              </a:rPr>
              <a:t>System.</a:t>
            </a:r>
            <a:r>
              <a:rPr sz="1150" spc="180" dirty="0">
                <a:solidFill>
                  <a:srgbClr val="221F1F"/>
                </a:solidFill>
                <a:latin typeface="Times New Roman"/>
                <a:cs typeface="Times New Roman"/>
              </a:rPr>
              <a:t> </a:t>
            </a:r>
            <a:r>
              <a:rPr sz="1150" dirty="0">
                <a:solidFill>
                  <a:srgbClr val="221F1F"/>
                </a:solidFill>
                <a:latin typeface="Times New Roman"/>
                <a:cs typeface="Times New Roman"/>
              </a:rPr>
              <a:t>Each</a:t>
            </a:r>
            <a:r>
              <a:rPr sz="1150" spc="-5" dirty="0">
                <a:solidFill>
                  <a:srgbClr val="221F1F"/>
                </a:solidFill>
                <a:latin typeface="Times New Roman"/>
                <a:cs typeface="Times New Roman"/>
              </a:rPr>
              <a:t> </a:t>
            </a:r>
            <a:r>
              <a:rPr sz="1150" dirty="0">
                <a:solidFill>
                  <a:srgbClr val="221F1F"/>
                </a:solidFill>
                <a:latin typeface="Times New Roman"/>
                <a:cs typeface="Times New Roman"/>
              </a:rPr>
              <a:t>endowed</a:t>
            </a:r>
            <a:r>
              <a:rPr sz="1150" spc="-5" dirty="0">
                <a:solidFill>
                  <a:srgbClr val="221F1F"/>
                </a:solidFill>
                <a:latin typeface="Times New Roman"/>
                <a:cs typeface="Times New Roman"/>
              </a:rPr>
              <a:t> </a:t>
            </a:r>
            <a:r>
              <a:rPr sz="1150" dirty="0">
                <a:solidFill>
                  <a:srgbClr val="221F1F"/>
                </a:solidFill>
                <a:latin typeface="Times New Roman"/>
                <a:cs typeface="Times New Roman"/>
              </a:rPr>
              <a:t>farm</a:t>
            </a:r>
            <a:r>
              <a:rPr sz="1150" spc="-5" dirty="0">
                <a:solidFill>
                  <a:srgbClr val="221F1F"/>
                </a:solidFill>
                <a:latin typeface="Times New Roman"/>
                <a:cs typeface="Times New Roman"/>
              </a:rPr>
              <a:t> </a:t>
            </a:r>
            <a:r>
              <a:rPr sz="1150" dirty="0">
                <a:solidFill>
                  <a:srgbClr val="221F1F"/>
                </a:solidFill>
                <a:latin typeface="Times New Roman"/>
                <a:cs typeface="Times New Roman"/>
              </a:rPr>
              <a:t>is</a:t>
            </a:r>
            <a:r>
              <a:rPr sz="1150" spc="-20" dirty="0">
                <a:solidFill>
                  <a:srgbClr val="221F1F"/>
                </a:solidFill>
                <a:latin typeface="Times New Roman"/>
                <a:cs typeface="Times New Roman"/>
              </a:rPr>
              <a:t> </a:t>
            </a:r>
            <a:r>
              <a:rPr sz="1150" dirty="0">
                <a:solidFill>
                  <a:srgbClr val="221F1F"/>
                </a:solidFill>
                <a:latin typeface="Times New Roman"/>
                <a:cs typeface="Times New Roman"/>
              </a:rPr>
              <a:t>managed</a:t>
            </a:r>
            <a:r>
              <a:rPr sz="1150" spc="-5" dirty="0">
                <a:solidFill>
                  <a:srgbClr val="221F1F"/>
                </a:solidFill>
                <a:latin typeface="Times New Roman"/>
                <a:cs typeface="Times New Roman"/>
              </a:rPr>
              <a:t> </a:t>
            </a:r>
            <a:r>
              <a:rPr sz="1150" dirty="0">
                <a:solidFill>
                  <a:srgbClr val="221F1F"/>
                </a:solidFill>
                <a:latin typeface="Times New Roman"/>
                <a:cs typeface="Times New Roman"/>
              </a:rPr>
              <a:t>in</a:t>
            </a:r>
            <a:r>
              <a:rPr sz="1150" spc="-20" dirty="0">
                <a:solidFill>
                  <a:srgbClr val="221F1F"/>
                </a:solidFill>
                <a:latin typeface="Times New Roman"/>
                <a:cs typeface="Times New Roman"/>
              </a:rPr>
              <a:t> </a:t>
            </a:r>
            <a:r>
              <a:rPr sz="1150" dirty="0">
                <a:solidFill>
                  <a:srgbClr val="221F1F"/>
                </a:solidFill>
                <a:latin typeface="Times New Roman"/>
                <a:cs typeface="Times New Roman"/>
              </a:rPr>
              <a:t>accordance</a:t>
            </a:r>
            <a:r>
              <a:rPr sz="1150" spc="-10" dirty="0">
                <a:solidFill>
                  <a:srgbClr val="221F1F"/>
                </a:solidFill>
                <a:latin typeface="Times New Roman"/>
                <a:cs typeface="Times New Roman"/>
              </a:rPr>
              <a:t> </a:t>
            </a:r>
            <a:r>
              <a:rPr sz="1150" dirty="0">
                <a:solidFill>
                  <a:srgbClr val="221F1F"/>
                </a:solidFill>
                <a:latin typeface="Times New Roman"/>
                <a:cs typeface="Times New Roman"/>
              </a:rPr>
              <a:t>with</a:t>
            </a:r>
            <a:r>
              <a:rPr sz="1150" spc="5" dirty="0">
                <a:solidFill>
                  <a:srgbClr val="221F1F"/>
                </a:solidFill>
                <a:latin typeface="Times New Roman"/>
                <a:cs typeface="Times New Roman"/>
              </a:rPr>
              <a:t> </a:t>
            </a:r>
            <a:r>
              <a:rPr sz="1150" dirty="0">
                <a:solidFill>
                  <a:srgbClr val="221F1F"/>
                </a:solidFill>
                <a:latin typeface="Times New Roman"/>
                <a:cs typeface="Times New Roman"/>
              </a:rPr>
              <a:t>the</a:t>
            </a:r>
            <a:r>
              <a:rPr sz="1150" spc="5" dirty="0">
                <a:solidFill>
                  <a:srgbClr val="221F1F"/>
                </a:solidFill>
                <a:latin typeface="Times New Roman"/>
                <a:cs typeface="Times New Roman"/>
              </a:rPr>
              <a:t> </a:t>
            </a:r>
            <a:r>
              <a:rPr sz="1150" spc="-10" dirty="0">
                <a:solidFill>
                  <a:srgbClr val="221F1F"/>
                </a:solidFill>
                <a:latin typeface="Times New Roman"/>
                <a:cs typeface="Times New Roman"/>
              </a:rPr>
              <a:t>donor’s </a:t>
            </a:r>
            <a:r>
              <a:rPr sz="1150" dirty="0">
                <a:solidFill>
                  <a:srgbClr val="221F1F"/>
                </a:solidFill>
                <a:latin typeface="Times New Roman"/>
                <a:cs typeface="Times New Roman"/>
              </a:rPr>
              <a:t>goals,</a:t>
            </a:r>
            <a:r>
              <a:rPr sz="1150" spc="-50" dirty="0">
                <a:solidFill>
                  <a:srgbClr val="221F1F"/>
                </a:solidFill>
                <a:latin typeface="Times New Roman"/>
                <a:cs typeface="Times New Roman"/>
              </a:rPr>
              <a:t> </a:t>
            </a:r>
            <a:r>
              <a:rPr sz="1150" dirty="0">
                <a:solidFill>
                  <a:srgbClr val="221F1F"/>
                </a:solidFill>
                <a:latin typeface="Times New Roman"/>
                <a:cs typeface="Times New Roman"/>
              </a:rPr>
              <a:t>objectives,</a:t>
            </a:r>
            <a:r>
              <a:rPr sz="1150" spc="-60" dirty="0">
                <a:solidFill>
                  <a:srgbClr val="221F1F"/>
                </a:solidFill>
                <a:latin typeface="Times New Roman"/>
                <a:cs typeface="Times New Roman"/>
              </a:rPr>
              <a:t> </a:t>
            </a:r>
            <a:r>
              <a:rPr sz="1150" dirty="0">
                <a:solidFill>
                  <a:srgbClr val="221F1F"/>
                </a:solidFill>
                <a:latin typeface="Times New Roman"/>
                <a:cs typeface="Times New Roman"/>
              </a:rPr>
              <a:t>and</a:t>
            </a:r>
            <a:r>
              <a:rPr sz="1150" spc="-60" dirty="0">
                <a:solidFill>
                  <a:srgbClr val="221F1F"/>
                </a:solidFill>
                <a:latin typeface="Times New Roman"/>
                <a:cs typeface="Times New Roman"/>
              </a:rPr>
              <a:t> </a:t>
            </a:r>
            <a:r>
              <a:rPr sz="1150" dirty="0">
                <a:solidFill>
                  <a:srgbClr val="221F1F"/>
                </a:solidFill>
                <a:latin typeface="Times New Roman"/>
                <a:cs typeface="Times New Roman"/>
              </a:rPr>
              <a:t>interests.</a:t>
            </a:r>
            <a:r>
              <a:rPr sz="1150" spc="180" dirty="0">
                <a:solidFill>
                  <a:srgbClr val="221F1F"/>
                </a:solidFill>
                <a:latin typeface="Times New Roman"/>
                <a:cs typeface="Times New Roman"/>
              </a:rPr>
              <a:t> </a:t>
            </a:r>
            <a:r>
              <a:rPr sz="1150" dirty="0">
                <a:solidFill>
                  <a:srgbClr val="221F1F"/>
                </a:solidFill>
                <a:latin typeface="Times New Roman"/>
                <a:cs typeface="Times New Roman"/>
              </a:rPr>
              <a:t>Earnings</a:t>
            </a:r>
            <a:r>
              <a:rPr sz="1150" spc="-50" dirty="0">
                <a:solidFill>
                  <a:srgbClr val="221F1F"/>
                </a:solidFill>
                <a:latin typeface="Times New Roman"/>
                <a:cs typeface="Times New Roman"/>
              </a:rPr>
              <a:t> </a:t>
            </a:r>
            <a:r>
              <a:rPr sz="1150" dirty="0">
                <a:solidFill>
                  <a:srgbClr val="221F1F"/>
                </a:solidFill>
                <a:latin typeface="Times New Roman"/>
                <a:cs typeface="Times New Roman"/>
              </a:rPr>
              <a:t>generated</a:t>
            </a:r>
            <a:r>
              <a:rPr sz="1150" spc="-55" dirty="0">
                <a:solidFill>
                  <a:srgbClr val="221F1F"/>
                </a:solidFill>
                <a:latin typeface="Times New Roman"/>
                <a:cs typeface="Times New Roman"/>
              </a:rPr>
              <a:t> </a:t>
            </a:r>
            <a:r>
              <a:rPr sz="1150" dirty="0">
                <a:solidFill>
                  <a:srgbClr val="221F1F"/>
                </a:solidFill>
                <a:latin typeface="Times New Roman"/>
                <a:cs typeface="Times New Roman"/>
              </a:rPr>
              <a:t>by</a:t>
            </a:r>
            <a:r>
              <a:rPr sz="1150" spc="-60" dirty="0">
                <a:solidFill>
                  <a:srgbClr val="221F1F"/>
                </a:solidFill>
                <a:latin typeface="Times New Roman"/>
                <a:cs typeface="Times New Roman"/>
              </a:rPr>
              <a:t> </a:t>
            </a:r>
            <a:r>
              <a:rPr sz="1150" dirty="0">
                <a:solidFill>
                  <a:srgbClr val="221F1F"/>
                </a:solidFill>
                <a:latin typeface="Times New Roman"/>
                <a:cs typeface="Times New Roman"/>
              </a:rPr>
              <a:t>the</a:t>
            </a:r>
            <a:r>
              <a:rPr sz="1150" spc="-50" dirty="0">
                <a:solidFill>
                  <a:srgbClr val="221F1F"/>
                </a:solidFill>
                <a:latin typeface="Times New Roman"/>
                <a:cs typeface="Times New Roman"/>
              </a:rPr>
              <a:t> </a:t>
            </a:r>
            <a:r>
              <a:rPr sz="1150" dirty="0">
                <a:solidFill>
                  <a:srgbClr val="221F1F"/>
                </a:solidFill>
                <a:latin typeface="Times New Roman"/>
                <a:cs typeface="Times New Roman"/>
              </a:rPr>
              <a:t>endowment</a:t>
            </a:r>
            <a:r>
              <a:rPr sz="1150" spc="-55" dirty="0">
                <a:solidFill>
                  <a:srgbClr val="221F1F"/>
                </a:solidFill>
                <a:latin typeface="Times New Roman"/>
                <a:cs typeface="Times New Roman"/>
              </a:rPr>
              <a:t> </a:t>
            </a:r>
            <a:r>
              <a:rPr sz="1150" dirty="0">
                <a:solidFill>
                  <a:srgbClr val="221F1F"/>
                </a:solidFill>
                <a:latin typeface="Times New Roman"/>
                <a:cs typeface="Times New Roman"/>
              </a:rPr>
              <a:t>farms</a:t>
            </a:r>
            <a:r>
              <a:rPr sz="1150" spc="-60" dirty="0">
                <a:solidFill>
                  <a:srgbClr val="221F1F"/>
                </a:solidFill>
                <a:latin typeface="Times New Roman"/>
                <a:cs typeface="Times New Roman"/>
              </a:rPr>
              <a:t> </a:t>
            </a:r>
            <a:r>
              <a:rPr sz="1150" spc="-10" dirty="0">
                <a:solidFill>
                  <a:srgbClr val="221F1F"/>
                </a:solidFill>
                <a:latin typeface="Times New Roman"/>
                <a:cs typeface="Times New Roman"/>
              </a:rPr>
              <a:t>support</a:t>
            </a:r>
            <a:r>
              <a:rPr sz="1150" spc="-50" dirty="0">
                <a:solidFill>
                  <a:srgbClr val="221F1F"/>
                </a:solidFill>
                <a:latin typeface="Times New Roman"/>
                <a:cs typeface="Times New Roman"/>
              </a:rPr>
              <a:t> </a:t>
            </a:r>
            <a:r>
              <a:rPr sz="1150" dirty="0">
                <a:solidFill>
                  <a:srgbClr val="221F1F"/>
                </a:solidFill>
                <a:latin typeface="Times New Roman"/>
                <a:cs typeface="Times New Roman"/>
              </a:rPr>
              <a:t>research</a:t>
            </a:r>
            <a:r>
              <a:rPr sz="1150" spc="-55" dirty="0">
                <a:solidFill>
                  <a:srgbClr val="221F1F"/>
                </a:solidFill>
                <a:latin typeface="Times New Roman"/>
                <a:cs typeface="Times New Roman"/>
              </a:rPr>
              <a:t> </a:t>
            </a:r>
            <a:r>
              <a:rPr sz="1150" spc="-25" dirty="0">
                <a:solidFill>
                  <a:srgbClr val="221F1F"/>
                </a:solidFill>
                <a:latin typeface="Times New Roman"/>
                <a:cs typeface="Times New Roman"/>
              </a:rPr>
              <a:t>and </a:t>
            </a:r>
            <a:r>
              <a:rPr sz="1150" dirty="0">
                <a:solidFill>
                  <a:srgbClr val="221F1F"/>
                </a:solidFill>
                <a:latin typeface="Times New Roman"/>
                <a:cs typeface="Times New Roman"/>
              </a:rPr>
              <a:t>student</a:t>
            </a:r>
            <a:r>
              <a:rPr sz="1150" spc="-20" dirty="0">
                <a:solidFill>
                  <a:srgbClr val="221F1F"/>
                </a:solidFill>
                <a:latin typeface="Times New Roman"/>
                <a:cs typeface="Times New Roman"/>
              </a:rPr>
              <a:t> </a:t>
            </a:r>
            <a:r>
              <a:rPr sz="1150" dirty="0">
                <a:solidFill>
                  <a:srgbClr val="221F1F"/>
                </a:solidFill>
                <a:latin typeface="Times New Roman"/>
                <a:cs typeface="Times New Roman"/>
              </a:rPr>
              <a:t>fellowships,</a:t>
            </a:r>
            <a:r>
              <a:rPr sz="1150" spc="-5" dirty="0">
                <a:solidFill>
                  <a:srgbClr val="221F1F"/>
                </a:solidFill>
                <a:latin typeface="Times New Roman"/>
                <a:cs typeface="Times New Roman"/>
              </a:rPr>
              <a:t> </a:t>
            </a:r>
            <a:r>
              <a:rPr sz="1150" dirty="0">
                <a:solidFill>
                  <a:srgbClr val="221F1F"/>
                </a:solidFill>
                <a:latin typeface="Times New Roman"/>
                <a:cs typeface="Times New Roman"/>
              </a:rPr>
              <a:t>scholarships,</a:t>
            </a:r>
            <a:r>
              <a:rPr sz="1150" spc="-5" dirty="0">
                <a:solidFill>
                  <a:srgbClr val="221F1F"/>
                </a:solidFill>
                <a:latin typeface="Times New Roman"/>
                <a:cs typeface="Times New Roman"/>
              </a:rPr>
              <a:t> </a:t>
            </a:r>
            <a:r>
              <a:rPr sz="1150" dirty="0">
                <a:solidFill>
                  <a:srgbClr val="221F1F"/>
                </a:solidFill>
                <a:latin typeface="Times New Roman"/>
                <a:cs typeface="Times New Roman"/>
              </a:rPr>
              <a:t>and</a:t>
            </a:r>
            <a:r>
              <a:rPr sz="1150" spc="-20" dirty="0">
                <a:solidFill>
                  <a:srgbClr val="221F1F"/>
                </a:solidFill>
                <a:latin typeface="Times New Roman"/>
                <a:cs typeface="Times New Roman"/>
              </a:rPr>
              <a:t> </a:t>
            </a:r>
            <a:r>
              <a:rPr sz="1150" dirty="0">
                <a:solidFill>
                  <a:srgbClr val="221F1F"/>
                </a:solidFill>
                <a:latin typeface="Times New Roman"/>
                <a:cs typeface="Times New Roman"/>
              </a:rPr>
              <a:t>a student</a:t>
            </a:r>
            <a:r>
              <a:rPr sz="1150" spc="-25" dirty="0">
                <a:solidFill>
                  <a:srgbClr val="221F1F"/>
                </a:solidFill>
                <a:latin typeface="Times New Roman"/>
                <a:cs typeface="Times New Roman"/>
              </a:rPr>
              <a:t> </a:t>
            </a:r>
            <a:r>
              <a:rPr sz="1150" dirty="0">
                <a:solidFill>
                  <a:srgbClr val="221F1F"/>
                </a:solidFill>
                <a:latin typeface="Times New Roman"/>
                <a:cs typeface="Times New Roman"/>
              </a:rPr>
              <a:t>loan</a:t>
            </a:r>
            <a:r>
              <a:rPr sz="1150" spc="-20" dirty="0">
                <a:solidFill>
                  <a:srgbClr val="221F1F"/>
                </a:solidFill>
                <a:latin typeface="Times New Roman"/>
                <a:cs typeface="Times New Roman"/>
              </a:rPr>
              <a:t> </a:t>
            </a:r>
            <a:r>
              <a:rPr sz="1150" dirty="0">
                <a:solidFill>
                  <a:srgbClr val="221F1F"/>
                </a:solidFill>
                <a:latin typeface="Times New Roman"/>
                <a:cs typeface="Times New Roman"/>
              </a:rPr>
              <a:t>fund.</a:t>
            </a:r>
            <a:r>
              <a:rPr sz="1150" spc="190" dirty="0">
                <a:solidFill>
                  <a:srgbClr val="221F1F"/>
                </a:solidFill>
                <a:latin typeface="Times New Roman"/>
                <a:cs typeface="Times New Roman"/>
              </a:rPr>
              <a:t> </a:t>
            </a:r>
            <a:r>
              <a:rPr sz="1150" dirty="0">
                <a:solidFill>
                  <a:srgbClr val="221F1F"/>
                </a:solidFill>
                <a:latin typeface="Times New Roman"/>
                <a:cs typeface="Times New Roman"/>
              </a:rPr>
              <a:t>In</a:t>
            </a:r>
            <a:r>
              <a:rPr sz="1150" spc="-10" dirty="0">
                <a:solidFill>
                  <a:srgbClr val="221F1F"/>
                </a:solidFill>
                <a:latin typeface="Times New Roman"/>
                <a:cs typeface="Times New Roman"/>
              </a:rPr>
              <a:t> </a:t>
            </a:r>
            <a:r>
              <a:rPr sz="1150" dirty="0">
                <a:solidFill>
                  <a:srgbClr val="221F1F"/>
                </a:solidFill>
                <a:latin typeface="Times New Roman"/>
                <a:cs typeface="Times New Roman"/>
              </a:rPr>
              <a:t>addition,</a:t>
            </a:r>
            <a:r>
              <a:rPr sz="1150" spc="-5" dirty="0">
                <a:solidFill>
                  <a:srgbClr val="221F1F"/>
                </a:solidFill>
                <a:latin typeface="Times New Roman"/>
                <a:cs typeface="Times New Roman"/>
              </a:rPr>
              <a:t> </a:t>
            </a:r>
            <a:r>
              <a:rPr sz="1150" dirty="0">
                <a:solidFill>
                  <a:srgbClr val="221F1F"/>
                </a:solidFill>
                <a:latin typeface="Times New Roman"/>
                <a:cs typeface="Times New Roman"/>
              </a:rPr>
              <a:t>other</a:t>
            </a:r>
            <a:r>
              <a:rPr sz="1150" spc="-20" dirty="0">
                <a:solidFill>
                  <a:srgbClr val="221F1F"/>
                </a:solidFill>
                <a:latin typeface="Times New Roman"/>
                <a:cs typeface="Times New Roman"/>
              </a:rPr>
              <a:t> </a:t>
            </a:r>
            <a:r>
              <a:rPr sz="1150" dirty="0">
                <a:solidFill>
                  <a:srgbClr val="221F1F"/>
                </a:solidFill>
                <a:latin typeface="Times New Roman"/>
                <a:cs typeface="Times New Roman"/>
              </a:rPr>
              <a:t>activities</a:t>
            </a:r>
            <a:r>
              <a:rPr sz="1150" spc="-10" dirty="0">
                <a:solidFill>
                  <a:srgbClr val="221F1F"/>
                </a:solidFill>
                <a:latin typeface="Times New Roman"/>
                <a:cs typeface="Times New Roman"/>
              </a:rPr>
              <a:t> supported </a:t>
            </a:r>
            <a:r>
              <a:rPr sz="1150" dirty="0">
                <a:solidFill>
                  <a:srgbClr val="221F1F"/>
                </a:solidFill>
                <a:latin typeface="Times New Roman"/>
                <a:cs typeface="Times New Roman"/>
              </a:rPr>
              <a:t>by</a:t>
            </a:r>
            <a:r>
              <a:rPr sz="1150" spc="-10" dirty="0">
                <a:solidFill>
                  <a:srgbClr val="221F1F"/>
                </a:solidFill>
                <a:latin typeface="Times New Roman"/>
                <a:cs typeface="Times New Roman"/>
              </a:rPr>
              <a:t> </a:t>
            </a:r>
            <a:r>
              <a:rPr sz="1150" dirty="0">
                <a:solidFill>
                  <a:srgbClr val="221F1F"/>
                </a:solidFill>
                <a:latin typeface="Times New Roman"/>
                <a:cs typeface="Times New Roman"/>
              </a:rPr>
              <a:t>the</a:t>
            </a:r>
            <a:r>
              <a:rPr sz="1150" spc="-10" dirty="0">
                <a:solidFill>
                  <a:srgbClr val="221F1F"/>
                </a:solidFill>
                <a:latin typeface="Times New Roman"/>
                <a:cs typeface="Times New Roman"/>
              </a:rPr>
              <a:t> </a:t>
            </a:r>
            <a:r>
              <a:rPr sz="1150" dirty="0">
                <a:solidFill>
                  <a:srgbClr val="221F1F"/>
                </a:solidFill>
                <a:latin typeface="Times New Roman"/>
                <a:cs typeface="Times New Roman"/>
              </a:rPr>
              <a:t>endowment</a:t>
            </a:r>
            <a:r>
              <a:rPr sz="1150" spc="-5" dirty="0">
                <a:solidFill>
                  <a:srgbClr val="221F1F"/>
                </a:solidFill>
                <a:latin typeface="Times New Roman"/>
                <a:cs typeface="Times New Roman"/>
              </a:rPr>
              <a:t> </a:t>
            </a:r>
            <a:r>
              <a:rPr sz="1150" dirty="0">
                <a:solidFill>
                  <a:srgbClr val="221F1F"/>
                </a:solidFill>
                <a:latin typeface="Times New Roman"/>
                <a:cs typeface="Times New Roman"/>
              </a:rPr>
              <a:t>farms</a:t>
            </a:r>
            <a:r>
              <a:rPr sz="1150" spc="-10" dirty="0">
                <a:solidFill>
                  <a:srgbClr val="221F1F"/>
                </a:solidFill>
                <a:latin typeface="Times New Roman"/>
                <a:cs typeface="Times New Roman"/>
              </a:rPr>
              <a:t> </a:t>
            </a:r>
            <a:r>
              <a:rPr sz="1150" dirty="0">
                <a:solidFill>
                  <a:srgbClr val="221F1F"/>
                </a:solidFill>
                <a:latin typeface="Times New Roman"/>
                <a:cs typeface="Times New Roman"/>
              </a:rPr>
              <a:t>include promotion</a:t>
            </a:r>
            <a:r>
              <a:rPr sz="1150" spc="-5" dirty="0">
                <a:solidFill>
                  <a:srgbClr val="221F1F"/>
                </a:solidFill>
                <a:latin typeface="Times New Roman"/>
                <a:cs typeface="Times New Roman"/>
              </a:rPr>
              <a:t> </a:t>
            </a:r>
            <a:r>
              <a:rPr sz="1150" dirty="0">
                <a:solidFill>
                  <a:srgbClr val="221F1F"/>
                </a:solidFill>
                <a:latin typeface="Times New Roman"/>
                <a:cs typeface="Times New Roman"/>
              </a:rPr>
              <a:t>of</a:t>
            </a:r>
            <a:r>
              <a:rPr sz="1150" spc="-20" dirty="0">
                <a:solidFill>
                  <a:srgbClr val="221F1F"/>
                </a:solidFill>
                <a:latin typeface="Times New Roman"/>
                <a:cs typeface="Times New Roman"/>
              </a:rPr>
              <a:t> </a:t>
            </a:r>
            <a:r>
              <a:rPr sz="1150" dirty="0">
                <a:solidFill>
                  <a:srgbClr val="221F1F"/>
                </a:solidFill>
                <a:latin typeface="Times New Roman"/>
                <a:cs typeface="Times New Roman"/>
              </a:rPr>
              <a:t>4-H</a:t>
            </a:r>
            <a:r>
              <a:rPr sz="1150" spc="-5" dirty="0">
                <a:solidFill>
                  <a:srgbClr val="221F1F"/>
                </a:solidFill>
                <a:latin typeface="Times New Roman"/>
                <a:cs typeface="Times New Roman"/>
              </a:rPr>
              <a:t> </a:t>
            </a:r>
            <a:r>
              <a:rPr sz="1150" dirty="0">
                <a:solidFill>
                  <a:srgbClr val="221F1F"/>
                </a:solidFill>
                <a:latin typeface="Times New Roman"/>
                <a:cs typeface="Times New Roman"/>
              </a:rPr>
              <a:t>activities</a:t>
            </a:r>
            <a:r>
              <a:rPr sz="1150" spc="-20" dirty="0">
                <a:solidFill>
                  <a:srgbClr val="221F1F"/>
                </a:solidFill>
                <a:latin typeface="Times New Roman"/>
                <a:cs typeface="Times New Roman"/>
              </a:rPr>
              <a:t> </a:t>
            </a:r>
            <a:r>
              <a:rPr sz="1150" dirty="0">
                <a:solidFill>
                  <a:srgbClr val="221F1F"/>
                </a:solidFill>
                <a:latin typeface="Times New Roman"/>
                <a:cs typeface="Times New Roman"/>
              </a:rPr>
              <a:t>and</a:t>
            </a:r>
            <a:r>
              <a:rPr sz="1150" spc="-5" dirty="0">
                <a:solidFill>
                  <a:srgbClr val="221F1F"/>
                </a:solidFill>
                <a:latin typeface="Times New Roman"/>
                <a:cs typeface="Times New Roman"/>
              </a:rPr>
              <a:t> </a:t>
            </a:r>
            <a:r>
              <a:rPr sz="1150" dirty="0">
                <a:solidFill>
                  <a:srgbClr val="221F1F"/>
                </a:solidFill>
                <a:latin typeface="Times New Roman"/>
                <a:cs typeface="Times New Roman"/>
              </a:rPr>
              <a:t>operation</a:t>
            </a:r>
            <a:r>
              <a:rPr sz="1150" spc="-5" dirty="0">
                <a:solidFill>
                  <a:srgbClr val="221F1F"/>
                </a:solidFill>
                <a:latin typeface="Times New Roman"/>
                <a:cs typeface="Times New Roman"/>
              </a:rPr>
              <a:t> </a:t>
            </a:r>
            <a:r>
              <a:rPr sz="1150" dirty="0">
                <a:solidFill>
                  <a:srgbClr val="221F1F"/>
                </a:solidFill>
                <a:latin typeface="Times New Roman"/>
                <a:cs typeface="Times New Roman"/>
              </a:rPr>
              <a:t>of</a:t>
            </a:r>
            <a:r>
              <a:rPr sz="1150" spc="-20" dirty="0">
                <a:solidFill>
                  <a:srgbClr val="221F1F"/>
                </a:solidFill>
                <a:latin typeface="Times New Roman"/>
                <a:cs typeface="Times New Roman"/>
              </a:rPr>
              <a:t> </a:t>
            </a:r>
            <a:r>
              <a:rPr sz="1150" dirty="0">
                <a:solidFill>
                  <a:srgbClr val="221F1F"/>
                </a:solidFill>
                <a:latin typeface="Times New Roman"/>
                <a:cs typeface="Times New Roman"/>
              </a:rPr>
              <a:t>Allerton</a:t>
            </a:r>
            <a:r>
              <a:rPr sz="1150" spc="-5" dirty="0">
                <a:solidFill>
                  <a:srgbClr val="221F1F"/>
                </a:solidFill>
                <a:latin typeface="Times New Roman"/>
                <a:cs typeface="Times New Roman"/>
              </a:rPr>
              <a:t> </a:t>
            </a:r>
            <a:r>
              <a:rPr sz="1150" spc="-10" dirty="0">
                <a:solidFill>
                  <a:srgbClr val="221F1F"/>
                </a:solidFill>
                <a:latin typeface="Times New Roman"/>
                <a:cs typeface="Times New Roman"/>
              </a:rPr>
              <a:t>Park, </a:t>
            </a:r>
            <a:r>
              <a:rPr sz="1150" dirty="0">
                <a:solidFill>
                  <a:srgbClr val="221F1F"/>
                </a:solidFill>
                <a:latin typeface="Times New Roman"/>
                <a:cs typeface="Times New Roman"/>
              </a:rPr>
              <a:t>House,</a:t>
            </a:r>
            <a:r>
              <a:rPr sz="1150" spc="-10" dirty="0">
                <a:solidFill>
                  <a:srgbClr val="221F1F"/>
                </a:solidFill>
                <a:latin typeface="Times New Roman"/>
                <a:cs typeface="Times New Roman"/>
              </a:rPr>
              <a:t> </a:t>
            </a:r>
            <a:r>
              <a:rPr sz="1150" dirty="0">
                <a:solidFill>
                  <a:srgbClr val="221F1F"/>
                </a:solidFill>
                <a:latin typeface="Times New Roman"/>
                <a:cs typeface="Times New Roman"/>
              </a:rPr>
              <a:t>and</a:t>
            </a:r>
            <a:r>
              <a:rPr sz="1150" spc="-5" dirty="0">
                <a:solidFill>
                  <a:srgbClr val="221F1F"/>
                </a:solidFill>
                <a:latin typeface="Times New Roman"/>
                <a:cs typeface="Times New Roman"/>
              </a:rPr>
              <a:t> </a:t>
            </a:r>
            <a:r>
              <a:rPr sz="1150" dirty="0">
                <a:solidFill>
                  <a:srgbClr val="221F1F"/>
                </a:solidFill>
                <a:latin typeface="Times New Roman"/>
                <a:cs typeface="Times New Roman"/>
              </a:rPr>
              <a:t>Retreat</a:t>
            </a:r>
            <a:r>
              <a:rPr sz="1150" spc="-10" dirty="0">
                <a:solidFill>
                  <a:srgbClr val="221F1F"/>
                </a:solidFill>
                <a:latin typeface="Times New Roman"/>
                <a:cs typeface="Times New Roman"/>
              </a:rPr>
              <a:t> </a:t>
            </a:r>
            <a:r>
              <a:rPr sz="1150" dirty="0">
                <a:solidFill>
                  <a:srgbClr val="221F1F"/>
                </a:solidFill>
                <a:latin typeface="Times New Roman"/>
                <a:cs typeface="Times New Roman"/>
              </a:rPr>
              <a:t>Center.</a:t>
            </a:r>
            <a:r>
              <a:rPr sz="1150" spc="190" dirty="0">
                <a:solidFill>
                  <a:srgbClr val="221F1F"/>
                </a:solidFill>
                <a:latin typeface="Times New Roman"/>
                <a:cs typeface="Times New Roman"/>
              </a:rPr>
              <a:t> </a:t>
            </a:r>
            <a:r>
              <a:rPr sz="1150" dirty="0">
                <a:solidFill>
                  <a:srgbClr val="221F1F"/>
                </a:solidFill>
                <a:latin typeface="Times New Roman"/>
                <a:cs typeface="Times New Roman"/>
              </a:rPr>
              <a:t>In</a:t>
            </a:r>
            <a:r>
              <a:rPr sz="1150" spc="-10" dirty="0">
                <a:solidFill>
                  <a:srgbClr val="221F1F"/>
                </a:solidFill>
                <a:latin typeface="Times New Roman"/>
                <a:cs typeface="Times New Roman"/>
              </a:rPr>
              <a:t> </a:t>
            </a:r>
            <a:r>
              <a:rPr sz="1150" dirty="0">
                <a:solidFill>
                  <a:srgbClr val="221F1F"/>
                </a:solidFill>
                <a:latin typeface="Times New Roman"/>
                <a:cs typeface="Times New Roman"/>
              </a:rPr>
              <a:t>2021,</a:t>
            </a:r>
            <a:r>
              <a:rPr sz="1150" spc="-5" dirty="0">
                <a:solidFill>
                  <a:srgbClr val="221F1F"/>
                </a:solidFill>
                <a:latin typeface="Times New Roman"/>
                <a:cs typeface="Times New Roman"/>
              </a:rPr>
              <a:t> </a:t>
            </a:r>
            <a:r>
              <a:rPr sz="1150" dirty="0">
                <a:solidFill>
                  <a:srgbClr val="221F1F"/>
                </a:solidFill>
                <a:latin typeface="Times New Roman"/>
                <a:cs typeface="Times New Roman"/>
              </a:rPr>
              <a:t>the</a:t>
            </a:r>
            <a:r>
              <a:rPr sz="1150" spc="-5" dirty="0">
                <a:solidFill>
                  <a:srgbClr val="221F1F"/>
                </a:solidFill>
                <a:latin typeface="Times New Roman"/>
                <a:cs typeface="Times New Roman"/>
              </a:rPr>
              <a:t> </a:t>
            </a:r>
            <a:r>
              <a:rPr sz="1150" dirty="0">
                <a:solidFill>
                  <a:srgbClr val="221F1F"/>
                </a:solidFill>
                <a:latin typeface="Times New Roman"/>
                <a:cs typeface="Times New Roman"/>
              </a:rPr>
              <a:t>level</a:t>
            </a:r>
            <a:r>
              <a:rPr sz="1150" spc="-15" dirty="0">
                <a:solidFill>
                  <a:srgbClr val="221F1F"/>
                </a:solidFill>
                <a:latin typeface="Times New Roman"/>
                <a:cs typeface="Times New Roman"/>
              </a:rPr>
              <a:t> </a:t>
            </a:r>
            <a:r>
              <a:rPr sz="1150" dirty="0">
                <a:solidFill>
                  <a:srgbClr val="221F1F"/>
                </a:solidFill>
                <a:latin typeface="Times New Roman"/>
                <a:cs typeface="Times New Roman"/>
              </a:rPr>
              <a:t>of</a:t>
            </a:r>
            <a:r>
              <a:rPr sz="1150" spc="-5" dirty="0">
                <a:solidFill>
                  <a:srgbClr val="221F1F"/>
                </a:solidFill>
                <a:latin typeface="Times New Roman"/>
                <a:cs typeface="Times New Roman"/>
              </a:rPr>
              <a:t> </a:t>
            </a:r>
            <a:r>
              <a:rPr sz="1150" dirty="0">
                <a:solidFill>
                  <a:srgbClr val="221F1F"/>
                </a:solidFill>
                <a:latin typeface="Times New Roman"/>
                <a:cs typeface="Times New Roman"/>
              </a:rPr>
              <a:t>support</a:t>
            </a:r>
            <a:r>
              <a:rPr sz="1150" spc="-5" dirty="0">
                <a:solidFill>
                  <a:srgbClr val="221F1F"/>
                </a:solidFill>
                <a:latin typeface="Times New Roman"/>
                <a:cs typeface="Times New Roman"/>
              </a:rPr>
              <a:t> </a:t>
            </a:r>
            <a:r>
              <a:rPr sz="1150" dirty="0">
                <a:solidFill>
                  <a:srgbClr val="221F1F"/>
                </a:solidFill>
                <a:latin typeface="Times New Roman"/>
                <a:cs typeface="Times New Roman"/>
              </a:rPr>
              <a:t>for</a:t>
            </a:r>
            <a:r>
              <a:rPr sz="1150" spc="-15" dirty="0">
                <a:solidFill>
                  <a:srgbClr val="221F1F"/>
                </a:solidFill>
                <a:latin typeface="Times New Roman"/>
                <a:cs typeface="Times New Roman"/>
              </a:rPr>
              <a:t> </a:t>
            </a:r>
            <a:r>
              <a:rPr sz="1150" dirty="0">
                <a:solidFill>
                  <a:srgbClr val="221F1F"/>
                </a:solidFill>
                <a:latin typeface="Times New Roman"/>
                <a:cs typeface="Times New Roman"/>
              </a:rPr>
              <a:t>these programs</a:t>
            </a:r>
            <a:r>
              <a:rPr sz="1150" spc="-15" dirty="0">
                <a:solidFill>
                  <a:srgbClr val="221F1F"/>
                </a:solidFill>
                <a:latin typeface="Times New Roman"/>
                <a:cs typeface="Times New Roman"/>
              </a:rPr>
              <a:t> </a:t>
            </a:r>
            <a:r>
              <a:rPr sz="1150" dirty="0">
                <a:solidFill>
                  <a:srgbClr val="221F1F"/>
                </a:solidFill>
                <a:latin typeface="Times New Roman"/>
                <a:cs typeface="Times New Roman"/>
              </a:rPr>
              <a:t>provided</a:t>
            </a:r>
            <a:r>
              <a:rPr sz="1150" spc="-5" dirty="0">
                <a:solidFill>
                  <a:srgbClr val="221F1F"/>
                </a:solidFill>
                <a:latin typeface="Times New Roman"/>
                <a:cs typeface="Times New Roman"/>
              </a:rPr>
              <a:t> </a:t>
            </a:r>
            <a:r>
              <a:rPr sz="1150" dirty="0">
                <a:solidFill>
                  <a:srgbClr val="221F1F"/>
                </a:solidFill>
                <a:latin typeface="Times New Roman"/>
                <a:cs typeface="Times New Roman"/>
              </a:rPr>
              <a:t>by</a:t>
            </a:r>
            <a:r>
              <a:rPr sz="1150" spc="-20" dirty="0">
                <a:solidFill>
                  <a:srgbClr val="221F1F"/>
                </a:solidFill>
                <a:latin typeface="Times New Roman"/>
                <a:cs typeface="Times New Roman"/>
              </a:rPr>
              <a:t> </a:t>
            </a:r>
            <a:r>
              <a:rPr sz="1150" spc="-25" dirty="0">
                <a:solidFill>
                  <a:srgbClr val="221F1F"/>
                </a:solidFill>
                <a:latin typeface="Times New Roman"/>
                <a:cs typeface="Times New Roman"/>
              </a:rPr>
              <a:t>the </a:t>
            </a:r>
            <a:r>
              <a:rPr sz="1150" dirty="0">
                <a:solidFill>
                  <a:srgbClr val="221F1F"/>
                </a:solidFill>
                <a:latin typeface="Times New Roman"/>
                <a:cs typeface="Times New Roman"/>
              </a:rPr>
              <a:t>endowment</a:t>
            </a:r>
            <a:r>
              <a:rPr sz="1150" spc="-10" dirty="0">
                <a:solidFill>
                  <a:srgbClr val="221F1F"/>
                </a:solidFill>
                <a:latin typeface="Times New Roman"/>
                <a:cs typeface="Times New Roman"/>
              </a:rPr>
              <a:t> </a:t>
            </a:r>
            <a:r>
              <a:rPr sz="1150" dirty="0">
                <a:solidFill>
                  <a:srgbClr val="221F1F"/>
                </a:solidFill>
                <a:latin typeface="Times New Roman"/>
                <a:cs typeface="Times New Roman"/>
              </a:rPr>
              <a:t>farms</a:t>
            </a:r>
            <a:r>
              <a:rPr sz="1150" spc="-10" dirty="0">
                <a:solidFill>
                  <a:srgbClr val="221F1F"/>
                </a:solidFill>
                <a:latin typeface="Times New Roman"/>
                <a:cs typeface="Times New Roman"/>
              </a:rPr>
              <a:t> </a:t>
            </a:r>
            <a:r>
              <a:rPr sz="1150" dirty="0">
                <a:solidFill>
                  <a:srgbClr val="221F1F"/>
                </a:solidFill>
                <a:latin typeface="Times New Roman"/>
                <a:cs typeface="Times New Roman"/>
              </a:rPr>
              <a:t>totaled</a:t>
            </a:r>
            <a:r>
              <a:rPr sz="1150" spc="-20" dirty="0">
                <a:solidFill>
                  <a:srgbClr val="221F1F"/>
                </a:solidFill>
                <a:latin typeface="Times New Roman"/>
                <a:cs typeface="Times New Roman"/>
              </a:rPr>
              <a:t> </a:t>
            </a:r>
            <a:r>
              <a:rPr sz="1150" dirty="0">
                <a:solidFill>
                  <a:srgbClr val="221F1F"/>
                </a:solidFill>
                <a:latin typeface="Times New Roman"/>
                <a:cs typeface="Times New Roman"/>
              </a:rPr>
              <a:t>almost</a:t>
            </a:r>
            <a:r>
              <a:rPr sz="1150" spc="-5" dirty="0">
                <a:solidFill>
                  <a:srgbClr val="221F1F"/>
                </a:solidFill>
                <a:latin typeface="Times New Roman"/>
                <a:cs typeface="Times New Roman"/>
              </a:rPr>
              <a:t> </a:t>
            </a:r>
            <a:r>
              <a:rPr sz="1150" dirty="0">
                <a:solidFill>
                  <a:srgbClr val="221F1F"/>
                </a:solidFill>
                <a:latin typeface="Times New Roman"/>
                <a:cs typeface="Times New Roman"/>
              </a:rPr>
              <a:t>$3.1</a:t>
            </a:r>
            <a:r>
              <a:rPr sz="1150" spc="-5" dirty="0">
                <a:solidFill>
                  <a:srgbClr val="221F1F"/>
                </a:solidFill>
                <a:latin typeface="Times New Roman"/>
                <a:cs typeface="Times New Roman"/>
              </a:rPr>
              <a:t> </a:t>
            </a:r>
            <a:r>
              <a:rPr sz="1150" spc="-10" dirty="0">
                <a:solidFill>
                  <a:srgbClr val="221F1F"/>
                </a:solidFill>
                <a:latin typeface="Times New Roman"/>
                <a:cs typeface="Times New Roman"/>
              </a:rPr>
              <a:t>million.</a:t>
            </a:r>
            <a:endParaRPr sz="1150">
              <a:latin typeface="Times New Roman"/>
              <a:cs typeface="Times New Roman"/>
            </a:endParaRPr>
          </a:p>
          <a:p>
            <a:pPr>
              <a:lnSpc>
                <a:spcPct val="100000"/>
              </a:lnSpc>
              <a:spcBef>
                <a:spcPts val="30"/>
              </a:spcBef>
            </a:pPr>
            <a:endParaRPr sz="1150">
              <a:latin typeface="Times New Roman"/>
              <a:cs typeface="Times New Roman"/>
            </a:endParaRPr>
          </a:p>
          <a:p>
            <a:pPr marL="12700" marR="43180" algn="just">
              <a:lnSpc>
                <a:spcPts val="1310"/>
              </a:lnSpc>
            </a:pPr>
            <a:r>
              <a:rPr sz="1150" dirty="0">
                <a:solidFill>
                  <a:srgbClr val="221F1F"/>
                </a:solidFill>
                <a:latin typeface="Times New Roman"/>
                <a:cs typeface="Times New Roman"/>
              </a:rPr>
              <a:t>The</a:t>
            </a:r>
            <a:r>
              <a:rPr sz="1150" spc="-60" dirty="0">
                <a:solidFill>
                  <a:srgbClr val="221F1F"/>
                </a:solidFill>
                <a:latin typeface="Times New Roman"/>
                <a:cs typeface="Times New Roman"/>
              </a:rPr>
              <a:t> </a:t>
            </a:r>
            <a:r>
              <a:rPr sz="1150" dirty="0">
                <a:solidFill>
                  <a:srgbClr val="221F1F"/>
                </a:solidFill>
                <a:latin typeface="Times New Roman"/>
                <a:cs typeface="Times New Roman"/>
              </a:rPr>
              <a:t>first</a:t>
            </a:r>
            <a:r>
              <a:rPr sz="1150" spc="-45" dirty="0">
                <a:solidFill>
                  <a:srgbClr val="221F1F"/>
                </a:solidFill>
                <a:latin typeface="Times New Roman"/>
                <a:cs typeface="Times New Roman"/>
              </a:rPr>
              <a:t> </a:t>
            </a:r>
            <a:r>
              <a:rPr sz="1150" dirty="0">
                <a:solidFill>
                  <a:srgbClr val="221F1F"/>
                </a:solidFill>
                <a:latin typeface="Times New Roman"/>
                <a:cs typeface="Times New Roman"/>
              </a:rPr>
              <a:t>farmland</a:t>
            </a:r>
            <a:r>
              <a:rPr sz="1150" spc="-55" dirty="0">
                <a:solidFill>
                  <a:srgbClr val="221F1F"/>
                </a:solidFill>
                <a:latin typeface="Times New Roman"/>
                <a:cs typeface="Times New Roman"/>
              </a:rPr>
              <a:t> </a:t>
            </a:r>
            <a:r>
              <a:rPr sz="1150" dirty="0">
                <a:solidFill>
                  <a:srgbClr val="221F1F"/>
                </a:solidFill>
                <a:latin typeface="Times New Roman"/>
                <a:cs typeface="Times New Roman"/>
              </a:rPr>
              <a:t>gift,</a:t>
            </a:r>
            <a:r>
              <a:rPr sz="1150" spc="-50" dirty="0">
                <a:solidFill>
                  <a:srgbClr val="221F1F"/>
                </a:solidFill>
                <a:latin typeface="Times New Roman"/>
                <a:cs typeface="Times New Roman"/>
              </a:rPr>
              <a:t> </a:t>
            </a:r>
            <a:r>
              <a:rPr sz="1150" dirty="0">
                <a:solidFill>
                  <a:srgbClr val="221F1F"/>
                </a:solidFill>
                <a:latin typeface="Times New Roman"/>
                <a:cs typeface="Times New Roman"/>
              </a:rPr>
              <a:t>received</a:t>
            </a:r>
            <a:r>
              <a:rPr sz="1150" spc="-55" dirty="0">
                <a:solidFill>
                  <a:srgbClr val="221F1F"/>
                </a:solidFill>
                <a:latin typeface="Times New Roman"/>
                <a:cs typeface="Times New Roman"/>
              </a:rPr>
              <a:t> </a:t>
            </a:r>
            <a:r>
              <a:rPr sz="1150" dirty="0">
                <a:solidFill>
                  <a:srgbClr val="221F1F"/>
                </a:solidFill>
                <a:latin typeface="Times New Roman"/>
                <a:cs typeface="Times New Roman"/>
              </a:rPr>
              <a:t>in</a:t>
            </a:r>
            <a:r>
              <a:rPr sz="1150" spc="-45" dirty="0">
                <a:solidFill>
                  <a:srgbClr val="221F1F"/>
                </a:solidFill>
                <a:latin typeface="Times New Roman"/>
                <a:cs typeface="Times New Roman"/>
              </a:rPr>
              <a:t> </a:t>
            </a:r>
            <a:r>
              <a:rPr sz="1150" dirty="0">
                <a:solidFill>
                  <a:srgbClr val="221F1F"/>
                </a:solidFill>
                <a:latin typeface="Times New Roman"/>
                <a:cs typeface="Times New Roman"/>
              </a:rPr>
              <a:t>1923,</a:t>
            </a:r>
            <a:r>
              <a:rPr sz="1150" spc="-50" dirty="0">
                <a:solidFill>
                  <a:srgbClr val="221F1F"/>
                </a:solidFill>
                <a:latin typeface="Times New Roman"/>
                <a:cs typeface="Times New Roman"/>
              </a:rPr>
              <a:t> </a:t>
            </a:r>
            <a:r>
              <a:rPr sz="1150" dirty="0">
                <a:solidFill>
                  <a:srgbClr val="221F1F"/>
                </a:solidFill>
                <a:latin typeface="Times New Roman"/>
                <a:cs typeface="Times New Roman"/>
              </a:rPr>
              <a:t>was</a:t>
            </a:r>
            <a:r>
              <a:rPr sz="1150" spc="-55" dirty="0">
                <a:solidFill>
                  <a:srgbClr val="221F1F"/>
                </a:solidFill>
                <a:latin typeface="Times New Roman"/>
                <a:cs typeface="Times New Roman"/>
              </a:rPr>
              <a:t> </a:t>
            </a:r>
            <a:r>
              <a:rPr sz="1150" dirty="0">
                <a:solidFill>
                  <a:srgbClr val="221F1F"/>
                </a:solidFill>
                <a:latin typeface="Times New Roman"/>
                <a:cs typeface="Times New Roman"/>
              </a:rPr>
              <a:t>the</a:t>
            </a:r>
            <a:r>
              <a:rPr sz="1150" spc="-45" dirty="0">
                <a:solidFill>
                  <a:srgbClr val="221F1F"/>
                </a:solidFill>
                <a:latin typeface="Times New Roman"/>
                <a:cs typeface="Times New Roman"/>
              </a:rPr>
              <a:t> </a:t>
            </a:r>
            <a:r>
              <a:rPr sz="1150" dirty="0">
                <a:solidFill>
                  <a:srgbClr val="221F1F"/>
                </a:solidFill>
                <a:latin typeface="Times New Roman"/>
                <a:cs typeface="Times New Roman"/>
              </a:rPr>
              <a:t>Carter-Pennell</a:t>
            </a:r>
            <a:r>
              <a:rPr sz="1150" spc="-30" dirty="0">
                <a:solidFill>
                  <a:srgbClr val="221F1F"/>
                </a:solidFill>
                <a:latin typeface="Times New Roman"/>
                <a:cs typeface="Times New Roman"/>
              </a:rPr>
              <a:t> </a:t>
            </a:r>
            <a:r>
              <a:rPr sz="1150" dirty="0">
                <a:solidFill>
                  <a:srgbClr val="221F1F"/>
                </a:solidFill>
                <a:latin typeface="Times New Roman"/>
                <a:cs typeface="Times New Roman"/>
              </a:rPr>
              <a:t>farm.</a:t>
            </a:r>
            <a:r>
              <a:rPr sz="1150" spc="204" dirty="0">
                <a:solidFill>
                  <a:srgbClr val="221F1F"/>
                </a:solidFill>
                <a:latin typeface="Times New Roman"/>
                <a:cs typeface="Times New Roman"/>
              </a:rPr>
              <a:t> </a:t>
            </a:r>
            <a:r>
              <a:rPr sz="1150" spc="-10" dirty="0">
                <a:solidFill>
                  <a:srgbClr val="221F1F"/>
                </a:solidFill>
                <a:latin typeface="Times New Roman"/>
                <a:cs typeface="Times New Roman"/>
              </a:rPr>
              <a:t>Management</a:t>
            </a:r>
            <a:r>
              <a:rPr sz="1150" spc="-45" dirty="0">
                <a:solidFill>
                  <a:srgbClr val="221F1F"/>
                </a:solidFill>
                <a:latin typeface="Times New Roman"/>
                <a:cs typeface="Times New Roman"/>
              </a:rPr>
              <a:t> </a:t>
            </a:r>
            <a:r>
              <a:rPr sz="1150" dirty="0">
                <a:solidFill>
                  <a:srgbClr val="221F1F"/>
                </a:solidFill>
                <a:latin typeface="Times New Roman"/>
                <a:cs typeface="Times New Roman"/>
              </a:rPr>
              <a:t>was</a:t>
            </a:r>
            <a:r>
              <a:rPr sz="1150" spc="-55" dirty="0">
                <a:solidFill>
                  <a:srgbClr val="221F1F"/>
                </a:solidFill>
                <a:latin typeface="Times New Roman"/>
                <a:cs typeface="Times New Roman"/>
              </a:rPr>
              <a:t> </a:t>
            </a:r>
            <a:r>
              <a:rPr sz="1150" spc="-10" dirty="0">
                <a:solidFill>
                  <a:srgbClr val="221F1F"/>
                </a:solidFill>
                <a:latin typeface="Times New Roman"/>
                <a:cs typeface="Times New Roman"/>
              </a:rPr>
              <a:t>assigned </a:t>
            </a:r>
            <a:r>
              <a:rPr sz="1150" dirty="0">
                <a:solidFill>
                  <a:srgbClr val="221F1F"/>
                </a:solidFill>
                <a:latin typeface="Times New Roman"/>
                <a:cs typeface="Times New Roman"/>
              </a:rPr>
              <a:t>to</a:t>
            </a:r>
            <a:r>
              <a:rPr sz="1150" spc="-15" dirty="0">
                <a:solidFill>
                  <a:srgbClr val="221F1F"/>
                </a:solidFill>
                <a:latin typeface="Times New Roman"/>
                <a:cs typeface="Times New Roman"/>
              </a:rPr>
              <a:t> </a:t>
            </a:r>
            <a:r>
              <a:rPr sz="1150" dirty="0">
                <a:solidFill>
                  <a:srgbClr val="221F1F"/>
                </a:solidFill>
                <a:latin typeface="Times New Roman"/>
                <a:cs typeface="Times New Roman"/>
              </a:rPr>
              <a:t>the</a:t>
            </a:r>
            <a:r>
              <a:rPr sz="1150" spc="-30" dirty="0">
                <a:solidFill>
                  <a:srgbClr val="221F1F"/>
                </a:solidFill>
                <a:latin typeface="Times New Roman"/>
                <a:cs typeface="Times New Roman"/>
              </a:rPr>
              <a:t> </a:t>
            </a:r>
            <a:r>
              <a:rPr sz="1150" dirty="0">
                <a:solidFill>
                  <a:srgbClr val="221F1F"/>
                </a:solidFill>
                <a:latin typeface="Times New Roman"/>
                <a:cs typeface="Times New Roman"/>
              </a:rPr>
              <a:t>College</a:t>
            </a:r>
            <a:r>
              <a:rPr sz="1150" spc="-20" dirty="0">
                <a:solidFill>
                  <a:srgbClr val="221F1F"/>
                </a:solidFill>
                <a:latin typeface="Times New Roman"/>
                <a:cs typeface="Times New Roman"/>
              </a:rPr>
              <a:t> </a:t>
            </a:r>
            <a:r>
              <a:rPr sz="1150" dirty="0">
                <a:solidFill>
                  <a:srgbClr val="221F1F"/>
                </a:solidFill>
                <a:latin typeface="Times New Roman"/>
                <a:cs typeface="Times New Roman"/>
              </a:rPr>
              <a:t>of</a:t>
            </a:r>
            <a:r>
              <a:rPr sz="1150" spc="-10" dirty="0">
                <a:solidFill>
                  <a:srgbClr val="221F1F"/>
                </a:solidFill>
                <a:latin typeface="Times New Roman"/>
                <a:cs typeface="Times New Roman"/>
              </a:rPr>
              <a:t> </a:t>
            </a:r>
            <a:r>
              <a:rPr sz="1150" dirty="0">
                <a:solidFill>
                  <a:srgbClr val="221F1F"/>
                </a:solidFill>
                <a:latin typeface="Times New Roman"/>
                <a:cs typeface="Times New Roman"/>
              </a:rPr>
              <a:t>Agriculture,</a:t>
            </a:r>
            <a:r>
              <a:rPr sz="1150" spc="-15" dirty="0">
                <a:solidFill>
                  <a:srgbClr val="221F1F"/>
                </a:solidFill>
                <a:latin typeface="Times New Roman"/>
                <a:cs typeface="Times New Roman"/>
              </a:rPr>
              <a:t> </a:t>
            </a:r>
            <a:r>
              <a:rPr sz="1150" dirty="0">
                <a:solidFill>
                  <a:srgbClr val="221F1F"/>
                </a:solidFill>
                <a:latin typeface="Times New Roman"/>
                <a:cs typeface="Times New Roman"/>
              </a:rPr>
              <a:t>Department</a:t>
            </a:r>
            <a:r>
              <a:rPr sz="1150" spc="-20" dirty="0">
                <a:solidFill>
                  <a:srgbClr val="221F1F"/>
                </a:solidFill>
                <a:latin typeface="Times New Roman"/>
                <a:cs typeface="Times New Roman"/>
              </a:rPr>
              <a:t> </a:t>
            </a:r>
            <a:r>
              <a:rPr sz="1150" dirty="0">
                <a:solidFill>
                  <a:srgbClr val="221F1F"/>
                </a:solidFill>
                <a:latin typeface="Times New Roman"/>
                <a:cs typeface="Times New Roman"/>
              </a:rPr>
              <a:t>of</a:t>
            </a:r>
            <a:r>
              <a:rPr sz="1150" spc="-10" dirty="0">
                <a:solidFill>
                  <a:srgbClr val="221F1F"/>
                </a:solidFill>
                <a:latin typeface="Times New Roman"/>
                <a:cs typeface="Times New Roman"/>
              </a:rPr>
              <a:t> </a:t>
            </a:r>
            <a:r>
              <a:rPr sz="1150" dirty="0">
                <a:solidFill>
                  <a:srgbClr val="221F1F"/>
                </a:solidFill>
                <a:latin typeface="Times New Roman"/>
                <a:cs typeface="Times New Roman"/>
              </a:rPr>
              <a:t>Agricultural</a:t>
            </a:r>
            <a:r>
              <a:rPr sz="1150" spc="-15" dirty="0">
                <a:solidFill>
                  <a:srgbClr val="221F1F"/>
                </a:solidFill>
                <a:latin typeface="Times New Roman"/>
                <a:cs typeface="Times New Roman"/>
              </a:rPr>
              <a:t> </a:t>
            </a:r>
            <a:r>
              <a:rPr sz="1150" dirty="0">
                <a:solidFill>
                  <a:srgbClr val="221F1F"/>
                </a:solidFill>
                <a:latin typeface="Times New Roman"/>
                <a:cs typeface="Times New Roman"/>
              </a:rPr>
              <a:t>Economics.</a:t>
            </a:r>
            <a:r>
              <a:rPr sz="1150" spc="175" dirty="0">
                <a:solidFill>
                  <a:srgbClr val="221F1F"/>
                </a:solidFill>
                <a:latin typeface="Times New Roman"/>
                <a:cs typeface="Times New Roman"/>
              </a:rPr>
              <a:t> </a:t>
            </a:r>
            <a:r>
              <a:rPr sz="1150" dirty="0">
                <a:solidFill>
                  <a:srgbClr val="221F1F"/>
                </a:solidFill>
                <a:latin typeface="Times New Roman"/>
                <a:cs typeface="Times New Roman"/>
              </a:rPr>
              <a:t>Currently,</a:t>
            </a:r>
            <a:r>
              <a:rPr sz="1150" spc="-15" dirty="0">
                <a:solidFill>
                  <a:srgbClr val="221F1F"/>
                </a:solidFill>
                <a:latin typeface="Times New Roman"/>
                <a:cs typeface="Times New Roman"/>
              </a:rPr>
              <a:t> </a:t>
            </a:r>
            <a:r>
              <a:rPr sz="1150" dirty="0">
                <a:solidFill>
                  <a:srgbClr val="221F1F"/>
                </a:solidFill>
                <a:latin typeface="Times New Roman"/>
                <a:cs typeface="Times New Roman"/>
              </a:rPr>
              <a:t>management</a:t>
            </a:r>
            <a:r>
              <a:rPr sz="1150" spc="-20" dirty="0">
                <a:solidFill>
                  <a:srgbClr val="221F1F"/>
                </a:solidFill>
                <a:latin typeface="Times New Roman"/>
                <a:cs typeface="Times New Roman"/>
              </a:rPr>
              <a:t> </a:t>
            </a:r>
            <a:r>
              <a:rPr sz="1150" spc="-25" dirty="0">
                <a:solidFill>
                  <a:srgbClr val="221F1F"/>
                </a:solidFill>
                <a:latin typeface="Times New Roman"/>
                <a:cs typeface="Times New Roman"/>
              </a:rPr>
              <a:t>is </a:t>
            </a:r>
            <a:r>
              <a:rPr sz="1150" dirty="0">
                <a:solidFill>
                  <a:srgbClr val="221F1F"/>
                </a:solidFill>
                <a:latin typeface="Times New Roman"/>
                <a:cs typeface="Times New Roman"/>
              </a:rPr>
              <a:t>in</a:t>
            </a:r>
            <a:r>
              <a:rPr sz="1150" spc="-10" dirty="0">
                <a:solidFill>
                  <a:srgbClr val="221F1F"/>
                </a:solidFill>
                <a:latin typeface="Times New Roman"/>
                <a:cs typeface="Times New Roman"/>
              </a:rPr>
              <a:t> </a:t>
            </a:r>
            <a:r>
              <a:rPr sz="1150" dirty="0">
                <a:solidFill>
                  <a:srgbClr val="221F1F"/>
                </a:solidFill>
                <a:latin typeface="Times New Roman"/>
                <a:cs typeface="Times New Roman"/>
              </a:rPr>
              <a:t>the</a:t>
            </a:r>
            <a:r>
              <a:rPr sz="1150" spc="-10" dirty="0">
                <a:solidFill>
                  <a:srgbClr val="221F1F"/>
                </a:solidFill>
                <a:latin typeface="Times New Roman"/>
                <a:cs typeface="Times New Roman"/>
              </a:rPr>
              <a:t> </a:t>
            </a:r>
            <a:r>
              <a:rPr sz="1150" dirty="0">
                <a:solidFill>
                  <a:srgbClr val="221F1F"/>
                </a:solidFill>
                <a:latin typeface="Times New Roman"/>
                <a:cs typeface="Times New Roman"/>
              </a:rPr>
              <a:t>Office of</a:t>
            </a:r>
            <a:r>
              <a:rPr sz="1150" spc="-10" dirty="0">
                <a:solidFill>
                  <a:srgbClr val="221F1F"/>
                </a:solidFill>
                <a:latin typeface="Times New Roman"/>
                <a:cs typeface="Times New Roman"/>
              </a:rPr>
              <a:t> </a:t>
            </a:r>
            <a:r>
              <a:rPr sz="1150" dirty="0">
                <a:solidFill>
                  <a:srgbClr val="221F1F"/>
                </a:solidFill>
                <a:latin typeface="Times New Roman"/>
                <a:cs typeface="Times New Roman"/>
              </a:rPr>
              <a:t>Treasury</a:t>
            </a:r>
            <a:r>
              <a:rPr sz="1150" spc="-25" dirty="0">
                <a:solidFill>
                  <a:srgbClr val="221F1F"/>
                </a:solidFill>
                <a:latin typeface="Times New Roman"/>
                <a:cs typeface="Times New Roman"/>
              </a:rPr>
              <a:t> </a:t>
            </a:r>
            <a:r>
              <a:rPr sz="1150" dirty="0">
                <a:solidFill>
                  <a:srgbClr val="221F1F"/>
                </a:solidFill>
                <a:latin typeface="Times New Roman"/>
                <a:cs typeface="Times New Roman"/>
              </a:rPr>
              <a:t>Operations</a:t>
            </a:r>
            <a:r>
              <a:rPr sz="1150" spc="-5" dirty="0">
                <a:solidFill>
                  <a:srgbClr val="221F1F"/>
                </a:solidFill>
                <a:latin typeface="Times New Roman"/>
                <a:cs typeface="Times New Roman"/>
              </a:rPr>
              <a:t> </a:t>
            </a:r>
            <a:r>
              <a:rPr sz="1150" dirty="0">
                <a:solidFill>
                  <a:srgbClr val="221F1F"/>
                </a:solidFill>
                <a:latin typeface="Times New Roman"/>
                <a:cs typeface="Times New Roman"/>
              </a:rPr>
              <a:t>and</a:t>
            </a:r>
            <a:r>
              <a:rPr sz="1150" spc="-25" dirty="0">
                <a:solidFill>
                  <a:srgbClr val="221F1F"/>
                </a:solidFill>
                <a:latin typeface="Times New Roman"/>
                <a:cs typeface="Times New Roman"/>
              </a:rPr>
              <a:t> </a:t>
            </a:r>
            <a:r>
              <a:rPr sz="1150" dirty="0">
                <a:solidFill>
                  <a:srgbClr val="221F1F"/>
                </a:solidFill>
                <a:latin typeface="Times New Roman"/>
                <a:cs typeface="Times New Roman"/>
              </a:rPr>
              <a:t>conducted</a:t>
            </a:r>
            <a:r>
              <a:rPr sz="1150" spc="-20" dirty="0">
                <a:solidFill>
                  <a:srgbClr val="221F1F"/>
                </a:solidFill>
                <a:latin typeface="Times New Roman"/>
                <a:cs typeface="Times New Roman"/>
              </a:rPr>
              <a:t> </a:t>
            </a:r>
            <a:r>
              <a:rPr sz="1150" dirty="0">
                <a:solidFill>
                  <a:srgbClr val="221F1F"/>
                </a:solidFill>
                <a:latin typeface="Times New Roman"/>
                <a:cs typeface="Times New Roman"/>
              </a:rPr>
              <a:t>by</a:t>
            </a:r>
            <a:r>
              <a:rPr sz="1150" spc="-10" dirty="0">
                <a:solidFill>
                  <a:srgbClr val="221F1F"/>
                </a:solidFill>
                <a:latin typeface="Times New Roman"/>
                <a:cs typeface="Times New Roman"/>
              </a:rPr>
              <a:t> </a:t>
            </a:r>
            <a:r>
              <a:rPr sz="1150" dirty="0">
                <a:solidFill>
                  <a:srgbClr val="221F1F"/>
                </a:solidFill>
                <a:latin typeface="Times New Roman"/>
                <a:cs typeface="Times New Roman"/>
              </a:rPr>
              <a:t>Agricultural Property</a:t>
            </a:r>
            <a:r>
              <a:rPr sz="1150" spc="-5" dirty="0">
                <a:solidFill>
                  <a:srgbClr val="221F1F"/>
                </a:solidFill>
                <a:latin typeface="Times New Roman"/>
                <a:cs typeface="Times New Roman"/>
              </a:rPr>
              <a:t> </a:t>
            </a:r>
            <a:r>
              <a:rPr sz="1150" spc="-10" dirty="0">
                <a:solidFill>
                  <a:srgbClr val="221F1F"/>
                </a:solidFill>
                <a:latin typeface="Times New Roman"/>
                <a:cs typeface="Times New Roman"/>
              </a:rPr>
              <a:t>Services.</a:t>
            </a:r>
            <a:endParaRPr sz="1150">
              <a:latin typeface="Times New Roman"/>
              <a:cs typeface="Times New Roman"/>
            </a:endParaRPr>
          </a:p>
          <a:p>
            <a:pPr>
              <a:lnSpc>
                <a:spcPct val="100000"/>
              </a:lnSpc>
              <a:spcBef>
                <a:spcPts val="5"/>
              </a:spcBef>
            </a:pPr>
            <a:endParaRPr sz="1100">
              <a:latin typeface="Times New Roman"/>
              <a:cs typeface="Times New Roman"/>
            </a:endParaRPr>
          </a:p>
          <a:p>
            <a:pPr marL="12700" marR="5080">
              <a:lnSpc>
                <a:spcPct val="94700"/>
              </a:lnSpc>
              <a:spcBef>
                <a:spcPts val="5"/>
              </a:spcBef>
            </a:pPr>
            <a:r>
              <a:rPr sz="1150" dirty="0">
                <a:solidFill>
                  <a:srgbClr val="221F1F"/>
                </a:solidFill>
                <a:latin typeface="Times New Roman"/>
                <a:cs typeface="Times New Roman"/>
              </a:rPr>
              <a:t>The</a:t>
            </a:r>
            <a:r>
              <a:rPr sz="1150" spc="-5" dirty="0">
                <a:solidFill>
                  <a:srgbClr val="221F1F"/>
                </a:solidFill>
                <a:latin typeface="Times New Roman"/>
                <a:cs typeface="Times New Roman"/>
              </a:rPr>
              <a:t> </a:t>
            </a:r>
            <a:r>
              <a:rPr sz="1150" dirty="0">
                <a:solidFill>
                  <a:srgbClr val="221F1F"/>
                </a:solidFill>
                <a:latin typeface="Times New Roman"/>
                <a:cs typeface="Times New Roman"/>
              </a:rPr>
              <a:t>System’s</a:t>
            </a:r>
            <a:r>
              <a:rPr sz="1150" spc="-10" dirty="0">
                <a:solidFill>
                  <a:srgbClr val="221F1F"/>
                </a:solidFill>
                <a:latin typeface="Times New Roman"/>
                <a:cs typeface="Times New Roman"/>
              </a:rPr>
              <a:t> </a:t>
            </a:r>
            <a:r>
              <a:rPr sz="1150" dirty="0">
                <a:solidFill>
                  <a:srgbClr val="221F1F"/>
                </a:solidFill>
                <a:latin typeface="Times New Roman"/>
                <a:cs typeface="Times New Roman"/>
              </a:rPr>
              <a:t>top</a:t>
            </a:r>
            <a:r>
              <a:rPr sz="1150" spc="-5" dirty="0">
                <a:solidFill>
                  <a:srgbClr val="221F1F"/>
                </a:solidFill>
                <a:latin typeface="Times New Roman"/>
                <a:cs typeface="Times New Roman"/>
              </a:rPr>
              <a:t> </a:t>
            </a:r>
            <a:r>
              <a:rPr sz="1150" dirty="0">
                <a:solidFill>
                  <a:srgbClr val="221F1F"/>
                </a:solidFill>
                <a:latin typeface="Times New Roman"/>
                <a:cs typeface="Times New Roman"/>
              </a:rPr>
              <a:t>priority</a:t>
            </a:r>
            <a:r>
              <a:rPr sz="1150" spc="-20" dirty="0">
                <a:solidFill>
                  <a:srgbClr val="221F1F"/>
                </a:solidFill>
                <a:latin typeface="Times New Roman"/>
                <a:cs typeface="Times New Roman"/>
              </a:rPr>
              <a:t> </a:t>
            </a:r>
            <a:r>
              <a:rPr sz="1150" dirty="0">
                <a:solidFill>
                  <a:srgbClr val="221F1F"/>
                </a:solidFill>
                <a:latin typeface="Times New Roman"/>
                <a:cs typeface="Times New Roman"/>
              </a:rPr>
              <a:t>in</a:t>
            </a:r>
            <a:r>
              <a:rPr sz="1150" spc="-5" dirty="0">
                <a:solidFill>
                  <a:srgbClr val="221F1F"/>
                </a:solidFill>
                <a:latin typeface="Times New Roman"/>
                <a:cs typeface="Times New Roman"/>
              </a:rPr>
              <a:t> </a:t>
            </a:r>
            <a:r>
              <a:rPr sz="1150" dirty="0">
                <a:solidFill>
                  <a:srgbClr val="221F1F"/>
                </a:solidFill>
                <a:latin typeface="Times New Roman"/>
                <a:cs typeface="Times New Roman"/>
              </a:rPr>
              <a:t>managing</a:t>
            </a:r>
            <a:r>
              <a:rPr sz="1150" spc="-5" dirty="0">
                <a:solidFill>
                  <a:srgbClr val="221F1F"/>
                </a:solidFill>
                <a:latin typeface="Times New Roman"/>
                <a:cs typeface="Times New Roman"/>
              </a:rPr>
              <a:t> </a:t>
            </a:r>
            <a:r>
              <a:rPr sz="1150" dirty="0">
                <a:solidFill>
                  <a:srgbClr val="221F1F"/>
                </a:solidFill>
                <a:latin typeface="Times New Roman"/>
                <a:cs typeface="Times New Roman"/>
              </a:rPr>
              <a:t>endowed</a:t>
            </a:r>
            <a:r>
              <a:rPr sz="1150" spc="-5" dirty="0">
                <a:solidFill>
                  <a:srgbClr val="221F1F"/>
                </a:solidFill>
                <a:latin typeface="Times New Roman"/>
                <a:cs typeface="Times New Roman"/>
              </a:rPr>
              <a:t> </a:t>
            </a:r>
            <a:r>
              <a:rPr sz="1150" dirty="0">
                <a:solidFill>
                  <a:srgbClr val="221F1F"/>
                </a:solidFill>
                <a:latin typeface="Times New Roman"/>
                <a:cs typeface="Times New Roman"/>
              </a:rPr>
              <a:t>agricultural</a:t>
            </a:r>
            <a:r>
              <a:rPr sz="1150" spc="-15" dirty="0">
                <a:solidFill>
                  <a:srgbClr val="221F1F"/>
                </a:solidFill>
                <a:latin typeface="Times New Roman"/>
                <a:cs typeface="Times New Roman"/>
              </a:rPr>
              <a:t> </a:t>
            </a:r>
            <a:r>
              <a:rPr sz="1150" dirty="0">
                <a:solidFill>
                  <a:srgbClr val="221F1F"/>
                </a:solidFill>
                <a:latin typeface="Times New Roman"/>
                <a:cs typeface="Times New Roman"/>
              </a:rPr>
              <a:t>land</a:t>
            </a:r>
            <a:r>
              <a:rPr sz="1150" spc="-20" dirty="0">
                <a:solidFill>
                  <a:srgbClr val="221F1F"/>
                </a:solidFill>
                <a:latin typeface="Times New Roman"/>
                <a:cs typeface="Times New Roman"/>
              </a:rPr>
              <a:t> </a:t>
            </a:r>
            <a:r>
              <a:rPr sz="1150" dirty="0">
                <a:solidFill>
                  <a:srgbClr val="221F1F"/>
                </a:solidFill>
                <a:latin typeface="Times New Roman"/>
                <a:cs typeface="Times New Roman"/>
              </a:rPr>
              <a:t>is</a:t>
            </a:r>
            <a:r>
              <a:rPr sz="1150" spc="-10" dirty="0">
                <a:solidFill>
                  <a:srgbClr val="221F1F"/>
                </a:solidFill>
                <a:latin typeface="Times New Roman"/>
                <a:cs typeface="Times New Roman"/>
              </a:rPr>
              <a:t> </a:t>
            </a:r>
            <a:r>
              <a:rPr sz="1150" dirty="0">
                <a:solidFill>
                  <a:srgbClr val="221F1F"/>
                </a:solidFill>
                <a:latin typeface="Times New Roman"/>
                <a:cs typeface="Times New Roman"/>
              </a:rPr>
              <a:t>to</a:t>
            </a:r>
            <a:r>
              <a:rPr sz="1150" spc="-5" dirty="0">
                <a:solidFill>
                  <a:srgbClr val="221F1F"/>
                </a:solidFill>
                <a:latin typeface="Times New Roman"/>
                <a:cs typeface="Times New Roman"/>
              </a:rPr>
              <a:t> </a:t>
            </a:r>
            <a:r>
              <a:rPr sz="1150" dirty="0">
                <a:solidFill>
                  <a:srgbClr val="221F1F"/>
                </a:solidFill>
                <a:latin typeface="Times New Roman"/>
                <a:cs typeface="Times New Roman"/>
              </a:rPr>
              <a:t>steward</a:t>
            </a:r>
            <a:r>
              <a:rPr sz="1150" spc="-20" dirty="0">
                <a:solidFill>
                  <a:srgbClr val="221F1F"/>
                </a:solidFill>
                <a:latin typeface="Times New Roman"/>
                <a:cs typeface="Times New Roman"/>
              </a:rPr>
              <a:t> </a:t>
            </a:r>
            <a:r>
              <a:rPr sz="1150" dirty="0">
                <a:solidFill>
                  <a:srgbClr val="221F1F"/>
                </a:solidFill>
                <a:latin typeface="Times New Roman"/>
                <a:cs typeface="Times New Roman"/>
              </a:rPr>
              <a:t>the farm </a:t>
            </a:r>
            <a:r>
              <a:rPr sz="1150" spc="-25" dirty="0">
                <a:solidFill>
                  <a:srgbClr val="221F1F"/>
                </a:solidFill>
                <a:latin typeface="Times New Roman"/>
                <a:cs typeface="Times New Roman"/>
              </a:rPr>
              <a:t>in </a:t>
            </a:r>
            <a:r>
              <a:rPr sz="1150" dirty="0">
                <a:solidFill>
                  <a:srgbClr val="221F1F"/>
                </a:solidFill>
                <a:latin typeface="Times New Roman"/>
                <a:cs typeface="Times New Roman"/>
              </a:rPr>
              <a:t>accordance</a:t>
            </a:r>
            <a:r>
              <a:rPr sz="1150" spc="-65" dirty="0">
                <a:solidFill>
                  <a:srgbClr val="221F1F"/>
                </a:solidFill>
                <a:latin typeface="Times New Roman"/>
                <a:cs typeface="Times New Roman"/>
              </a:rPr>
              <a:t> </a:t>
            </a:r>
            <a:r>
              <a:rPr sz="1150" dirty="0">
                <a:solidFill>
                  <a:srgbClr val="221F1F"/>
                </a:solidFill>
                <a:latin typeface="Times New Roman"/>
                <a:cs typeface="Times New Roman"/>
              </a:rPr>
              <a:t>with</a:t>
            </a:r>
            <a:r>
              <a:rPr sz="1150" spc="-50" dirty="0">
                <a:solidFill>
                  <a:srgbClr val="221F1F"/>
                </a:solidFill>
                <a:latin typeface="Times New Roman"/>
                <a:cs typeface="Times New Roman"/>
              </a:rPr>
              <a:t> </a:t>
            </a:r>
            <a:r>
              <a:rPr sz="1150" dirty="0">
                <a:solidFill>
                  <a:srgbClr val="221F1F"/>
                </a:solidFill>
                <a:latin typeface="Times New Roman"/>
                <a:cs typeface="Times New Roman"/>
              </a:rPr>
              <a:t>the</a:t>
            </a:r>
            <a:r>
              <a:rPr sz="1150" spc="-35" dirty="0">
                <a:solidFill>
                  <a:srgbClr val="221F1F"/>
                </a:solidFill>
                <a:latin typeface="Times New Roman"/>
                <a:cs typeface="Times New Roman"/>
              </a:rPr>
              <a:t> </a:t>
            </a:r>
            <a:r>
              <a:rPr sz="1150" spc="-10" dirty="0">
                <a:solidFill>
                  <a:srgbClr val="221F1F"/>
                </a:solidFill>
                <a:latin typeface="Times New Roman"/>
                <a:cs typeface="Times New Roman"/>
              </a:rPr>
              <a:t>donors’</a:t>
            </a:r>
            <a:r>
              <a:rPr sz="1150" spc="-55" dirty="0">
                <a:solidFill>
                  <a:srgbClr val="221F1F"/>
                </a:solidFill>
                <a:latin typeface="Times New Roman"/>
                <a:cs typeface="Times New Roman"/>
              </a:rPr>
              <a:t> </a:t>
            </a:r>
            <a:r>
              <a:rPr sz="1150" dirty="0">
                <a:solidFill>
                  <a:srgbClr val="221F1F"/>
                </a:solidFill>
                <a:latin typeface="Times New Roman"/>
                <a:cs typeface="Times New Roman"/>
              </a:rPr>
              <a:t>goals</a:t>
            </a:r>
            <a:r>
              <a:rPr sz="1150" spc="-50" dirty="0">
                <a:solidFill>
                  <a:srgbClr val="221F1F"/>
                </a:solidFill>
                <a:latin typeface="Times New Roman"/>
                <a:cs typeface="Times New Roman"/>
              </a:rPr>
              <a:t> </a:t>
            </a:r>
            <a:r>
              <a:rPr sz="1150" dirty="0">
                <a:solidFill>
                  <a:srgbClr val="221F1F"/>
                </a:solidFill>
                <a:latin typeface="Times New Roman"/>
                <a:cs typeface="Times New Roman"/>
              </a:rPr>
              <a:t>and</a:t>
            </a:r>
            <a:r>
              <a:rPr sz="1150" spc="-50" dirty="0">
                <a:solidFill>
                  <a:srgbClr val="221F1F"/>
                </a:solidFill>
                <a:latin typeface="Times New Roman"/>
                <a:cs typeface="Times New Roman"/>
              </a:rPr>
              <a:t> </a:t>
            </a:r>
            <a:r>
              <a:rPr sz="1150" dirty="0">
                <a:solidFill>
                  <a:srgbClr val="221F1F"/>
                </a:solidFill>
                <a:latin typeface="Times New Roman"/>
                <a:cs typeface="Times New Roman"/>
              </a:rPr>
              <a:t>objectives.</a:t>
            </a:r>
            <a:r>
              <a:rPr sz="1150" spc="195" dirty="0">
                <a:solidFill>
                  <a:srgbClr val="221F1F"/>
                </a:solidFill>
                <a:latin typeface="Times New Roman"/>
                <a:cs typeface="Times New Roman"/>
              </a:rPr>
              <a:t> </a:t>
            </a:r>
            <a:r>
              <a:rPr sz="1150" dirty="0">
                <a:solidFill>
                  <a:srgbClr val="221F1F"/>
                </a:solidFill>
                <a:latin typeface="Times New Roman"/>
                <a:cs typeface="Times New Roman"/>
              </a:rPr>
              <a:t>Good</a:t>
            </a:r>
            <a:r>
              <a:rPr sz="1150" spc="-35" dirty="0">
                <a:solidFill>
                  <a:srgbClr val="221F1F"/>
                </a:solidFill>
                <a:latin typeface="Times New Roman"/>
                <a:cs typeface="Times New Roman"/>
              </a:rPr>
              <a:t> </a:t>
            </a:r>
            <a:r>
              <a:rPr sz="1150" dirty="0">
                <a:solidFill>
                  <a:srgbClr val="221F1F"/>
                </a:solidFill>
                <a:latin typeface="Times New Roman"/>
                <a:cs typeface="Times New Roman"/>
              </a:rPr>
              <a:t>stewardship</a:t>
            </a:r>
            <a:r>
              <a:rPr sz="1150" spc="-55" dirty="0">
                <a:solidFill>
                  <a:srgbClr val="221F1F"/>
                </a:solidFill>
                <a:latin typeface="Times New Roman"/>
                <a:cs typeface="Times New Roman"/>
              </a:rPr>
              <a:t> </a:t>
            </a:r>
            <a:r>
              <a:rPr sz="1150" dirty="0">
                <a:solidFill>
                  <a:srgbClr val="221F1F"/>
                </a:solidFill>
                <a:latin typeface="Times New Roman"/>
                <a:cs typeface="Times New Roman"/>
              </a:rPr>
              <a:t>is</a:t>
            </a:r>
            <a:r>
              <a:rPr sz="1150" spc="-35" dirty="0">
                <a:solidFill>
                  <a:srgbClr val="221F1F"/>
                </a:solidFill>
                <a:latin typeface="Times New Roman"/>
                <a:cs typeface="Times New Roman"/>
              </a:rPr>
              <a:t> </a:t>
            </a:r>
            <a:r>
              <a:rPr sz="1150" dirty="0">
                <a:solidFill>
                  <a:srgbClr val="221F1F"/>
                </a:solidFill>
                <a:latin typeface="Times New Roman"/>
                <a:cs typeface="Times New Roman"/>
              </a:rPr>
              <a:t>accomplished</a:t>
            </a:r>
            <a:r>
              <a:rPr sz="1150" spc="-50" dirty="0">
                <a:solidFill>
                  <a:srgbClr val="221F1F"/>
                </a:solidFill>
                <a:latin typeface="Times New Roman"/>
                <a:cs typeface="Times New Roman"/>
              </a:rPr>
              <a:t> </a:t>
            </a:r>
            <a:r>
              <a:rPr sz="1150" dirty="0">
                <a:solidFill>
                  <a:srgbClr val="221F1F"/>
                </a:solidFill>
                <a:latin typeface="Times New Roman"/>
                <a:cs typeface="Times New Roman"/>
              </a:rPr>
              <a:t>by</a:t>
            </a:r>
            <a:r>
              <a:rPr sz="1150" spc="-35" dirty="0">
                <a:solidFill>
                  <a:srgbClr val="221F1F"/>
                </a:solidFill>
                <a:latin typeface="Times New Roman"/>
                <a:cs typeface="Times New Roman"/>
              </a:rPr>
              <a:t> </a:t>
            </a:r>
            <a:r>
              <a:rPr sz="1150" spc="-10" dirty="0">
                <a:solidFill>
                  <a:srgbClr val="221F1F"/>
                </a:solidFill>
                <a:latin typeface="Times New Roman"/>
                <a:cs typeface="Times New Roman"/>
              </a:rPr>
              <a:t>focusing </a:t>
            </a:r>
            <a:r>
              <a:rPr sz="1150" dirty="0">
                <a:solidFill>
                  <a:srgbClr val="221F1F"/>
                </a:solidFill>
                <a:latin typeface="Times New Roman"/>
                <a:cs typeface="Times New Roman"/>
              </a:rPr>
              <a:t>on</a:t>
            </a:r>
            <a:r>
              <a:rPr sz="1150" spc="-15" dirty="0">
                <a:solidFill>
                  <a:srgbClr val="221F1F"/>
                </a:solidFill>
                <a:latin typeface="Times New Roman"/>
                <a:cs typeface="Times New Roman"/>
              </a:rPr>
              <a:t> </a:t>
            </a:r>
            <a:r>
              <a:rPr sz="1150" dirty="0">
                <a:solidFill>
                  <a:srgbClr val="221F1F"/>
                </a:solidFill>
                <a:latin typeface="Times New Roman"/>
                <a:cs typeface="Times New Roman"/>
              </a:rPr>
              <a:t>achieving</a:t>
            </a:r>
            <a:r>
              <a:rPr sz="1150" spc="-5" dirty="0">
                <a:solidFill>
                  <a:srgbClr val="221F1F"/>
                </a:solidFill>
                <a:latin typeface="Times New Roman"/>
                <a:cs typeface="Times New Roman"/>
              </a:rPr>
              <a:t> </a:t>
            </a:r>
            <a:r>
              <a:rPr sz="1150" dirty="0">
                <a:solidFill>
                  <a:srgbClr val="221F1F"/>
                </a:solidFill>
                <a:latin typeface="Times New Roman"/>
                <a:cs typeface="Times New Roman"/>
              </a:rPr>
              <a:t>optimal</a:t>
            </a:r>
            <a:r>
              <a:rPr sz="1150" spc="-5" dirty="0">
                <a:solidFill>
                  <a:srgbClr val="221F1F"/>
                </a:solidFill>
                <a:latin typeface="Times New Roman"/>
                <a:cs typeface="Times New Roman"/>
              </a:rPr>
              <a:t> </a:t>
            </a:r>
            <a:r>
              <a:rPr sz="1150" dirty="0">
                <a:solidFill>
                  <a:srgbClr val="221F1F"/>
                </a:solidFill>
                <a:latin typeface="Times New Roman"/>
                <a:cs typeface="Times New Roman"/>
              </a:rPr>
              <a:t>net</a:t>
            </a:r>
            <a:r>
              <a:rPr sz="1150" spc="-5" dirty="0">
                <a:solidFill>
                  <a:srgbClr val="221F1F"/>
                </a:solidFill>
                <a:latin typeface="Times New Roman"/>
                <a:cs typeface="Times New Roman"/>
              </a:rPr>
              <a:t> </a:t>
            </a:r>
            <a:r>
              <a:rPr sz="1150" dirty="0">
                <a:solidFill>
                  <a:srgbClr val="221F1F"/>
                </a:solidFill>
                <a:latin typeface="Times New Roman"/>
                <a:cs typeface="Times New Roman"/>
              </a:rPr>
              <a:t>income while pursuing</a:t>
            </a:r>
            <a:r>
              <a:rPr sz="1150" spc="-20" dirty="0">
                <a:solidFill>
                  <a:srgbClr val="221F1F"/>
                </a:solidFill>
                <a:latin typeface="Times New Roman"/>
                <a:cs typeface="Times New Roman"/>
              </a:rPr>
              <a:t> </a:t>
            </a:r>
            <a:r>
              <a:rPr sz="1150" dirty="0">
                <a:solidFill>
                  <a:srgbClr val="221F1F"/>
                </a:solidFill>
                <a:latin typeface="Times New Roman"/>
                <a:cs typeface="Times New Roman"/>
              </a:rPr>
              <a:t>improvement</a:t>
            </a:r>
            <a:r>
              <a:rPr sz="1150" spc="-5" dirty="0">
                <a:solidFill>
                  <a:srgbClr val="221F1F"/>
                </a:solidFill>
                <a:latin typeface="Times New Roman"/>
                <a:cs typeface="Times New Roman"/>
              </a:rPr>
              <a:t> </a:t>
            </a:r>
            <a:r>
              <a:rPr sz="1150" dirty="0">
                <a:solidFill>
                  <a:srgbClr val="221F1F"/>
                </a:solidFill>
                <a:latin typeface="Times New Roman"/>
                <a:cs typeface="Times New Roman"/>
              </a:rPr>
              <a:t>of</a:t>
            </a:r>
            <a:r>
              <a:rPr sz="1150" spc="-20" dirty="0">
                <a:solidFill>
                  <a:srgbClr val="221F1F"/>
                </a:solidFill>
                <a:latin typeface="Times New Roman"/>
                <a:cs typeface="Times New Roman"/>
              </a:rPr>
              <a:t> </a:t>
            </a:r>
            <a:r>
              <a:rPr sz="1150" dirty="0">
                <a:solidFill>
                  <a:srgbClr val="221F1F"/>
                </a:solidFill>
                <a:latin typeface="Times New Roman"/>
                <a:cs typeface="Times New Roman"/>
              </a:rPr>
              <a:t>the farm</a:t>
            </a:r>
            <a:r>
              <a:rPr sz="1150" spc="-20" dirty="0">
                <a:solidFill>
                  <a:srgbClr val="221F1F"/>
                </a:solidFill>
                <a:latin typeface="Times New Roman"/>
                <a:cs typeface="Times New Roman"/>
              </a:rPr>
              <a:t> </a:t>
            </a:r>
            <a:r>
              <a:rPr sz="1150" dirty="0">
                <a:solidFill>
                  <a:srgbClr val="221F1F"/>
                </a:solidFill>
                <a:latin typeface="Times New Roman"/>
                <a:cs typeface="Times New Roman"/>
              </a:rPr>
              <a:t>through </a:t>
            </a:r>
            <a:r>
              <a:rPr sz="1150" spc="-10" dirty="0">
                <a:solidFill>
                  <a:srgbClr val="221F1F"/>
                </a:solidFill>
                <a:latin typeface="Times New Roman"/>
                <a:cs typeface="Times New Roman"/>
              </a:rPr>
              <a:t>management </a:t>
            </a:r>
            <a:r>
              <a:rPr sz="1150" dirty="0">
                <a:solidFill>
                  <a:srgbClr val="221F1F"/>
                </a:solidFill>
                <a:latin typeface="Times New Roman"/>
                <a:cs typeface="Times New Roman"/>
              </a:rPr>
              <a:t>of</a:t>
            </a:r>
            <a:r>
              <a:rPr sz="1150" spc="-25" dirty="0">
                <a:solidFill>
                  <a:srgbClr val="221F1F"/>
                </a:solidFill>
                <a:latin typeface="Times New Roman"/>
                <a:cs typeface="Times New Roman"/>
              </a:rPr>
              <a:t> </a:t>
            </a:r>
            <a:r>
              <a:rPr sz="1150" dirty="0">
                <a:solidFill>
                  <a:srgbClr val="221F1F"/>
                </a:solidFill>
                <a:latin typeface="Times New Roman"/>
                <a:cs typeface="Times New Roman"/>
              </a:rPr>
              <a:t>soil</a:t>
            </a:r>
            <a:r>
              <a:rPr sz="1150" spc="-30" dirty="0">
                <a:solidFill>
                  <a:srgbClr val="221F1F"/>
                </a:solidFill>
                <a:latin typeface="Times New Roman"/>
                <a:cs typeface="Times New Roman"/>
              </a:rPr>
              <a:t> </a:t>
            </a:r>
            <a:r>
              <a:rPr sz="1150" dirty="0">
                <a:solidFill>
                  <a:srgbClr val="221F1F"/>
                </a:solidFill>
                <a:latin typeface="Times New Roman"/>
                <a:cs typeface="Times New Roman"/>
              </a:rPr>
              <a:t>conservation,</a:t>
            </a:r>
            <a:r>
              <a:rPr sz="1150" spc="-20" dirty="0">
                <a:solidFill>
                  <a:srgbClr val="221F1F"/>
                </a:solidFill>
                <a:latin typeface="Times New Roman"/>
                <a:cs typeface="Times New Roman"/>
              </a:rPr>
              <a:t> </a:t>
            </a:r>
            <a:r>
              <a:rPr sz="1150" dirty="0">
                <a:solidFill>
                  <a:srgbClr val="221F1F"/>
                </a:solidFill>
                <a:latin typeface="Times New Roman"/>
                <a:cs typeface="Times New Roman"/>
              </a:rPr>
              <a:t>drainage,</a:t>
            </a:r>
            <a:r>
              <a:rPr sz="1150" spc="-20" dirty="0">
                <a:solidFill>
                  <a:srgbClr val="221F1F"/>
                </a:solidFill>
                <a:latin typeface="Times New Roman"/>
                <a:cs typeface="Times New Roman"/>
              </a:rPr>
              <a:t> </a:t>
            </a:r>
            <a:r>
              <a:rPr sz="1150" dirty="0">
                <a:solidFill>
                  <a:srgbClr val="221F1F"/>
                </a:solidFill>
                <a:latin typeface="Times New Roman"/>
                <a:cs typeface="Times New Roman"/>
              </a:rPr>
              <a:t>and</a:t>
            </a:r>
            <a:r>
              <a:rPr sz="1150" spc="-20" dirty="0">
                <a:solidFill>
                  <a:srgbClr val="221F1F"/>
                </a:solidFill>
                <a:latin typeface="Times New Roman"/>
                <a:cs typeface="Times New Roman"/>
              </a:rPr>
              <a:t> </a:t>
            </a:r>
            <a:r>
              <a:rPr sz="1150" dirty="0">
                <a:solidFill>
                  <a:srgbClr val="221F1F"/>
                </a:solidFill>
                <a:latin typeface="Times New Roman"/>
                <a:cs typeface="Times New Roman"/>
              </a:rPr>
              <a:t>fertility.</a:t>
            </a:r>
            <a:r>
              <a:rPr sz="1150" spc="170" dirty="0">
                <a:solidFill>
                  <a:srgbClr val="221F1F"/>
                </a:solidFill>
                <a:latin typeface="Times New Roman"/>
                <a:cs typeface="Times New Roman"/>
              </a:rPr>
              <a:t> </a:t>
            </a:r>
            <a:r>
              <a:rPr sz="1150" dirty="0">
                <a:solidFill>
                  <a:srgbClr val="221F1F"/>
                </a:solidFill>
                <a:latin typeface="Times New Roman"/>
                <a:cs typeface="Times New Roman"/>
              </a:rPr>
              <a:t>Endowment</a:t>
            </a:r>
            <a:r>
              <a:rPr sz="1150" spc="-30" dirty="0">
                <a:solidFill>
                  <a:srgbClr val="221F1F"/>
                </a:solidFill>
                <a:latin typeface="Times New Roman"/>
                <a:cs typeface="Times New Roman"/>
              </a:rPr>
              <a:t> </a:t>
            </a:r>
            <a:r>
              <a:rPr sz="1150" dirty="0">
                <a:solidFill>
                  <a:srgbClr val="221F1F"/>
                </a:solidFill>
                <a:latin typeface="Times New Roman"/>
                <a:cs typeface="Times New Roman"/>
              </a:rPr>
              <a:t>farms</a:t>
            </a:r>
            <a:r>
              <a:rPr sz="1150" spc="-30" dirty="0">
                <a:solidFill>
                  <a:srgbClr val="221F1F"/>
                </a:solidFill>
                <a:latin typeface="Times New Roman"/>
                <a:cs typeface="Times New Roman"/>
              </a:rPr>
              <a:t> </a:t>
            </a:r>
            <a:r>
              <a:rPr sz="1150" dirty="0">
                <a:solidFill>
                  <a:srgbClr val="221F1F"/>
                </a:solidFill>
                <a:latin typeface="Times New Roman"/>
                <a:cs typeface="Times New Roman"/>
              </a:rPr>
              <a:t>are</a:t>
            </a:r>
            <a:r>
              <a:rPr sz="1150" spc="-25" dirty="0">
                <a:solidFill>
                  <a:srgbClr val="221F1F"/>
                </a:solidFill>
                <a:latin typeface="Times New Roman"/>
                <a:cs typeface="Times New Roman"/>
              </a:rPr>
              <a:t> </a:t>
            </a:r>
            <a:r>
              <a:rPr sz="1150" dirty="0">
                <a:solidFill>
                  <a:srgbClr val="221F1F"/>
                </a:solidFill>
                <a:latin typeface="Times New Roman"/>
                <a:cs typeface="Times New Roman"/>
              </a:rPr>
              <a:t>also</a:t>
            </a:r>
            <a:r>
              <a:rPr sz="1150" spc="-20" dirty="0">
                <a:solidFill>
                  <a:srgbClr val="221F1F"/>
                </a:solidFill>
                <a:latin typeface="Times New Roman"/>
                <a:cs typeface="Times New Roman"/>
              </a:rPr>
              <a:t> </a:t>
            </a:r>
            <a:r>
              <a:rPr sz="1150" dirty="0">
                <a:solidFill>
                  <a:srgbClr val="221F1F"/>
                </a:solidFill>
                <a:latin typeface="Times New Roman"/>
                <a:cs typeface="Times New Roman"/>
              </a:rPr>
              <a:t>managed</a:t>
            </a:r>
            <a:r>
              <a:rPr sz="1150" spc="-20" dirty="0">
                <a:solidFill>
                  <a:srgbClr val="221F1F"/>
                </a:solidFill>
                <a:latin typeface="Times New Roman"/>
                <a:cs typeface="Times New Roman"/>
              </a:rPr>
              <a:t> </a:t>
            </a:r>
            <a:r>
              <a:rPr sz="1150" dirty="0">
                <a:solidFill>
                  <a:srgbClr val="221F1F"/>
                </a:solidFill>
                <a:latin typeface="Times New Roman"/>
                <a:cs typeface="Times New Roman"/>
              </a:rPr>
              <a:t>to</a:t>
            </a:r>
            <a:r>
              <a:rPr sz="1150" spc="-30" dirty="0">
                <a:solidFill>
                  <a:srgbClr val="221F1F"/>
                </a:solidFill>
                <a:latin typeface="Times New Roman"/>
                <a:cs typeface="Times New Roman"/>
              </a:rPr>
              <a:t> </a:t>
            </a:r>
            <a:r>
              <a:rPr sz="1150" dirty="0">
                <a:solidFill>
                  <a:srgbClr val="221F1F"/>
                </a:solidFill>
                <a:latin typeface="Times New Roman"/>
                <a:cs typeface="Times New Roman"/>
              </a:rPr>
              <a:t>achieve</a:t>
            </a:r>
            <a:r>
              <a:rPr sz="1150" spc="-25" dirty="0">
                <a:solidFill>
                  <a:srgbClr val="221F1F"/>
                </a:solidFill>
                <a:latin typeface="Times New Roman"/>
                <a:cs typeface="Times New Roman"/>
              </a:rPr>
              <a:t> </a:t>
            </a:r>
            <a:r>
              <a:rPr sz="1150" spc="-10" dirty="0">
                <a:solidFill>
                  <a:srgbClr val="221F1F"/>
                </a:solidFill>
                <a:latin typeface="Times New Roman"/>
                <a:cs typeface="Times New Roman"/>
              </a:rPr>
              <a:t>other </a:t>
            </a:r>
            <a:r>
              <a:rPr sz="1150" dirty="0">
                <a:solidFill>
                  <a:srgbClr val="221F1F"/>
                </a:solidFill>
                <a:latin typeface="Times New Roman"/>
                <a:cs typeface="Times New Roman"/>
              </a:rPr>
              <a:t>benefits</a:t>
            </a:r>
            <a:r>
              <a:rPr sz="1150" spc="-25" dirty="0">
                <a:solidFill>
                  <a:srgbClr val="221F1F"/>
                </a:solidFill>
                <a:latin typeface="Times New Roman"/>
                <a:cs typeface="Times New Roman"/>
              </a:rPr>
              <a:t> </a:t>
            </a:r>
            <a:r>
              <a:rPr sz="1150" dirty="0">
                <a:solidFill>
                  <a:srgbClr val="221F1F"/>
                </a:solidFill>
                <a:latin typeface="Times New Roman"/>
                <a:cs typeface="Times New Roman"/>
              </a:rPr>
              <a:t>of</a:t>
            </a:r>
            <a:r>
              <a:rPr sz="1150" spc="-5" dirty="0">
                <a:solidFill>
                  <a:srgbClr val="221F1F"/>
                </a:solidFill>
                <a:latin typeface="Times New Roman"/>
                <a:cs typeface="Times New Roman"/>
              </a:rPr>
              <a:t> </a:t>
            </a:r>
            <a:r>
              <a:rPr sz="1150" dirty="0">
                <a:solidFill>
                  <a:srgbClr val="221F1F"/>
                </a:solidFill>
                <a:latin typeface="Times New Roman"/>
                <a:cs typeface="Times New Roman"/>
              </a:rPr>
              <a:t>the gifts,</a:t>
            </a:r>
            <a:r>
              <a:rPr sz="1150" spc="-15" dirty="0">
                <a:solidFill>
                  <a:srgbClr val="221F1F"/>
                </a:solidFill>
                <a:latin typeface="Times New Roman"/>
                <a:cs typeface="Times New Roman"/>
              </a:rPr>
              <a:t> </a:t>
            </a:r>
            <a:r>
              <a:rPr sz="1150" dirty="0">
                <a:solidFill>
                  <a:srgbClr val="221F1F"/>
                </a:solidFill>
                <a:latin typeface="Times New Roman"/>
                <a:cs typeface="Times New Roman"/>
              </a:rPr>
              <a:t>such</a:t>
            </a:r>
            <a:r>
              <a:rPr sz="1150" spc="-20" dirty="0">
                <a:solidFill>
                  <a:srgbClr val="221F1F"/>
                </a:solidFill>
                <a:latin typeface="Times New Roman"/>
                <a:cs typeface="Times New Roman"/>
              </a:rPr>
              <a:t> </a:t>
            </a:r>
            <a:r>
              <a:rPr sz="1150" dirty="0">
                <a:solidFill>
                  <a:srgbClr val="221F1F"/>
                </a:solidFill>
                <a:latin typeface="Times New Roman"/>
                <a:cs typeface="Times New Roman"/>
              </a:rPr>
              <a:t>as</a:t>
            </a:r>
            <a:r>
              <a:rPr sz="1150" spc="-15" dirty="0">
                <a:solidFill>
                  <a:srgbClr val="221F1F"/>
                </a:solidFill>
                <a:latin typeface="Times New Roman"/>
                <a:cs typeface="Times New Roman"/>
              </a:rPr>
              <a:t> </a:t>
            </a:r>
            <a:r>
              <a:rPr sz="1150" dirty="0">
                <a:solidFill>
                  <a:srgbClr val="221F1F"/>
                </a:solidFill>
                <a:latin typeface="Times New Roman"/>
                <a:cs typeface="Times New Roman"/>
              </a:rPr>
              <a:t>gaining</a:t>
            </a:r>
            <a:r>
              <a:rPr sz="1150" spc="-5" dirty="0">
                <a:solidFill>
                  <a:srgbClr val="221F1F"/>
                </a:solidFill>
                <a:latin typeface="Times New Roman"/>
                <a:cs typeface="Times New Roman"/>
              </a:rPr>
              <a:t> </a:t>
            </a:r>
            <a:r>
              <a:rPr sz="1150" dirty="0">
                <a:solidFill>
                  <a:srgbClr val="221F1F"/>
                </a:solidFill>
                <a:latin typeface="Times New Roman"/>
                <a:cs typeface="Times New Roman"/>
              </a:rPr>
              <a:t>positive</a:t>
            </a:r>
            <a:r>
              <a:rPr sz="1150" spc="-15" dirty="0">
                <a:solidFill>
                  <a:srgbClr val="221F1F"/>
                </a:solidFill>
                <a:latin typeface="Times New Roman"/>
                <a:cs typeface="Times New Roman"/>
              </a:rPr>
              <a:t> </a:t>
            </a:r>
            <a:r>
              <a:rPr sz="1150" dirty="0">
                <a:solidFill>
                  <a:srgbClr val="221F1F"/>
                </a:solidFill>
                <a:latin typeface="Times New Roman"/>
                <a:cs typeface="Times New Roman"/>
              </a:rPr>
              <a:t>local</a:t>
            </a:r>
            <a:r>
              <a:rPr sz="1150" spc="-5" dirty="0">
                <a:solidFill>
                  <a:srgbClr val="221F1F"/>
                </a:solidFill>
                <a:latin typeface="Times New Roman"/>
                <a:cs typeface="Times New Roman"/>
              </a:rPr>
              <a:t> </a:t>
            </a:r>
            <a:r>
              <a:rPr sz="1150" dirty="0">
                <a:solidFill>
                  <a:srgbClr val="221F1F"/>
                </a:solidFill>
                <a:latin typeface="Times New Roman"/>
                <a:cs typeface="Times New Roman"/>
              </a:rPr>
              <a:t>public</a:t>
            </a:r>
            <a:r>
              <a:rPr sz="1150" spc="-10" dirty="0">
                <a:solidFill>
                  <a:srgbClr val="221F1F"/>
                </a:solidFill>
                <a:latin typeface="Times New Roman"/>
                <a:cs typeface="Times New Roman"/>
              </a:rPr>
              <a:t> </a:t>
            </a:r>
            <a:r>
              <a:rPr sz="1150" dirty="0">
                <a:solidFill>
                  <a:srgbClr val="221F1F"/>
                </a:solidFill>
                <a:latin typeface="Times New Roman"/>
                <a:cs typeface="Times New Roman"/>
              </a:rPr>
              <a:t>relations,</a:t>
            </a:r>
            <a:r>
              <a:rPr sz="1150" spc="-5" dirty="0">
                <a:solidFill>
                  <a:srgbClr val="221F1F"/>
                </a:solidFill>
                <a:latin typeface="Times New Roman"/>
                <a:cs typeface="Times New Roman"/>
              </a:rPr>
              <a:t> </a:t>
            </a:r>
            <a:r>
              <a:rPr sz="1150" dirty="0">
                <a:solidFill>
                  <a:srgbClr val="221F1F"/>
                </a:solidFill>
                <a:latin typeface="Times New Roman"/>
                <a:cs typeface="Times New Roman"/>
              </a:rPr>
              <a:t>building</a:t>
            </a:r>
            <a:r>
              <a:rPr sz="1150" spc="-10" dirty="0">
                <a:solidFill>
                  <a:srgbClr val="221F1F"/>
                </a:solidFill>
                <a:latin typeface="Times New Roman"/>
                <a:cs typeface="Times New Roman"/>
              </a:rPr>
              <a:t> </a:t>
            </a:r>
            <a:r>
              <a:rPr sz="1150" dirty="0">
                <a:solidFill>
                  <a:srgbClr val="221F1F"/>
                </a:solidFill>
                <a:latin typeface="Times New Roman"/>
                <a:cs typeface="Times New Roman"/>
              </a:rPr>
              <a:t>relationships</a:t>
            </a:r>
            <a:r>
              <a:rPr sz="1150" spc="-20" dirty="0">
                <a:solidFill>
                  <a:srgbClr val="221F1F"/>
                </a:solidFill>
                <a:latin typeface="Times New Roman"/>
                <a:cs typeface="Times New Roman"/>
              </a:rPr>
              <a:t> with </a:t>
            </a:r>
            <a:r>
              <a:rPr sz="1150" dirty="0">
                <a:solidFill>
                  <a:srgbClr val="221F1F"/>
                </a:solidFill>
                <a:latin typeface="Times New Roman"/>
                <a:cs typeface="Times New Roman"/>
              </a:rPr>
              <a:t>Illinois</a:t>
            </a:r>
            <a:r>
              <a:rPr sz="1150" spc="-50" dirty="0">
                <a:solidFill>
                  <a:srgbClr val="221F1F"/>
                </a:solidFill>
                <a:latin typeface="Times New Roman"/>
                <a:cs typeface="Times New Roman"/>
              </a:rPr>
              <a:t> </a:t>
            </a:r>
            <a:r>
              <a:rPr sz="1150" dirty="0">
                <a:solidFill>
                  <a:srgbClr val="221F1F"/>
                </a:solidFill>
                <a:latin typeface="Times New Roman"/>
                <a:cs typeface="Times New Roman"/>
              </a:rPr>
              <a:t>farm</a:t>
            </a:r>
            <a:r>
              <a:rPr sz="1150" spc="-50" dirty="0">
                <a:solidFill>
                  <a:srgbClr val="221F1F"/>
                </a:solidFill>
                <a:latin typeface="Times New Roman"/>
                <a:cs typeface="Times New Roman"/>
              </a:rPr>
              <a:t> </a:t>
            </a:r>
            <a:r>
              <a:rPr sz="1150" dirty="0">
                <a:solidFill>
                  <a:srgbClr val="221F1F"/>
                </a:solidFill>
                <a:latin typeface="Times New Roman"/>
                <a:cs typeface="Times New Roman"/>
              </a:rPr>
              <a:t>operators,</a:t>
            </a:r>
            <a:r>
              <a:rPr sz="1150" spc="-35" dirty="0">
                <a:solidFill>
                  <a:srgbClr val="221F1F"/>
                </a:solidFill>
                <a:latin typeface="Times New Roman"/>
                <a:cs typeface="Times New Roman"/>
              </a:rPr>
              <a:t> </a:t>
            </a:r>
            <a:r>
              <a:rPr sz="1150" dirty="0">
                <a:solidFill>
                  <a:srgbClr val="221F1F"/>
                </a:solidFill>
                <a:latin typeface="Times New Roman"/>
                <a:cs typeface="Times New Roman"/>
              </a:rPr>
              <a:t>and</a:t>
            </a:r>
            <a:r>
              <a:rPr sz="1150" spc="-50" dirty="0">
                <a:solidFill>
                  <a:srgbClr val="221F1F"/>
                </a:solidFill>
                <a:latin typeface="Times New Roman"/>
                <a:cs typeface="Times New Roman"/>
              </a:rPr>
              <a:t> </a:t>
            </a:r>
            <a:r>
              <a:rPr sz="1150" dirty="0">
                <a:solidFill>
                  <a:srgbClr val="221F1F"/>
                </a:solidFill>
                <a:latin typeface="Times New Roman"/>
                <a:cs typeface="Times New Roman"/>
              </a:rPr>
              <a:t>furthering</a:t>
            </a:r>
            <a:r>
              <a:rPr sz="1150" spc="-60" dirty="0">
                <a:solidFill>
                  <a:srgbClr val="221F1F"/>
                </a:solidFill>
                <a:latin typeface="Times New Roman"/>
                <a:cs typeface="Times New Roman"/>
              </a:rPr>
              <a:t> </a:t>
            </a:r>
            <a:r>
              <a:rPr sz="1150" dirty="0">
                <a:solidFill>
                  <a:srgbClr val="221F1F"/>
                </a:solidFill>
                <a:latin typeface="Times New Roman"/>
                <a:cs typeface="Times New Roman"/>
              </a:rPr>
              <a:t>the</a:t>
            </a:r>
            <a:r>
              <a:rPr sz="1150" spc="-50" dirty="0">
                <a:solidFill>
                  <a:srgbClr val="221F1F"/>
                </a:solidFill>
                <a:latin typeface="Times New Roman"/>
                <a:cs typeface="Times New Roman"/>
              </a:rPr>
              <a:t> </a:t>
            </a:r>
            <a:r>
              <a:rPr sz="1150" dirty="0">
                <a:solidFill>
                  <a:srgbClr val="221F1F"/>
                </a:solidFill>
                <a:latin typeface="Times New Roman"/>
                <a:cs typeface="Times New Roman"/>
              </a:rPr>
              <a:t>education,</a:t>
            </a:r>
            <a:r>
              <a:rPr sz="1150" spc="-60" dirty="0">
                <a:solidFill>
                  <a:srgbClr val="221F1F"/>
                </a:solidFill>
                <a:latin typeface="Times New Roman"/>
                <a:cs typeface="Times New Roman"/>
              </a:rPr>
              <a:t> </a:t>
            </a:r>
            <a:r>
              <a:rPr sz="1150" dirty="0">
                <a:solidFill>
                  <a:srgbClr val="221F1F"/>
                </a:solidFill>
                <a:latin typeface="Times New Roman"/>
                <a:cs typeface="Times New Roman"/>
              </a:rPr>
              <a:t>outreach,</a:t>
            </a:r>
            <a:r>
              <a:rPr sz="1150" spc="-50" dirty="0">
                <a:solidFill>
                  <a:srgbClr val="221F1F"/>
                </a:solidFill>
                <a:latin typeface="Times New Roman"/>
                <a:cs typeface="Times New Roman"/>
              </a:rPr>
              <a:t> </a:t>
            </a:r>
            <a:r>
              <a:rPr sz="1150" dirty="0">
                <a:solidFill>
                  <a:srgbClr val="221F1F"/>
                </a:solidFill>
                <a:latin typeface="Times New Roman"/>
                <a:cs typeface="Times New Roman"/>
              </a:rPr>
              <a:t>and</a:t>
            </a:r>
            <a:r>
              <a:rPr sz="1150" spc="-60" dirty="0">
                <a:solidFill>
                  <a:srgbClr val="221F1F"/>
                </a:solidFill>
                <a:latin typeface="Times New Roman"/>
                <a:cs typeface="Times New Roman"/>
              </a:rPr>
              <a:t> </a:t>
            </a:r>
            <a:r>
              <a:rPr sz="1150" dirty="0">
                <a:solidFill>
                  <a:srgbClr val="221F1F"/>
                </a:solidFill>
                <a:latin typeface="Times New Roman"/>
                <a:cs typeface="Times New Roman"/>
              </a:rPr>
              <a:t>research</a:t>
            </a:r>
            <a:r>
              <a:rPr sz="1150" spc="-50" dirty="0">
                <a:solidFill>
                  <a:srgbClr val="221F1F"/>
                </a:solidFill>
                <a:latin typeface="Times New Roman"/>
                <a:cs typeface="Times New Roman"/>
              </a:rPr>
              <a:t> </a:t>
            </a:r>
            <a:r>
              <a:rPr sz="1150" spc="-10" dirty="0">
                <a:solidFill>
                  <a:srgbClr val="221F1F"/>
                </a:solidFill>
                <a:latin typeface="Times New Roman"/>
                <a:cs typeface="Times New Roman"/>
              </a:rPr>
              <a:t>mission</a:t>
            </a:r>
            <a:r>
              <a:rPr sz="1150" spc="-60" dirty="0">
                <a:solidFill>
                  <a:srgbClr val="221F1F"/>
                </a:solidFill>
                <a:latin typeface="Times New Roman"/>
                <a:cs typeface="Times New Roman"/>
              </a:rPr>
              <a:t> </a:t>
            </a:r>
            <a:r>
              <a:rPr sz="1150" dirty="0">
                <a:solidFill>
                  <a:srgbClr val="221F1F"/>
                </a:solidFill>
                <a:latin typeface="Times New Roman"/>
                <a:cs typeface="Times New Roman"/>
              </a:rPr>
              <a:t>of</a:t>
            </a:r>
            <a:r>
              <a:rPr sz="1150" spc="-60" dirty="0">
                <a:solidFill>
                  <a:srgbClr val="221F1F"/>
                </a:solidFill>
                <a:latin typeface="Times New Roman"/>
                <a:cs typeface="Times New Roman"/>
              </a:rPr>
              <a:t> </a:t>
            </a:r>
            <a:r>
              <a:rPr sz="1150" dirty="0">
                <a:solidFill>
                  <a:srgbClr val="221F1F"/>
                </a:solidFill>
                <a:latin typeface="Times New Roman"/>
                <a:cs typeface="Times New Roman"/>
              </a:rPr>
              <a:t>the</a:t>
            </a:r>
            <a:r>
              <a:rPr sz="1150" spc="-55" dirty="0">
                <a:solidFill>
                  <a:srgbClr val="221F1F"/>
                </a:solidFill>
                <a:latin typeface="Times New Roman"/>
                <a:cs typeface="Times New Roman"/>
              </a:rPr>
              <a:t> </a:t>
            </a:r>
            <a:r>
              <a:rPr sz="1150" spc="-10" dirty="0">
                <a:solidFill>
                  <a:srgbClr val="221F1F"/>
                </a:solidFill>
                <a:latin typeface="Times New Roman"/>
                <a:cs typeface="Times New Roman"/>
              </a:rPr>
              <a:t>System. </a:t>
            </a:r>
            <a:r>
              <a:rPr sz="1150" dirty="0">
                <a:solidFill>
                  <a:srgbClr val="221F1F"/>
                </a:solidFill>
                <a:latin typeface="Times New Roman"/>
                <a:cs typeface="Times New Roman"/>
              </a:rPr>
              <a:t>We</a:t>
            </a:r>
            <a:r>
              <a:rPr sz="1150" spc="-10" dirty="0">
                <a:solidFill>
                  <a:srgbClr val="221F1F"/>
                </a:solidFill>
                <a:latin typeface="Times New Roman"/>
                <a:cs typeface="Times New Roman"/>
              </a:rPr>
              <a:t> </a:t>
            </a:r>
            <a:r>
              <a:rPr sz="1150" dirty="0">
                <a:solidFill>
                  <a:srgbClr val="221F1F"/>
                </a:solidFill>
                <a:latin typeface="Times New Roman"/>
                <a:cs typeface="Times New Roman"/>
              </a:rPr>
              <a:t>continually</a:t>
            </a:r>
            <a:r>
              <a:rPr sz="1150" spc="-5" dirty="0">
                <a:solidFill>
                  <a:srgbClr val="221F1F"/>
                </a:solidFill>
                <a:latin typeface="Times New Roman"/>
                <a:cs typeface="Times New Roman"/>
              </a:rPr>
              <a:t> </a:t>
            </a:r>
            <a:r>
              <a:rPr sz="1150" dirty="0">
                <a:solidFill>
                  <a:srgbClr val="221F1F"/>
                </a:solidFill>
                <a:latin typeface="Times New Roman"/>
                <a:cs typeface="Times New Roman"/>
              </a:rPr>
              <a:t>examine</a:t>
            </a:r>
            <a:r>
              <a:rPr sz="1150" spc="-20" dirty="0">
                <a:solidFill>
                  <a:srgbClr val="221F1F"/>
                </a:solidFill>
                <a:latin typeface="Times New Roman"/>
                <a:cs typeface="Times New Roman"/>
              </a:rPr>
              <a:t> </a:t>
            </a:r>
            <a:r>
              <a:rPr sz="1150" dirty="0">
                <a:solidFill>
                  <a:srgbClr val="221F1F"/>
                </a:solidFill>
                <a:latin typeface="Times New Roman"/>
                <a:cs typeface="Times New Roman"/>
              </a:rPr>
              <a:t>ways</a:t>
            </a:r>
            <a:r>
              <a:rPr sz="1150" spc="-20" dirty="0">
                <a:solidFill>
                  <a:srgbClr val="221F1F"/>
                </a:solidFill>
                <a:latin typeface="Times New Roman"/>
                <a:cs typeface="Times New Roman"/>
              </a:rPr>
              <a:t> </a:t>
            </a:r>
            <a:r>
              <a:rPr sz="1150" dirty="0">
                <a:solidFill>
                  <a:srgbClr val="221F1F"/>
                </a:solidFill>
                <a:latin typeface="Times New Roman"/>
                <a:cs typeface="Times New Roman"/>
              </a:rPr>
              <a:t>in</a:t>
            </a:r>
            <a:r>
              <a:rPr sz="1150" spc="5" dirty="0">
                <a:solidFill>
                  <a:srgbClr val="221F1F"/>
                </a:solidFill>
                <a:latin typeface="Times New Roman"/>
                <a:cs typeface="Times New Roman"/>
              </a:rPr>
              <a:t> </a:t>
            </a:r>
            <a:r>
              <a:rPr sz="1150" dirty="0">
                <a:solidFill>
                  <a:srgbClr val="221F1F"/>
                </a:solidFill>
                <a:latin typeface="Times New Roman"/>
                <a:cs typeface="Times New Roman"/>
              </a:rPr>
              <a:t>which</a:t>
            </a:r>
            <a:r>
              <a:rPr sz="1150" spc="-20" dirty="0">
                <a:solidFill>
                  <a:srgbClr val="221F1F"/>
                </a:solidFill>
                <a:latin typeface="Times New Roman"/>
                <a:cs typeface="Times New Roman"/>
              </a:rPr>
              <a:t> </a:t>
            </a:r>
            <a:r>
              <a:rPr sz="1150" dirty="0">
                <a:solidFill>
                  <a:srgbClr val="221F1F"/>
                </a:solidFill>
                <a:latin typeface="Times New Roman"/>
                <a:cs typeface="Times New Roman"/>
              </a:rPr>
              <a:t>to optimize</a:t>
            </a:r>
            <a:r>
              <a:rPr sz="1150" spc="-25" dirty="0">
                <a:solidFill>
                  <a:srgbClr val="221F1F"/>
                </a:solidFill>
                <a:latin typeface="Times New Roman"/>
                <a:cs typeface="Times New Roman"/>
              </a:rPr>
              <a:t> </a:t>
            </a:r>
            <a:r>
              <a:rPr sz="1150" dirty="0">
                <a:solidFill>
                  <a:srgbClr val="221F1F"/>
                </a:solidFill>
                <a:latin typeface="Times New Roman"/>
                <a:cs typeface="Times New Roman"/>
              </a:rPr>
              <a:t>all</a:t>
            </a:r>
            <a:r>
              <a:rPr sz="1150" spc="-5" dirty="0">
                <a:solidFill>
                  <a:srgbClr val="221F1F"/>
                </a:solidFill>
                <a:latin typeface="Times New Roman"/>
                <a:cs typeface="Times New Roman"/>
              </a:rPr>
              <a:t> </a:t>
            </a:r>
            <a:r>
              <a:rPr sz="1150" dirty="0">
                <a:solidFill>
                  <a:srgbClr val="221F1F"/>
                </a:solidFill>
                <a:latin typeface="Times New Roman"/>
                <a:cs typeface="Times New Roman"/>
              </a:rPr>
              <a:t>elements</a:t>
            </a:r>
            <a:r>
              <a:rPr sz="1150" spc="-10" dirty="0">
                <a:solidFill>
                  <a:srgbClr val="221F1F"/>
                </a:solidFill>
                <a:latin typeface="Times New Roman"/>
                <a:cs typeface="Times New Roman"/>
              </a:rPr>
              <a:t> </a:t>
            </a:r>
            <a:r>
              <a:rPr sz="1150" dirty="0">
                <a:solidFill>
                  <a:srgbClr val="221F1F"/>
                </a:solidFill>
                <a:latin typeface="Times New Roman"/>
                <a:cs typeface="Times New Roman"/>
              </a:rPr>
              <a:t>encompassed</a:t>
            </a:r>
            <a:r>
              <a:rPr sz="1150" spc="-20" dirty="0">
                <a:solidFill>
                  <a:srgbClr val="221F1F"/>
                </a:solidFill>
                <a:latin typeface="Times New Roman"/>
                <a:cs typeface="Times New Roman"/>
              </a:rPr>
              <a:t> </a:t>
            </a:r>
            <a:r>
              <a:rPr sz="1150" dirty="0">
                <a:solidFill>
                  <a:srgbClr val="221F1F"/>
                </a:solidFill>
                <a:latin typeface="Times New Roman"/>
                <a:cs typeface="Times New Roman"/>
              </a:rPr>
              <a:t>within</a:t>
            </a:r>
            <a:r>
              <a:rPr sz="1150" spc="-15" dirty="0">
                <a:solidFill>
                  <a:srgbClr val="221F1F"/>
                </a:solidFill>
                <a:latin typeface="Times New Roman"/>
                <a:cs typeface="Times New Roman"/>
              </a:rPr>
              <a:t> </a:t>
            </a:r>
            <a:r>
              <a:rPr sz="1150" spc="-10" dirty="0">
                <a:solidFill>
                  <a:srgbClr val="221F1F"/>
                </a:solidFill>
                <a:latin typeface="Times New Roman"/>
                <a:cs typeface="Times New Roman"/>
              </a:rPr>
              <a:t>these priorities.</a:t>
            </a:r>
            <a:endParaRPr sz="1150">
              <a:latin typeface="Times New Roman"/>
              <a:cs typeface="Times New Roman"/>
            </a:endParaRPr>
          </a:p>
          <a:p>
            <a:pPr>
              <a:lnSpc>
                <a:spcPct val="100000"/>
              </a:lnSpc>
              <a:spcBef>
                <a:spcPts val="40"/>
              </a:spcBef>
            </a:pPr>
            <a:endParaRPr sz="1050">
              <a:latin typeface="Times New Roman"/>
              <a:cs typeface="Times New Roman"/>
            </a:endParaRPr>
          </a:p>
          <a:p>
            <a:pPr marR="768985" algn="ctr">
              <a:lnSpc>
                <a:spcPct val="100000"/>
              </a:lnSpc>
            </a:pPr>
            <a:r>
              <a:rPr sz="1150" spc="-10" dirty="0">
                <a:solidFill>
                  <a:srgbClr val="221F1F"/>
                </a:solidFill>
                <a:latin typeface="Times New Roman"/>
                <a:cs typeface="Times New Roman"/>
              </a:rPr>
              <a:t>Sincerely,</a:t>
            </a:r>
            <a:endParaRPr sz="1150">
              <a:latin typeface="Times New Roman"/>
              <a:cs typeface="Times New Roman"/>
            </a:endParaRPr>
          </a:p>
        </p:txBody>
      </p:sp>
      <p:sp>
        <p:nvSpPr>
          <p:cNvPr id="17" name="object 17"/>
          <p:cNvSpPr txBox="1"/>
          <p:nvPr/>
        </p:nvSpPr>
        <p:spPr>
          <a:xfrm>
            <a:off x="3431540" y="8448797"/>
            <a:ext cx="3778885" cy="513080"/>
          </a:xfrm>
          <a:prstGeom prst="rect">
            <a:avLst/>
          </a:prstGeom>
        </p:spPr>
        <p:txBody>
          <a:bodyPr vert="horz" wrap="square" lIns="0" tIns="81280" rIns="0" bIns="0" rtlCol="0">
            <a:spAutoFit/>
          </a:bodyPr>
          <a:lstStyle/>
          <a:p>
            <a:pPr marL="12700">
              <a:lnSpc>
                <a:spcPct val="100000"/>
              </a:lnSpc>
              <a:spcBef>
                <a:spcPts val="640"/>
              </a:spcBef>
            </a:pPr>
            <a:r>
              <a:rPr sz="1150" dirty="0">
                <a:solidFill>
                  <a:srgbClr val="221F1F"/>
                </a:solidFill>
                <a:latin typeface="Times New Roman"/>
                <a:cs typeface="Times New Roman"/>
              </a:rPr>
              <a:t>Paul</a:t>
            </a:r>
            <a:r>
              <a:rPr sz="1150" spc="-10" dirty="0">
                <a:solidFill>
                  <a:srgbClr val="221F1F"/>
                </a:solidFill>
                <a:latin typeface="Times New Roman"/>
                <a:cs typeface="Times New Roman"/>
              </a:rPr>
              <a:t> </a:t>
            </a:r>
            <a:r>
              <a:rPr sz="1150" dirty="0">
                <a:solidFill>
                  <a:srgbClr val="221F1F"/>
                </a:solidFill>
                <a:latin typeface="Times New Roman"/>
                <a:cs typeface="Times New Roman"/>
              </a:rPr>
              <a:t>N.</a:t>
            </a:r>
            <a:r>
              <a:rPr sz="1150" spc="-15" dirty="0">
                <a:solidFill>
                  <a:srgbClr val="221F1F"/>
                </a:solidFill>
                <a:latin typeface="Times New Roman"/>
                <a:cs typeface="Times New Roman"/>
              </a:rPr>
              <a:t> </a:t>
            </a:r>
            <a:r>
              <a:rPr sz="1150" spc="-10" dirty="0">
                <a:solidFill>
                  <a:srgbClr val="221F1F"/>
                </a:solidFill>
                <a:latin typeface="Times New Roman"/>
                <a:cs typeface="Times New Roman"/>
              </a:rPr>
              <a:t>Ellinger</a:t>
            </a:r>
            <a:endParaRPr sz="1150">
              <a:latin typeface="Times New Roman"/>
              <a:cs typeface="Times New Roman"/>
            </a:endParaRPr>
          </a:p>
          <a:p>
            <a:pPr marL="12700">
              <a:lnSpc>
                <a:spcPct val="100000"/>
              </a:lnSpc>
              <a:spcBef>
                <a:spcPts val="540"/>
              </a:spcBef>
            </a:pPr>
            <a:r>
              <a:rPr sz="1150" dirty="0">
                <a:solidFill>
                  <a:srgbClr val="221F1F"/>
                </a:solidFill>
                <a:latin typeface="Times New Roman"/>
                <a:cs typeface="Times New Roman"/>
              </a:rPr>
              <a:t>Interim</a:t>
            </a:r>
            <a:r>
              <a:rPr sz="1150" spc="-25" dirty="0">
                <a:solidFill>
                  <a:srgbClr val="221F1F"/>
                </a:solidFill>
                <a:latin typeface="Times New Roman"/>
                <a:cs typeface="Times New Roman"/>
              </a:rPr>
              <a:t> </a:t>
            </a:r>
            <a:r>
              <a:rPr sz="1150" dirty="0">
                <a:solidFill>
                  <a:srgbClr val="221F1F"/>
                </a:solidFill>
                <a:latin typeface="Times New Roman"/>
                <a:cs typeface="Times New Roman"/>
              </a:rPr>
              <a:t>Vice</a:t>
            </a:r>
            <a:r>
              <a:rPr sz="1150" spc="-5" dirty="0">
                <a:solidFill>
                  <a:srgbClr val="221F1F"/>
                </a:solidFill>
                <a:latin typeface="Times New Roman"/>
                <a:cs typeface="Times New Roman"/>
              </a:rPr>
              <a:t> </a:t>
            </a:r>
            <a:r>
              <a:rPr sz="1150" dirty="0">
                <a:solidFill>
                  <a:srgbClr val="221F1F"/>
                </a:solidFill>
                <a:latin typeface="Times New Roman"/>
                <a:cs typeface="Times New Roman"/>
              </a:rPr>
              <a:t>President,</a:t>
            </a:r>
            <a:r>
              <a:rPr sz="1150" spc="-20" dirty="0">
                <a:solidFill>
                  <a:srgbClr val="221F1F"/>
                </a:solidFill>
                <a:latin typeface="Times New Roman"/>
                <a:cs typeface="Times New Roman"/>
              </a:rPr>
              <a:t> </a:t>
            </a:r>
            <a:r>
              <a:rPr sz="1150" dirty="0">
                <a:solidFill>
                  <a:srgbClr val="221F1F"/>
                </a:solidFill>
                <a:latin typeface="Times New Roman"/>
                <a:cs typeface="Times New Roman"/>
              </a:rPr>
              <a:t>Chief</a:t>
            </a:r>
            <a:r>
              <a:rPr sz="1150" spc="-10" dirty="0">
                <a:solidFill>
                  <a:srgbClr val="221F1F"/>
                </a:solidFill>
                <a:latin typeface="Times New Roman"/>
                <a:cs typeface="Times New Roman"/>
              </a:rPr>
              <a:t> </a:t>
            </a:r>
            <a:r>
              <a:rPr sz="1150" dirty="0">
                <a:solidFill>
                  <a:srgbClr val="221F1F"/>
                </a:solidFill>
                <a:latin typeface="Times New Roman"/>
                <a:cs typeface="Times New Roman"/>
              </a:rPr>
              <a:t>Financial</a:t>
            </a:r>
            <a:r>
              <a:rPr sz="1150" spc="-10" dirty="0">
                <a:solidFill>
                  <a:srgbClr val="221F1F"/>
                </a:solidFill>
                <a:latin typeface="Times New Roman"/>
                <a:cs typeface="Times New Roman"/>
              </a:rPr>
              <a:t> </a:t>
            </a:r>
            <a:r>
              <a:rPr sz="1150" dirty="0">
                <a:solidFill>
                  <a:srgbClr val="221F1F"/>
                </a:solidFill>
                <a:latin typeface="Times New Roman"/>
                <a:cs typeface="Times New Roman"/>
              </a:rPr>
              <a:t>Officer</a:t>
            </a:r>
            <a:r>
              <a:rPr sz="1150" spc="-15" dirty="0">
                <a:solidFill>
                  <a:srgbClr val="221F1F"/>
                </a:solidFill>
                <a:latin typeface="Times New Roman"/>
                <a:cs typeface="Times New Roman"/>
              </a:rPr>
              <a:t> </a:t>
            </a:r>
            <a:r>
              <a:rPr sz="1150" dirty="0">
                <a:solidFill>
                  <a:srgbClr val="221F1F"/>
                </a:solidFill>
                <a:latin typeface="Times New Roman"/>
                <a:cs typeface="Times New Roman"/>
              </a:rPr>
              <a:t>and</a:t>
            </a:r>
            <a:r>
              <a:rPr sz="1150" spc="-20" dirty="0">
                <a:solidFill>
                  <a:srgbClr val="221F1F"/>
                </a:solidFill>
                <a:latin typeface="Times New Roman"/>
                <a:cs typeface="Times New Roman"/>
              </a:rPr>
              <a:t> </a:t>
            </a:r>
            <a:r>
              <a:rPr sz="1150" spc="-10" dirty="0">
                <a:solidFill>
                  <a:srgbClr val="221F1F"/>
                </a:solidFill>
                <a:latin typeface="Times New Roman"/>
                <a:cs typeface="Times New Roman"/>
              </a:rPr>
              <a:t>Comptroller</a:t>
            </a:r>
            <a:endParaRPr sz="1150">
              <a:latin typeface="Times New Roman"/>
              <a:cs typeface="Times New Roman"/>
            </a:endParaRPr>
          </a:p>
        </p:txBody>
      </p:sp>
      <p:sp>
        <p:nvSpPr>
          <p:cNvPr id="18" name="object 18"/>
          <p:cNvSpPr txBox="1"/>
          <p:nvPr/>
        </p:nvSpPr>
        <p:spPr>
          <a:xfrm>
            <a:off x="1259839" y="8930408"/>
            <a:ext cx="1276350" cy="367030"/>
          </a:xfrm>
          <a:prstGeom prst="rect">
            <a:avLst/>
          </a:prstGeom>
        </p:spPr>
        <p:txBody>
          <a:bodyPr vert="horz" wrap="square" lIns="0" tIns="25400" rIns="0" bIns="0" rtlCol="0">
            <a:spAutoFit/>
          </a:bodyPr>
          <a:lstStyle/>
          <a:p>
            <a:pPr marL="266700" marR="5080" indent="-254635">
              <a:lnSpc>
                <a:spcPts val="1310"/>
              </a:lnSpc>
              <a:spcBef>
                <a:spcPts val="200"/>
              </a:spcBef>
            </a:pPr>
            <a:r>
              <a:rPr sz="1150" dirty="0">
                <a:solidFill>
                  <a:srgbClr val="221F1F"/>
                </a:solidFill>
                <a:latin typeface="Times New Roman"/>
                <a:cs typeface="Times New Roman"/>
              </a:rPr>
              <a:t>Cc:</a:t>
            </a:r>
            <a:r>
              <a:rPr sz="1150" spc="125" dirty="0">
                <a:solidFill>
                  <a:srgbClr val="221F1F"/>
                </a:solidFill>
                <a:latin typeface="Times New Roman"/>
                <a:cs typeface="Times New Roman"/>
              </a:rPr>
              <a:t> </a:t>
            </a:r>
            <a:r>
              <a:rPr sz="1150" spc="-10" dirty="0">
                <a:solidFill>
                  <a:srgbClr val="221F1F"/>
                </a:solidFill>
                <a:latin typeface="Times New Roman"/>
                <a:cs typeface="Times New Roman"/>
              </a:rPr>
              <a:t>President</a:t>
            </a:r>
            <a:r>
              <a:rPr sz="1150" spc="-45" dirty="0">
                <a:solidFill>
                  <a:srgbClr val="221F1F"/>
                </a:solidFill>
                <a:latin typeface="Times New Roman"/>
                <a:cs typeface="Times New Roman"/>
              </a:rPr>
              <a:t> </a:t>
            </a:r>
            <a:r>
              <a:rPr sz="1150" spc="-10" dirty="0">
                <a:solidFill>
                  <a:srgbClr val="221F1F"/>
                </a:solidFill>
                <a:latin typeface="Times New Roman"/>
                <a:cs typeface="Times New Roman"/>
              </a:rPr>
              <a:t>Killeen </a:t>
            </a:r>
            <a:r>
              <a:rPr sz="1150" dirty="0">
                <a:solidFill>
                  <a:srgbClr val="221F1F"/>
                </a:solidFill>
                <a:latin typeface="Times New Roman"/>
                <a:cs typeface="Times New Roman"/>
              </a:rPr>
              <a:t>Secretary</a:t>
            </a:r>
            <a:r>
              <a:rPr sz="1150" spc="-10" dirty="0">
                <a:solidFill>
                  <a:srgbClr val="221F1F"/>
                </a:solidFill>
                <a:latin typeface="Times New Roman"/>
                <a:cs typeface="Times New Roman"/>
              </a:rPr>
              <a:t> </a:t>
            </a:r>
            <a:r>
              <a:rPr sz="1150" spc="-20" dirty="0">
                <a:solidFill>
                  <a:srgbClr val="221F1F"/>
                </a:solidFill>
                <a:latin typeface="Times New Roman"/>
                <a:cs typeface="Times New Roman"/>
              </a:rPr>
              <a:t>Knott</a:t>
            </a:r>
            <a:endParaRPr sz="1150">
              <a:latin typeface="Times New Roman"/>
              <a:cs typeface="Times New Roman"/>
            </a:endParaRPr>
          </a:p>
        </p:txBody>
      </p:sp>
      <p:pic>
        <p:nvPicPr>
          <p:cNvPr id="19" name="object 19"/>
          <p:cNvPicPr/>
          <p:nvPr/>
        </p:nvPicPr>
        <p:blipFill>
          <a:blip r:embed="rId5" cstate="print"/>
          <a:stretch>
            <a:fillRect/>
          </a:stretch>
        </p:blipFill>
        <p:spPr>
          <a:xfrm>
            <a:off x="2212848" y="1173480"/>
            <a:ext cx="195071" cy="195071"/>
          </a:xfrm>
          <a:prstGeom prst="rect">
            <a:avLst/>
          </a:prstGeom>
        </p:spPr>
      </p:pic>
      <p:pic>
        <p:nvPicPr>
          <p:cNvPr id="20" name="object 20"/>
          <p:cNvPicPr/>
          <p:nvPr/>
        </p:nvPicPr>
        <p:blipFill>
          <a:blip r:embed="rId6" cstate="print"/>
          <a:stretch>
            <a:fillRect/>
          </a:stretch>
        </p:blipFill>
        <p:spPr>
          <a:xfrm>
            <a:off x="2529839" y="1149096"/>
            <a:ext cx="146303" cy="219455"/>
          </a:xfrm>
          <a:prstGeom prst="rect">
            <a:avLst/>
          </a:prstGeom>
        </p:spPr>
      </p:pic>
      <p:pic>
        <p:nvPicPr>
          <p:cNvPr id="21" name="object 21"/>
          <p:cNvPicPr/>
          <p:nvPr/>
        </p:nvPicPr>
        <p:blipFill>
          <a:blip r:embed="rId7" cstate="print"/>
          <a:stretch>
            <a:fillRect/>
          </a:stretch>
        </p:blipFill>
        <p:spPr>
          <a:xfrm>
            <a:off x="2953511" y="1167383"/>
            <a:ext cx="1536191" cy="182879"/>
          </a:xfrm>
          <a:prstGeom prst="rect">
            <a:avLst/>
          </a:prstGeom>
        </p:spPr>
      </p:pic>
      <p:pic>
        <p:nvPicPr>
          <p:cNvPr id="22" name="object 22"/>
          <p:cNvPicPr/>
          <p:nvPr/>
        </p:nvPicPr>
        <p:blipFill>
          <a:blip r:embed="rId8" cstate="print"/>
          <a:stretch>
            <a:fillRect/>
          </a:stretch>
        </p:blipFill>
        <p:spPr>
          <a:xfrm>
            <a:off x="4568952" y="1164336"/>
            <a:ext cx="1682496" cy="185927"/>
          </a:xfrm>
          <a:prstGeom prst="rect">
            <a:avLst/>
          </a:prstGeom>
        </p:spPr>
      </p:pic>
      <p:sp>
        <p:nvSpPr>
          <p:cNvPr id="23" name="object 23"/>
          <p:cNvSpPr/>
          <p:nvPr/>
        </p:nvSpPr>
        <p:spPr>
          <a:xfrm>
            <a:off x="1978152" y="1178051"/>
            <a:ext cx="125095" cy="181610"/>
          </a:xfrm>
          <a:custGeom>
            <a:avLst/>
            <a:gdLst/>
            <a:ahLst/>
            <a:cxnLst/>
            <a:rect l="l" t="t" r="r" b="b"/>
            <a:pathLst>
              <a:path w="125094" h="181609">
                <a:moveTo>
                  <a:pt x="124968" y="0"/>
                </a:moveTo>
                <a:lnTo>
                  <a:pt x="0" y="0"/>
                </a:lnTo>
                <a:lnTo>
                  <a:pt x="0" y="48260"/>
                </a:lnTo>
                <a:lnTo>
                  <a:pt x="27432" y="48260"/>
                </a:lnTo>
                <a:lnTo>
                  <a:pt x="27432" y="130810"/>
                </a:lnTo>
                <a:lnTo>
                  <a:pt x="0" y="130810"/>
                </a:lnTo>
                <a:lnTo>
                  <a:pt x="0" y="181610"/>
                </a:lnTo>
                <a:lnTo>
                  <a:pt x="124968" y="181610"/>
                </a:lnTo>
                <a:lnTo>
                  <a:pt x="124968" y="130810"/>
                </a:lnTo>
                <a:lnTo>
                  <a:pt x="97536" y="130810"/>
                </a:lnTo>
                <a:lnTo>
                  <a:pt x="97536" y="48260"/>
                </a:lnTo>
                <a:lnTo>
                  <a:pt x="124968" y="48260"/>
                </a:lnTo>
                <a:lnTo>
                  <a:pt x="124968" y="0"/>
                </a:lnTo>
                <a:close/>
              </a:path>
            </a:pathLst>
          </a:custGeom>
          <a:solidFill>
            <a:srgbClr val="EB3B2F"/>
          </a:solidFill>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07189" y="336003"/>
            <a:ext cx="1858010"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a:t>
            </a:r>
            <a:r>
              <a:rPr sz="1100" b="0" spc="-15" dirty="0">
                <a:solidFill>
                  <a:srgbClr val="5E6669"/>
                </a:solidFill>
                <a:latin typeface="Gotham Book"/>
                <a:cs typeface="Gotham Book"/>
              </a:rPr>
              <a:t> </a:t>
            </a:r>
            <a:r>
              <a:rPr sz="1100" b="0" dirty="0">
                <a:solidFill>
                  <a:srgbClr val="5E6669"/>
                </a:solidFill>
                <a:latin typeface="Gotham Book"/>
                <a:cs typeface="Gotham Book"/>
              </a:rPr>
              <a:t>ANNUAL</a:t>
            </a:r>
            <a:r>
              <a:rPr sz="1100" b="0" spc="-15" dirty="0">
                <a:solidFill>
                  <a:srgbClr val="5E6669"/>
                </a:solidFill>
                <a:latin typeface="Gotham Book"/>
                <a:cs typeface="Gotham Book"/>
              </a:rPr>
              <a:t> </a:t>
            </a:r>
            <a:r>
              <a:rPr sz="1100" b="0" spc="-10" dirty="0">
                <a:solidFill>
                  <a:srgbClr val="5E6669"/>
                </a:solidFill>
                <a:latin typeface="Gotham Book"/>
                <a:cs typeface="Gotham Book"/>
              </a:rPr>
              <a:t>REPORT</a:t>
            </a:r>
            <a:endParaRPr sz="1100">
              <a:latin typeface="Gotham Book"/>
              <a:cs typeface="Gotham Book"/>
            </a:endParaRPr>
          </a:p>
        </p:txBody>
      </p:sp>
      <p:grpSp>
        <p:nvGrpSpPr>
          <p:cNvPr id="3" name="object 3"/>
          <p:cNvGrpSpPr/>
          <p:nvPr/>
        </p:nvGrpSpPr>
        <p:grpSpPr>
          <a:xfrm>
            <a:off x="-824" y="9474200"/>
            <a:ext cx="7779384" cy="584200"/>
            <a:chOff x="-824" y="9474200"/>
            <a:chExt cx="7779384" cy="584200"/>
          </a:xfrm>
        </p:grpSpPr>
        <p:pic>
          <p:nvPicPr>
            <p:cNvPr id="4" name="object 4"/>
            <p:cNvPicPr/>
            <p:nvPr/>
          </p:nvPicPr>
          <p:blipFill>
            <a:blip r:embed="rId2" cstate="print"/>
            <a:stretch>
              <a:fillRect/>
            </a:stretch>
          </p:blipFill>
          <p:spPr>
            <a:xfrm>
              <a:off x="0" y="9474200"/>
              <a:ext cx="7772400" cy="584200"/>
            </a:xfrm>
            <a:prstGeom prst="rect">
              <a:avLst/>
            </a:prstGeom>
          </p:spPr>
        </p:pic>
        <p:sp>
          <p:nvSpPr>
            <p:cNvPr id="5" name="object 5"/>
            <p:cNvSpPr/>
            <p:nvPr/>
          </p:nvSpPr>
          <p:spPr>
            <a:xfrm>
              <a:off x="5113" y="9757808"/>
              <a:ext cx="7767320" cy="55244"/>
            </a:xfrm>
            <a:custGeom>
              <a:avLst/>
              <a:gdLst/>
              <a:ahLst/>
              <a:cxnLst/>
              <a:rect l="l" t="t" r="r" b="b"/>
              <a:pathLst>
                <a:path w="7767320" h="55245">
                  <a:moveTo>
                    <a:pt x="0" y="0"/>
                  </a:moveTo>
                  <a:lnTo>
                    <a:pt x="55105" y="55105"/>
                  </a:lnTo>
                </a:path>
                <a:path w="7767320" h="55245">
                  <a:moveTo>
                    <a:pt x="31800" y="0"/>
                  </a:moveTo>
                  <a:lnTo>
                    <a:pt x="86906" y="55105"/>
                  </a:lnTo>
                </a:path>
                <a:path w="7767320" h="55245">
                  <a:moveTo>
                    <a:pt x="63601" y="0"/>
                  </a:moveTo>
                  <a:lnTo>
                    <a:pt x="118694" y="55105"/>
                  </a:lnTo>
                </a:path>
                <a:path w="7767320" h="55245">
                  <a:moveTo>
                    <a:pt x="95389" y="0"/>
                  </a:moveTo>
                  <a:lnTo>
                    <a:pt x="150495" y="55105"/>
                  </a:lnTo>
                </a:path>
                <a:path w="7767320" h="55245">
                  <a:moveTo>
                    <a:pt x="127190" y="0"/>
                  </a:moveTo>
                  <a:lnTo>
                    <a:pt x="182295" y="55105"/>
                  </a:lnTo>
                </a:path>
                <a:path w="7767320" h="55245">
                  <a:moveTo>
                    <a:pt x="158991" y="0"/>
                  </a:moveTo>
                  <a:lnTo>
                    <a:pt x="214096" y="55105"/>
                  </a:lnTo>
                </a:path>
                <a:path w="7767320" h="55245">
                  <a:moveTo>
                    <a:pt x="190792" y="0"/>
                  </a:moveTo>
                  <a:lnTo>
                    <a:pt x="245884" y="55105"/>
                  </a:lnTo>
                </a:path>
                <a:path w="7767320" h="55245">
                  <a:moveTo>
                    <a:pt x="222580" y="0"/>
                  </a:moveTo>
                  <a:lnTo>
                    <a:pt x="277685" y="55105"/>
                  </a:lnTo>
                </a:path>
                <a:path w="7767320" h="55245">
                  <a:moveTo>
                    <a:pt x="254381" y="0"/>
                  </a:moveTo>
                  <a:lnTo>
                    <a:pt x="309486" y="55105"/>
                  </a:lnTo>
                </a:path>
                <a:path w="7767320" h="55245">
                  <a:moveTo>
                    <a:pt x="286181" y="0"/>
                  </a:moveTo>
                  <a:lnTo>
                    <a:pt x="341287" y="55105"/>
                  </a:lnTo>
                </a:path>
                <a:path w="7767320" h="55245">
                  <a:moveTo>
                    <a:pt x="317982" y="0"/>
                  </a:moveTo>
                  <a:lnTo>
                    <a:pt x="373087" y="55105"/>
                  </a:lnTo>
                </a:path>
                <a:path w="7767320" h="55245">
                  <a:moveTo>
                    <a:pt x="349770" y="0"/>
                  </a:moveTo>
                  <a:lnTo>
                    <a:pt x="404876" y="55105"/>
                  </a:lnTo>
                </a:path>
                <a:path w="7767320" h="55245">
                  <a:moveTo>
                    <a:pt x="381571" y="0"/>
                  </a:moveTo>
                  <a:lnTo>
                    <a:pt x="436676" y="55105"/>
                  </a:lnTo>
                </a:path>
                <a:path w="7767320" h="55245">
                  <a:moveTo>
                    <a:pt x="413372" y="0"/>
                  </a:moveTo>
                  <a:lnTo>
                    <a:pt x="468477" y="55105"/>
                  </a:lnTo>
                </a:path>
                <a:path w="7767320" h="55245">
                  <a:moveTo>
                    <a:pt x="445173" y="0"/>
                  </a:moveTo>
                  <a:lnTo>
                    <a:pt x="500278" y="55105"/>
                  </a:lnTo>
                </a:path>
                <a:path w="7767320" h="55245">
                  <a:moveTo>
                    <a:pt x="476973" y="0"/>
                  </a:moveTo>
                  <a:lnTo>
                    <a:pt x="532066" y="55105"/>
                  </a:lnTo>
                </a:path>
                <a:path w="7767320" h="55245">
                  <a:moveTo>
                    <a:pt x="508762" y="0"/>
                  </a:moveTo>
                  <a:lnTo>
                    <a:pt x="563867" y="55105"/>
                  </a:lnTo>
                </a:path>
                <a:path w="7767320" h="55245">
                  <a:moveTo>
                    <a:pt x="540562" y="0"/>
                  </a:moveTo>
                  <a:lnTo>
                    <a:pt x="595668" y="55105"/>
                  </a:lnTo>
                </a:path>
                <a:path w="7767320" h="55245">
                  <a:moveTo>
                    <a:pt x="572363" y="0"/>
                  </a:moveTo>
                  <a:lnTo>
                    <a:pt x="627468" y="55105"/>
                  </a:lnTo>
                </a:path>
                <a:path w="7767320" h="55245">
                  <a:moveTo>
                    <a:pt x="604164" y="0"/>
                  </a:moveTo>
                  <a:lnTo>
                    <a:pt x="659269" y="55105"/>
                  </a:lnTo>
                </a:path>
                <a:path w="7767320" h="55245">
                  <a:moveTo>
                    <a:pt x="635952" y="0"/>
                  </a:moveTo>
                  <a:lnTo>
                    <a:pt x="691057" y="55105"/>
                  </a:lnTo>
                </a:path>
                <a:path w="7767320" h="55245">
                  <a:moveTo>
                    <a:pt x="667753" y="0"/>
                  </a:moveTo>
                  <a:lnTo>
                    <a:pt x="722858" y="55105"/>
                  </a:lnTo>
                </a:path>
                <a:path w="7767320" h="55245">
                  <a:moveTo>
                    <a:pt x="699554" y="0"/>
                  </a:moveTo>
                  <a:lnTo>
                    <a:pt x="754659" y="55105"/>
                  </a:lnTo>
                </a:path>
                <a:path w="7767320" h="55245">
                  <a:moveTo>
                    <a:pt x="731354" y="0"/>
                  </a:moveTo>
                  <a:lnTo>
                    <a:pt x="786460" y="55105"/>
                  </a:lnTo>
                </a:path>
                <a:path w="7767320" h="55245">
                  <a:moveTo>
                    <a:pt x="763155" y="0"/>
                  </a:moveTo>
                  <a:lnTo>
                    <a:pt x="818248" y="55105"/>
                  </a:lnTo>
                </a:path>
                <a:path w="7767320" h="55245">
                  <a:moveTo>
                    <a:pt x="794943" y="0"/>
                  </a:moveTo>
                  <a:lnTo>
                    <a:pt x="850049" y="55105"/>
                  </a:lnTo>
                </a:path>
                <a:path w="7767320" h="55245">
                  <a:moveTo>
                    <a:pt x="826744" y="0"/>
                  </a:moveTo>
                  <a:lnTo>
                    <a:pt x="881849" y="55105"/>
                  </a:lnTo>
                </a:path>
                <a:path w="7767320" h="55245">
                  <a:moveTo>
                    <a:pt x="858545" y="0"/>
                  </a:moveTo>
                  <a:lnTo>
                    <a:pt x="913650" y="55105"/>
                  </a:lnTo>
                </a:path>
                <a:path w="7767320" h="55245">
                  <a:moveTo>
                    <a:pt x="890346" y="0"/>
                  </a:moveTo>
                  <a:lnTo>
                    <a:pt x="945438" y="55105"/>
                  </a:lnTo>
                </a:path>
                <a:path w="7767320" h="55245">
                  <a:moveTo>
                    <a:pt x="922134" y="0"/>
                  </a:moveTo>
                  <a:lnTo>
                    <a:pt x="977239" y="55105"/>
                  </a:lnTo>
                </a:path>
                <a:path w="7767320" h="55245">
                  <a:moveTo>
                    <a:pt x="953935" y="0"/>
                  </a:moveTo>
                  <a:lnTo>
                    <a:pt x="1009040" y="55105"/>
                  </a:lnTo>
                </a:path>
                <a:path w="7767320" h="55245">
                  <a:moveTo>
                    <a:pt x="985735" y="0"/>
                  </a:moveTo>
                  <a:lnTo>
                    <a:pt x="1040841" y="55105"/>
                  </a:lnTo>
                </a:path>
                <a:path w="7767320" h="55245">
                  <a:moveTo>
                    <a:pt x="1017536" y="0"/>
                  </a:moveTo>
                  <a:lnTo>
                    <a:pt x="1072642" y="55105"/>
                  </a:lnTo>
                </a:path>
                <a:path w="7767320" h="55245">
                  <a:moveTo>
                    <a:pt x="1049324" y="0"/>
                  </a:moveTo>
                  <a:lnTo>
                    <a:pt x="1104430" y="55105"/>
                  </a:lnTo>
                </a:path>
                <a:path w="7767320" h="55245">
                  <a:moveTo>
                    <a:pt x="1081125" y="0"/>
                  </a:moveTo>
                  <a:lnTo>
                    <a:pt x="1136230" y="55105"/>
                  </a:lnTo>
                </a:path>
                <a:path w="7767320" h="55245">
                  <a:moveTo>
                    <a:pt x="1112926" y="0"/>
                  </a:moveTo>
                  <a:lnTo>
                    <a:pt x="1168031" y="55105"/>
                  </a:lnTo>
                </a:path>
                <a:path w="7767320" h="55245">
                  <a:moveTo>
                    <a:pt x="1144727" y="0"/>
                  </a:moveTo>
                  <a:lnTo>
                    <a:pt x="1199832" y="55105"/>
                  </a:lnTo>
                </a:path>
                <a:path w="7767320" h="55245">
                  <a:moveTo>
                    <a:pt x="1176528" y="0"/>
                  </a:moveTo>
                  <a:lnTo>
                    <a:pt x="1231620" y="55105"/>
                  </a:lnTo>
                </a:path>
                <a:path w="7767320" h="55245">
                  <a:moveTo>
                    <a:pt x="1208316" y="0"/>
                  </a:moveTo>
                  <a:lnTo>
                    <a:pt x="1263421" y="55105"/>
                  </a:lnTo>
                </a:path>
                <a:path w="7767320" h="55245">
                  <a:moveTo>
                    <a:pt x="1240116" y="0"/>
                  </a:moveTo>
                  <a:lnTo>
                    <a:pt x="1295222" y="55105"/>
                  </a:lnTo>
                </a:path>
                <a:path w="7767320" h="55245">
                  <a:moveTo>
                    <a:pt x="1271917" y="0"/>
                  </a:moveTo>
                  <a:lnTo>
                    <a:pt x="1327023" y="55105"/>
                  </a:lnTo>
                </a:path>
                <a:path w="7767320" h="55245">
                  <a:moveTo>
                    <a:pt x="1303718" y="0"/>
                  </a:moveTo>
                  <a:lnTo>
                    <a:pt x="1358823" y="55105"/>
                  </a:lnTo>
                </a:path>
                <a:path w="7767320" h="55245">
                  <a:moveTo>
                    <a:pt x="1335506" y="0"/>
                  </a:moveTo>
                  <a:lnTo>
                    <a:pt x="1390611" y="55105"/>
                  </a:lnTo>
                </a:path>
                <a:path w="7767320" h="55245">
                  <a:moveTo>
                    <a:pt x="1367307" y="0"/>
                  </a:moveTo>
                  <a:lnTo>
                    <a:pt x="1422412" y="55105"/>
                  </a:lnTo>
                </a:path>
                <a:path w="7767320" h="55245">
                  <a:moveTo>
                    <a:pt x="1399108" y="0"/>
                  </a:moveTo>
                  <a:lnTo>
                    <a:pt x="1454213" y="55105"/>
                  </a:lnTo>
                </a:path>
                <a:path w="7767320" h="55245">
                  <a:moveTo>
                    <a:pt x="1430909" y="0"/>
                  </a:moveTo>
                  <a:lnTo>
                    <a:pt x="1486014" y="55105"/>
                  </a:lnTo>
                </a:path>
                <a:path w="7767320" h="55245">
                  <a:moveTo>
                    <a:pt x="1462709" y="0"/>
                  </a:moveTo>
                  <a:lnTo>
                    <a:pt x="1517802" y="55105"/>
                  </a:lnTo>
                </a:path>
                <a:path w="7767320" h="55245">
                  <a:moveTo>
                    <a:pt x="1494497" y="0"/>
                  </a:moveTo>
                  <a:lnTo>
                    <a:pt x="1549603" y="55105"/>
                  </a:lnTo>
                </a:path>
                <a:path w="7767320" h="55245">
                  <a:moveTo>
                    <a:pt x="1526298" y="0"/>
                  </a:moveTo>
                  <a:lnTo>
                    <a:pt x="1581404" y="55105"/>
                  </a:lnTo>
                </a:path>
                <a:path w="7767320" h="55245">
                  <a:moveTo>
                    <a:pt x="1558099" y="0"/>
                  </a:moveTo>
                  <a:lnTo>
                    <a:pt x="1613204" y="55105"/>
                  </a:lnTo>
                </a:path>
                <a:path w="7767320" h="55245">
                  <a:moveTo>
                    <a:pt x="1589900" y="0"/>
                  </a:moveTo>
                  <a:lnTo>
                    <a:pt x="1644992" y="55105"/>
                  </a:lnTo>
                </a:path>
                <a:path w="7767320" h="55245">
                  <a:moveTo>
                    <a:pt x="1621688" y="0"/>
                  </a:moveTo>
                  <a:lnTo>
                    <a:pt x="1676793" y="55105"/>
                  </a:lnTo>
                </a:path>
                <a:path w="7767320" h="55245">
                  <a:moveTo>
                    <a:pt x="1653489" y="0"/>
                  </a:moveTo>
                  <a:lnTo>
                    <a:pt x="1708594" y="55105"/>
                  </a:lnTo>
                </a:path>
                <a:path w="7767320" h="55245">
                  <a:moveTo>
                    <a:pt x="1685289" y="0"/>
                  </a:moveTo>
                  <a:lnTo>
                    <a:pt x="1740395" y="55105"/>
                  </a:lnTo>
                </a:path>
                <a:path w="7767320" h="55245">
                  <a:moveTo>
                    <a:pt x="1717090" y="0"/>
                  </a:moveTo>
                  <a:lnTo>
                    <a:pt x="1772196" y="55105"/>
                  </a:lnTo>
                </a:path>
                <a:path w="7767320" h="55245">
                  <a:moveTo>
                    <a:pt x="1748878" y="0"/>
                  </a:moveTo>
                  <a:lnTo>
                    <a:pt x="1803984" y="55105"/>
                  </a:lnTo>
                </a:path>
                <a:path w="7767320" h="55245">
                  <a:moveTo>
                    <a:pt x="1780679" y="0"/>
                  </a:moveTo>
                  <a:lnTo>
                    <a:pt x="1835785" y="55105"/>
                  </a:lnTo>
                </a:path>
                <a:path w="7767320" h="55245">
                  <a:moveTo>
                    <a:pt x="1812480" y="0"/>
                  </a:moveTo>
                  <a:lnTo>
                    <a:pt x="1867585" y="55105"/>
                  </a:lnTo>
                </a:path>
                <a:path w="7767320" h="55245">
                  <a:moveTo>
                    <a:pt x="1844281" y="0"/>
                  </a:moveTo>
                  <a:lnTo>
                    <a:pt x="1899386" y="55105"/>
                  </a:lnTo>
                </a:path>
                <a:path w="7767320" h="55245">
                  <a:moveTo>
                    <a:pt x="1876082" y="0"/>
                  </a:moveTo>
                  <a:lnTo>
                    <a:pt x="1931174" y="55105"/>
                  </a:lnTo>
                </a:path>
                <a:path w="7767320" h="55245">
                  <a:moveTo>
                    <a:pt x="1907870" y="0"/>
                  </a:moveTo>
                  <a:lnTo>
                    <a:pt x="1962975" y="55105"/>
                  </a:lnTo>
                </a:path>
                <a:path w="7767320" h="55245">
                  <a:moveTo>
                    <a:pt x="1939670" y="0"/>
                  </a:moveTo>
                  <a:lnTo>
                    <a:pt x="1994776" y="55105"/>
                  </a:lnTo>
                </a:path>
                <a:path w="7767320" h="55245">
                  <a:moveTo>
                    <a:pt x="1971471" y="0"/>
                  </a:moveTo>
                  <a:lnTo>
                    <a:pt x="2026577" y="55105"/>
                  </a:lnTo>
                </a:path>
                <a:path w="7767320" h="55245">
                  <a:moveTo>
                    <a:pt x="2003272" y="0"/>
                  </a:moveTo>
                  <a:lnTo>
                    <a:pt x="2058377" y="55105"/>
                  </a:lnTo>
                </a:path>
                <a:path w="7767320" h="55245">
                  <a:moveTo>
                    <a:pt x="2035060" y="0"/>
                  </a:moveTo>
                  <a:lnTo>
                    <a:pt x="2090166" y="55105"/>
                  </a:lnTo>
                </a:path>
                <a:path w="7767320" h="55245">
                  <a:moveTo>
                    <a:pt x="2066861" y="0"/>
                  </a:moveTo>
                  <a:lnTo>
                    <a:pt x="2121966" y="55105"/>
                  </a:lnTo>
                </a:path>
                <a:path w="7767320" h="55245">
                  <a:moveTo>
                    <a:pt x="2098662" y="0"/>
                  </a:moveTo>
                  <a:lnTo>
                    <a:pt x="2153767" y="55105"/>
                  </a:lnTo>
                </a:path>
                <a:path w="7767320" h="55245">
                  <a:moveTo>
                    <a:pt x="2130463" y="0"/>
                  </a:moveTo>
                  <a:lnTo>
                    <a:pt x="2185568" y="55105"/>
                  </a:lnTo>
                </a:path>
                <a:path w="7767320" h="55245">
                  <a:moveTo>
                    <a:pt x="2162263" y="0"/>
                  </a:moveTo>
                  <a:lnTo>
                    <a:pt x="2217356" y="55105"/>
                  </a:lnTo>
                </a:path>
                <a:path w="7767320" h="55245">
                  <a:moveTo>
                    <a:pt x="2194052" y="0"/>
                  </a:moveTo>
                  <a:lnTo>
                    <a:pt x="2249157" y="55105"/>
                  </a:lnTo>
                </a:path>
                <a:path w="7767320" h="55245">
                  <a:moveTo>
                    <a:pt x="2225852" y="0"/>
                  </a:moveTo>
                  <a:lnTo>
                    <a:pt x="2280958" y="55105"/>
                  </a:lnTo>
                </a:path>
                <a:path w="7767320" h="55245">
                  <a:moveTo>
                    <a:pt x="2257653" y="0"/>
                  </a:moveTo>
                  <a:lnTo>
                    <a:pt x="2312758" y="55105"/>
                  </a:lnTo>
                </a:path>
                <a:path w="7767320" h="55245">
                  <a:moveTo>
                    <a:pt x="2289454" y="0"/>
                  </a:moveTo>
                  <a:lnTo>
                    <a:pt x="2344547" y="55105"/>
                  </a:lnTo>
                </a:path>
                <a:path w="7767320" h="55245">
                  <a:moveTo>
                    <a:pt x="2321242" y="0"/>
                  </a:moveTo>
                  <a:lnTo>
                    <a:pt x="2376347" y="55105"/>
                  </a:lnTo>
                </a:path>
                <a:path w="7767320" h="55245">
                  <a:moveTo>
                    <a:pt x="2353043" y="0"/>
                  </a:moveTo>
                  <a:lnTo>
                    <a:pt x="2408148" y="55105"/>
                  </a:lnTo>
                </a:path>
                <a:path w="7767320" h="55245">
                  <a:moveTo>
                    <a:pt x="2384844" y="0"/>
                  </a:moveTo>
                  <a:lnTo>
                    <a:pt x="2439949" y="55105"/>
                  </a:lnTo>
                </a:path>
                <a:path w="7767320" h="55245">
                  <a:moveTo>
                    <a:pt x="2416644" y="0"/>
                  </a:moveTo>
                  <a:lnTo>
                    <a:pt x="2471750" y="55105"/>
                  </a:lnTo>
                </a:path>
                <a:path w="7767320" h="55245">
                  <a:moveTo>
                    <a:pt x="2448433" y="0"/>
                  </a:moveTo>
                  <a:lnTo>
                    <a:pt x="2503538" y="55105"/>
                  </a:lnTo>
                </a:path>
                <a:path w="7767320" h="55245">
                  <a:moveTo>
                    <a:pt x="2480233" y="0"/>
                  </a:moveTo>
                  <a:lnTo>
                    <a:pt x="2535339" y="55105"/>
                  </a:lnTo>
                </a:path>
                <a:path w="7767320" h="55245">
                  <a:moveTo>
                    <a:pt x="2512034" y="0"/>
                  </a:moveTo>
                  <a:lnTo>
                    <a:pt x="2567139" y="55105"/>
                  </a:lnTo>
                </a:path>
                <a:path w="7767320" h="55245">
                  <a:moveTo>
                    <a:pt x="2543835" y="0"/>
                  </a:moveTo>
                  <a:lnTo>
                    <a:pt x="2598940" y="55105"/>
                  </a:lnTo>
                </a:path>
                <a:path w="7767320" h="55245">
                  <a:moveTo>
                    <a:pt x="2575636" y="0"/>
                  </a:moveTo>
                  <a:lnTo>
                    <a:pt x="2630728" y="55105"/>
                  </a:lnTo>
                </a:path>
                <a:path w="7767320" h="55245">
                  <a:moveTo>
                    <a:pt x="2607424" y="0"/>
                  </a:moveTo>
                  <a:lnTo>
                    <a:pt x="2662529" y="55105"/>
                  </a:lnTo>
                </a:path>
                <a:path w="7767320" h="55245">
                  <a:moveTo>
                    <a:pt x="2639225" y="0"/>
                  </a:moveTo>
                  <a:lnTo>
                    <a:pt x="2694330" y="55105"/>
                  </a:lnTo>
                </a:path>
                <a:path w="7767320" h="55245">
                  <a:moveTo>
                    <a:pt x="2671025" y="0"/>
                  </a:moveTo>
                  <a:lnTo>
                    <a:pt x="2726131" y="55105"/>
                  </a:lnTo>
                </a:path>
                <a:path w="7767320" h="55245">
                  <a:moveTo>
                    <a:pt x="2702826" y="0"/>
                  </a:moveTo>
                  <a:lnTo>
                    <a:pt x="2757932" y="55105"/>
                  </a:lnTo>
                </a:path>
                <a:path w="7767320" h="55245">
                  <a:moveTo>
                    <a:pt x="2734614" y="0"/>
                  </a:moveTo>
                  <a:lnTo>
                    <a:pt x="2789720" y="55105"/>
                  </a:lnTo>
                </a:path>
                <a:path w="7767320" h="55245">
                  <a:moveTo>
                    <a:pt x="2766415" y="0"/>
                  </a:moveTo>
                  <a:lnTo>
                    <a:pt x="2821520" y="55105"/>
                  </a:lnTo>
                </a:path>
                <a:path w="7767320" h="55245">
                  <a:moveTo>
                    <a:pt x="2798216" y="0"/>
                  </a:moveTo>
                  <a:lnTo>
                    <a:pt x="2853321" y="55105"/>
                  </a:lnTo>
                </a:path>
                <a:path w="7767320" h="55245">
                  <a:moveTo>
                    <a:pt x="2830017" y="0"/>
                  </a:moveTo>
                  <a:lnTo>
                    <a:pt x="2885122" y="55105"/>
                  </a:lnTo>
                </a:path>
                <a:path w="7767320" h="55245">
                  <a:moveTo>
                    <a:pt x="2861818" y="0"/>
                  </a:moveTo>
                  <a:lnTo>
                    <a:pt x="2916910" y="55105"/>
                  </a:lnTo>
                </a:path>
                <a:path w="7767320" h="55245">
                  <a:moveTo>
                    <a:pt x="2893606" y="0"/>
                  </a:moveTo>
                  <a:lnTo>
                    <a:pt x="2948711" y="55105"/>
                  </a:lnTo>
                </a:path>
                <a:path w="7767320" h="55245">
                  <a:moveTo>
                    <a:pt x="2925406" y="0"/>
                  </a:moveTo>
                  <a:lnTo>
                    <a:pt x="2980512" y="55105"/>
                  </a:lnTo>
                </a:path>
                <a:path w="7767320" h="55245">
                  <a:moveTo>
                    <a:pt x="2957207" y="0"/>
                  </a:moveTo>
                  <a:lnTo>
                    <a:pt x="3012313" y="55105"/>
                  </a:lnTo>
                </a:path>
                <a:path w="7767320" h="55245">
                  <a:moveTo>
                    <a:pt x="2989008" y="0"/>
                  </a:moveTo>
                  <a:lnTo>
                    <a:pt x="3044101" y="55105"/>
                  </a:lnTo>
                </a:path>
                <a:path w="7767320" h="55245">
                  <a:moveTo>
                    <a:pt x="3020796" y="0"/>
                  </a:moveTo>
                  <a:lnTo>
                    <a:pt x="3075901" y="55105"/>
                  </a:lnTo>
                </a:path>
                <a:path w="7767320" h="55245">
                  <a:moveTo>
                    <a:pt x="3052597" y="0"/>
                  </a:moveTo>
                  <a:lnTo>
                    <a:pt x="3107702" y="55105"/>
                  </a:lnTo>
                </a:path>
                <a:path w="7767320" h="55245">
                  <a:moveTo>
                    <a:pt x="3084398" y="0"/>
                  </a:moveTo>
                  <a:lnTo>
                    <a:pt x="3139503" y="55105"/>
                  </a:lnTo>
                </a:path>
                <a:path w="7767320" h="55245">
                  <a:moveTo>
                    <a:pt x="3116199" y="0"/>
                  </a:moveTo>
                  <a:lnTo>
                    <a:pt x="3171304" y="55105"/>
                  </a:lnTo>
                </a:path>
                <a:path w="7767320" h="55245">
                  <a:moveTo>
                    <a:pt x="3147987" y="0"/>
                  </a:moveTo>
                  <a:lnTo>
                    <a:pt x="3203092" y="55105"/>
                  </a:lnTo>
                </a:path>
                <a:path w="7767320" h="55245">
                  <a:moveTo>
                    <a:pt x="3179787" y="0"/>
                  </a:moveTo>
                  <a:lnTo>
                    <a:pt x="3234893" y="55105"/>
                  </a:lnTo>
                </a:path>
                <a:path w="7767320" h="55245">
                  <a:moveTo>
                    <a:pt x="3211588" y="0"/>
                  </a:moveTo>
                  <a:lnTo>
                    <a:pt x="3266694" y="55105"/>
                  </a:lnTo>
                </a:path>
                <a:path w="7767320" h="55245">
                  <a:moveTo>
                    <a:pt x="3243389" y="0"/>
                  </a:moveTo>
                  <a:lnTo>
                    <a:pt x="3298494" y="55105"/>
                  </a:lnTo>
                </a:path>
                <a:path w="7767320" h="55245">
                  <a:moveTo>
                    <a:pt x="3275190" y="0"/>
                  </a:moveTo>
                  <a:lnTo>
                    <a:pt x="3330282" y="55105"/>
                  </a:lnTo>
                </a:path>
                <a:path w="7767320" h="55245">
                  <a:moveTo>
                    <a:pt x="3306978" y="0"/>
                  </a:moveTo>
                  <a:lnTo>
                    <a:pt x="3362083" y="55105"/>
                  </a:lnTo>
                </a:path>
                <a:path w="7767320" h="55245">
                  <a:moveTo>
                    <a:pt x="3338779" y="0"/>
                  </a:moveTo>
                  <a:lnTo>
                    <a:pt x="3393884" y="55105"/>
                  </a:lnTo>
                </a:path>
                <a:path w="7767320" h="55245">
                  <a:moveTo>
                    <a:pt x="3370579" y="0"/>
                  </a:moveTo>
                  <a:lnTo>
                    <a:pt x="3425685" y="55105"/>
                  </a:lnTo>
                </a:path>
                <a:path w="7767320" h="55245">
                  <a:moveTo>
                    <a:pt x="3402380" y="0"/>
                  </a:moveTo>
                  <a:lnTo>
                    <a:pt x="3457473" y="55105"/>
                  </a:lnTo>
                </a:path>
                <a:path w="7767320" h="55245">
                  <a:moveTo>
                    <a:pt x="3434168" y="0"/>
                  </a:moveTo>
                  <a:lnTo>
                    <a:pt x="3489274" y="55105"/>
                  </a:lnTo>
                </a:path>
                <a:path w="7767320" h="55245">
                  <a:moveTo>
                    <a:pt x="3465969" y="0"/>
                  </a:moveTo>
                  <a:lnTo>
                    <a:pt x="3521075" y="55105"/>
                  </a:lnTo>
                </a:path>
                <a:path w="7767320" h="55245">
                  <a:moveTo>
                    <a:pt x="3497770" y="0"/>
                  </a:moveTo>
                  <a:lnTo>
                    <a:pt x="3552875" y="55105"/>
                  </a:lnTo>
                </a:path>
                <a:path w="7767320" h="55245">
                  <a:moveTo>
                    <a:pt x="3529571" y="0"/>
                  </a:moveTo>
                  <a:lnTo>
                    <a:pt x="3584676" y="55105"/>
                  </a:lnTo>
                </a:path>
                <a:path w="7767320" h="55245">
                  <a:moveTo>
                    <a:pt x="3561359" y="0"/>
                  </a:moveTo>
                  <a:lnTo>
                    <a:pt x="3616464" y="55105"/>
                  </a:lnTo>
                </a:path>
                <a:path w="7767320" h="55245">
                  <a:moveTo>
                    <a:pt x="3593160" y="0"/>
                  </a:moveTo>
                  <a:lnTo>
                    <a:pt x="3648265" y="55105"/>
                  </a:lnTo>
                </a:path>
                <a:path w="7767320" h="55245">
                  <a:moveTo>
                    <a:pt x="3624961" y="0"/>
                  </a:moveTo>
                  <a:lnTo>
                    <a:pt x="3680066" y="55105"/>
                  </a:lnTo>
                </a:path>
                <a:path w="7767320" h="55245">
                  <a:moveTo>
                    <a:pt x="3656761" y="0"/>
                  </a:moveTo>
                  <a:lnTo>
                    <a:pt x="3711867" y="55105"/>
                  </a:lnTo>
                </a:path>
                <a:path w="7767320" h="55245">
                  <a:moveTo>
                    <a:pt x="3688562" y="0"/>
                  </a:moveTo>
                  <a:lnTo>
                    <a:pt x="3743655" y="55105"/>
                  </a:lnTo>
                </a:path>
                <a:path w="7767320" h="55245">
                  <a:moveTo>
                    <a:pt x="3720350" y="0"/>
                  </a:moveTo>
                  <a:lnTo>
                    <a:pt x="3775455" y="55105"/>
                  </a:lnTo>
                </a:path>
                <a:path w="7767320" h="55245">
                  <a:moveTo>
                    <a:pt x="3752151" y="0"/>
                  </a:moveTo>
                  <a:lnTo>
                    <a:pt x="3807256" y="55105"/>
                  </a:lnTo>
                </a:path>
                <a:path w="7767320" h="55245">
                  <a:moveTo>
                    <a:pt x="3783952" y="0"/>
                  </a:moveTo>
                  <a:lnTo>
                    <a:pt x="3839057" y="55105"/>
                  </a:lnTo>
                </a:path>
                <a:path w="7767320" h="55245">
                  <a:moveTo>
                    <a:pt x="3815753" y="0"/>
                  </a:moveTo>
                  <a:lnTo>
                    <a:pt x="3870858" y="55105"/>
                  </a:lnTo>
                </a:path>
                <a:path w="7767320" h="55245">
                  <a:moveTo>
                    <a:pt x="3847541" y="0"/>
                  </a:moveTo>
                  <a:lnTo>
                    <a:pt x="3902646" y="55105"/>
                  </a:lnTo>
                </a:path>
                <a:path w="7767320" h="55245">
                  <a:moveTo>
                    <a:pt x="3879341" y="0"/>
                  </a:moveTo>
                  <a:lnTo>
                    <a:pt x="3934447" y="55105"/>
                  </a:lnTo>
                </a:path>
                <a:path w="7767320" h="55245">
                  <a:moveTo>
                    <a:pt x="3911142" y="0"/>
                  </a:moveTo>
                  <a:lnTo>
                    <a:pt x="3966248" y="55105"/>
                  </a:lnTo>
                </a:path>
                <a:path w="7767320" h="55245">
                  <a:moveTo>
                    <a:pt x="3942943" y="0"/>
                  </a:moveTo>
                  <a:lnTo>
                    <a:pt x="3998048" y="55105"/>
                  </a:lnTo>
                </a:path>
                <a:path w="7767320" h="55245">
                  <a:moveTo>
                    <a:pt x="3974744" y="0"/>
                  </a:moveTo>
                  <a:lnTo>
                    <a:pt x="4029837" y="55105"/>
                  </a:lnTo>
                </a:path>
                <a:path w="7767320" h="55245">
                  <a:moveTo>
                    <a:pt x="4006532" y="0"/>
                  </a:moveTo>
                  <a:lnTo>
                    <a:pt x="4061637" y="55105"/>
                  </a:lnTo>
                </a:path>
                <a:path w="7767320" h="55245">
                  <a:moveTo>
                    <a:pt x="4038333" y="0"/>
                  </a:moveTo>
                  <a:lnTo>
                    <a:pt x="4093438" y="55105"/>
                  </a:lnTo>
                </a:path>
                <a:path w="7767320" h="55245">
                  <a:moveTo>
                    <a:pt x="4070134" y="0"/>
                  </a:moveTo>
                  <a:lnTo>
                    <a:pt x="4125239" y="55105"/>
                  </a:lnTo>
                </a:path>
                <a:path w="7767320" h="55245">
                  <a:moveTo>
                    <a:pt x="4101934" y="0"/>
                  </a:moveTo>
                  <a:lnTo>
                    <a:pt x="4157040" y="55105"/>
                  </a:lnTo>
                </a:path>
                <a:path w="7767320" h="55245">
                  <a:moveTo>
                    <a:pt x="4133723" y="0"/>
                  </a:moveTo>
                  <a:lnTo>
                    <a:pt x="4188828" y="55105"/>
                  </a:lnTo>
                </a:path>
                <a:path w="7767320" h="55245">
                  <a:moveTo>
                    <a:pt x="4165523" y="0"/>
                  </a:moveTo>
                  <a:lnTo>
                    <a:pt x="4220629" y="55105"/>
                  </a:lnTo>
                </a:path>
                <a:path w="7767320" h="55245">
                  <a:moveTo>
                    <a:pt x="4197324" y="0"/>
                  </a:moveTo>
                  <a:lnTo>
                    <a:pt x="4252429" y="55105"/>
                  </a:lnTo>
                </a:path>
                <a:path w="7767320" h="55245">
                  <a:moveTo>
                    <a:pt x="4229125" y="0"/>
                  </a:moveTo>
                  <a:lnTo>
                    <a:pt x="4284230" y="55105"/>
                  </a:lnTo>
                </a:path>
                <a:path w="7767320" h="55245">
                  <a:moveTo>
                    <a:pt x="4260913" y="0"/>
                  </a:moveTo>
                  <a:lnTo>
                    <a:pt x="4316018" y="55105"/>
                  </a:lnTo>
                </a:path>
                <a:path w="7767320" h="55245">
                  <a:moveTo>
                    <a:pt x="4292714" y="0"/>
                  </a:moveTo>
                  <a:lnTo>
                    <a:pt x="4347819" y="55105"/>
                  </a:lnTo>
                </a:path>
                <a:path w="7767320" h="55245">
                  <a:moveTo>
                    <a:pt x="4324515" y="0"/>
                  </a:moveTo>
                  <a:lnTo>
                    <a:pt x="4379620" y="55105"/>
                  </a:lnTo>
                </a:path>
                <a:path w="7767320" h="55245">
                  <a:moveTo>
                    <a:pt x="4356315" y="0"/>
                  </a:moveTo>
                  <a:lnTo>
                    <a:pt x="4411421" y="55105"/>
                  </a:lnTo>
                </a:path>
                <a:path w="7767320" h="55245">
                  <a:moveTo>
                    <a:pt x="4388116" y="0"/>
                  </a:moveTo>
                  <a:lnTo>
                    <a:pt x="4443209" y="55105"/>
                  </a:lnTo>
                </a:path>
                <a:path w="7767320" h="55245">
                  <a:moveTo>
                    <a:pt x="4419904" y="0"/>
                  </a:moveTo>
                  <a:lnTo>
                    <a:pt x="4475010" y="55105"/>
                  </a:lnTo>
                </a:path>
                <a:path w="7767320" h="55245">
                  <a:moveTo>
                    <a:pt x="4451705" y="0"/>
                  </a:moveTo>
                  <a:lnTo>
                    <a:pt x="4506810" y="55105"/>
                  </a:lnTo>
                </a:path>
                <a:path w="7767320" h="55245">
                  <a:moveTo>
                    <a:pt x="4483506" y="0"/>
                  </a:moveTo>
                  <a:lnTo>
                    <a:pt x="4538611" y="55105"/>
                  </a:lnTo>
                </a:path>
                <a:path w="7767320" h="55245">
                  <a:moveTo>
                    <a:pt x="4515307" y="0"/>
                  </a:moveTo>
                  <a:lnTo>
                    <a:pt x="4570412" y="55105"/>
                  </a:lnTo>
                </a:path>
                <a:path w="7767320" h="55245">
                  <a:moveTo>
                    <a:pt x="4547095" y="0"/>
                  </a:moveTo>
                  <a:lnTo>
                    <a:pt x="4602200" y="55105"/>
                  </a:lnTo>
                </a:path>
                <a:path w="7767320" h="55245">
                  <a:moveTo>
                    <a:pt x="4578896" y="0"/>
                  </a:moveTo>
                  <a:lnTo>
                    <a:pt x="4634001" y="55105"/>
                  </a:lnTo>
                </a:path>
                <a:path w="7767320" h="55245">
                  <a:moveTo>
                    <a:pt x="4610696" y="0"/>
                  </a:moveTo>
                  <a:lnTo>
                    <a:pt x="4665802" y="55105"/>
                  </a:lnTo>
                </a:path>
                <a:path w="7767320" h="55245">
                  <a:moveTo>
                    <a:pt x="4642497" y="0"/>
                  </a:moveTo>
                  <a:lnTo>
                    <a:pt x="4697603" y="55105"/>
                  </a:lnTo>
                </a:path>
                <a:path w="7767320" h="55245">
                  <a:moveTo>
                    <a:pt x="4674298" y="0"/>
                  </a:moveTo>
                  <a:lnTo>
                    <a:pt x="4729391" y="55105"/>
                  </a:lnTo>
                </a:path>
                <a:path w="7767320" h="55245">
                  <a:moveTo>
                    <a:pt x="4706086" y="0"/>
                  </a:moveTo>
                  <a:lnTo>
                    <a:pt x="4761191" y="55105"/>
                  </a:lnTo>
                </a:path>
                <a:path w="7767320" h="55245">
                  <a:moveTo>
                    <a:pt x="4737887" y="0"/>
                  </a:moveTo>
                  <a:lnTo>
                    <a:pt x="4792992" y="55105"/>
                  </a:lnTo>
                </a:path>
                <a:path w="7767320" h="55245">
                  <a:moveTo>
                    <a:pt x="4769688" y="0"/>
                  </a:moveTo>
                  <a:lnTo>
                    <a:pt x="4824793" y="55105"/>
                  </a:lnTo>
                </a:path>
                <a:path w="7767320" h="55245">
                  <a:moveTo>
                    <a:pt x="4801489" y="0"/>
                  </a:moveTo>
                  <a:lnTo>
                    <a:pt x="4856594" y="55105"/>
                  </a:lnTo>
                </a:path>
                <a:path w="7767320" h="55245">
                  <a:moveTo>
                    <a:pt x="4833277" y="0"/>
                  </a:moveTo>
                  <a:lnTo>
                    <a:pt x="4888382" y="55105"/>
                  </a:lnTo>
                </a:path>
                <a:path w="7767320" h="55245">
                  <a:moveTo>
                    <a:pt x="4865077" y="0"/>
                  </a:moveTo>
                  <a:lnTo>
                    <a:pt x="4920183" y="55105"/>
                  </a:lnTo>
                </a:path>
                <a:path w="7767320" h="55245">
                  <a:moveTo>
                    <a:pt x="4896878" y="0"/>
                  </a:moveTo>
                  <a:lnTo>
                    <a:pt x="4951984" y="55105"/>
                  </a:lnTo>
                </a:path>
                <a:path w="7767320" h="55245">
                  <a:moveTo>
                    <a:pt x="4928679" y="0"/>
                  </a:moveTo>
                  <a:lnTo>
                    <a:pt x="4983784" y="55105"/>
                  </a:lnTo>
                </a:path>
                <a:path w="7767320" h="55245">
                  <a:moveTo>
                    <a:pt x="4960480" y="0"/>
                  </a:moveTo>
                  <a:lnTo>
                    <a:pt x="5015572" y="55105"/>
                  </a:lnTo>
                </a:path>
                <a:path w="7767320" h="55245">
                  <a:moveTo>
                    <a:pt x="4992268" y="0"/>
                  </a:moveTo>
                  <a:lnTo>
                    <a:pt x="5047373" y="55105"/>
                  </a:lnTo>
                </a:path>
                <a:path w="7767320" h="55245">
                  <a:moveTo>
                    <a:pt x="5024069" y="0"/>
                  </a:moveTo>
                  <a:lnTo>
                    <a:pt x="5079174" y="55105"/>
                  </a:lnTo>
                </a:path>
                <a:path w="7767320" h="55245">
                  <a:moveTo>
                    <a:pt x="5055870" y="0"/>
                  </a:moveTo>
                  <a:lnTo>
                    <a:pt x="5110975" y="55105"/>
                  </a:lnTo>
                </a:path>
                <a:path w="7767320" h="55245">
                  <a:moveTo>
                    <a:pt x="5087670" y="0"/>
                  </a:moveTo>
                  <a:lnTo>
                    <a:pt x="5142763" y="55105"/>
                  </a:lnTo>
                </a:path>
                <a:path w="7767320" h="55245">
                  <a:moveTo>
                    <a:pt x="5119458" y="0"/>
                  </a:moveTo>
                  <a:lnTo>
                    <a:pt x="5174564" y="55105"/>
                  </a:lnTo>
                </a:path>
                <a:path w="7767320" h="55245">
                  <a:moveTo>
                    <a:pt x="5151259" y="0"/>
                  </a:moveTo>
                  <a:lnTo>
                    <a:pt x="5206365" y="55105"/>
                  </a:lnTo>
                </a:path>
                <a:path w="7767320" h="55245">
                  <a:moveTo>
                    <a:pt x="5183060" y="0"/>
                  </a:moveTo>
                  <a:lnTo>
                    <a:pt x="5238165" y="55105"/>
                  </a:lnTo>
                </a:path>
                <a:path w="7767320" h="55245">
                  <a:moveTo>
                    <a:pt x="5214861" y="0"/>
                  </a:moveTo>
                  <a:lnTo>
                    <a:pt x="5269966" y="55105"/>
                  </a:lnTo>
                </a:path>
                <a:path w="7767320" h="55245">
                  <a:moveTo>
                    <a:pt x="5246649" y="0"/>
                  </a:moveTo>
                  <a:lnTo>
                    <a:pt x="5301754" y="55105"/>
                  </a:lnTo>
                </a:path>
                <a:path w="7767320" h="55245">
                  <a:moveTo>
                    <a:pt x="5278450" y="0"/>
                  </a:moveTo>
                  <a:lnTo>
                    <a:pt x="5333555" y="55105"/>
                  </a:lnTo>
                </a:path>
                <a:path w="7767320" h="55245">
                  <a:moveTo>
                    <a:pt x="5310251" y="0"/>
                  </a:moveTo>
                  <a:lnTo>
                    <a:pt x="5365356" y="55105"/>
                  </a:lnTo>
                </a:path>
                <a:path w="7767320" h="55245">
                  <a:moveTo>
                    <a:pt x="5342051" y="0"/>
                  </a:moveTo>
                  <a:lnTo>
                    <a:pt x="5397157" y="55105"/>
                  </a:lnTo>
                </a:path>
                <a:path w="7767320" h="55245">
                  <a:moveTo>
                    <a:pt x="5373852" y="0"/>
                  </a:moveTo>
                  <a:lnTo>
                    <a:pt x="5428945" y="55105"/>
                  </a:lnTo>
                </a:path>
                <a:path w="7767320" h="55245">
                  <a:moveTo>
                    <a:pt x="5405640" y="0"/>
                  </a:moveTo>
                  <a:lnTo>
                    <a:pt x="5460746" y="55105"/>
                  </a:lnTo>
                </a:path>
                <a:path w="7767320" h="55245">
                  <a:moveTo>
                    <a:pt x="5437441" y="0"/>
                  </a:moveTo>
                  <a:lnTo>
                    <a:pt x="5492546" y="55105"/>
                  </a:lnTo>
                </a:path>
                <a:path w="7767320" h="55245">
                  <a:moveTo>
                    <a:pt x="5469242" y="0"/>
                  </a:moveTo>
                  <a:lnTo>
                    <a:pt x="5524347" y="55105"/>
                  </a:lnTo>
                </a:path>
                <a:path w="7767320" h="55245">
                  <a:moveTo>
                    <a:pt x="5501043" y="0"/>
                  </a:moveTo>
                  <a:lnTo>
                    <a:pt x="5556135" y="55105"/>
                  </a:lnTo>
                </a:path>
                <a:path w="7767320" h="55245">
                  <a:moveTo>
                    <a:pt x="5532831" y="0"/>
                  </a:moveTo>
                  <a:lnTo>
                    <a:pt x="5587936" y="55105"/>
                  </a:lnTo>
                </a:path>
                <a:path w="7767320" h="55245">
                  <a:moveTo>
                    <a:pt x="5564632" y="0"/>
                  </a:moveTo>
                  <a:lnTo>
                    <a:pt x="5619737" y="55105"/>
                  </a:lnTo>
                </a:path>
                <a:path w="7767320" h="55245">
                  <a:moveTo>
                    <a:pt x="5596432" y="0"/>
                  </a:moveTo>
                  <a:lnTo>
                    <a:pt x="5651538" y="55105"/>
                  </a:lnTo>
                </a:path>
                <a:path w="7767320" h="55245">
                  <a:moveTo>
                    <a:pt x="5628233" y="0"/>
                  </a:moveTo>
                  <a:lnTo>
                    <a:pt x="5683338" y="55105"/>
                  </a:lnTo>
                </a:path>
                <a:path w="7767320" h="55245">
                  <a:moveTo>
                    <a:pt x="5660021" y="0"/>
                  </a:moveTo>
                  <a:lnTo>
                    <a:pt x="5715127" y="55105"/>
                  </a:lnTo>
                </a:path>
                <a:path w="7767320" h="55245">
                  <a:moveTo>
                    <a:pt x="5691822" y="0"/>
                  </a:moveTo>
                  <a:lnTo>
                    <a:pt x="5746927" y="55105"/>
                  </a:lnTo>
                </a:path>
                <a:path w="7767320" h="55245">
                  <a:moveTo>
                    <a:pt x="5723623" y="0"/>
                  </a:moveTo>
                  <a:lnTo>
                    <a:pt x="5778728" y="55105"/>
                  </a:lnTo>
                </a:path>
                <a:path w="7767320" h="55245">
                  <a:moveTo>
                    <a:pt x="5755424" y="0"/>
                  </a:moveTo>
                  <a:lnTo>
                    <a:pt x="5810529" y="55105"/>
                  </a:lnTo>
                </a:path>
                <a:path w="7767320" h="55245">
                  <a:moveTo>
                    <a:pt x="5787224" y="0"/>
                  </a:moveTo>
                  <a:lnTo>
                    <a:pt x="5842317" y="55105"/>
                  </a:lnTo>
                </a:path>
                <a:path w="7767320" h="55245">
                  <a:moveTo>
                    <a:pt x="5819013" y="0"/>
                  </a:moveTo>
                  <a:lnTo>
                    <a:pt x="5874118" y="55105"/>
                  </a:lnTo>
                </a:path>
                <a:path w="7767320" h="55245">
                  <a:moveTo>
                    <a:pt x="5850813" y="0"/>
                  </a:moveTo>
                  <a:lnTo>
                    <a:pt x="5905919" y="55105"/>
                  </a:lnTo>
                </a:path>
                <a:path w="7767320" h="55245">
                  <a:moveTo>
                    <a:pt x="5882614" y="0"/>
                  </a:moveTo>
                  <a:lnTo>
                    <a:pt x="5937719" y="55105"/>
                  </a:lnTo>
                </a:path>
                <a:path w="7767320" h="55245">
                  <a:moveTo>
                    <a:pt x="5914415" y="0"/>
                  </a:moveTo>
                  <a:lnTo>
                    <a:pt x="5969520" y="55105"/>
                  </a:lnTo>
                </a:path>
                <a:path w="7767320" h="55245">
                  <a:moveTo>
                    <a:pt x="5946203" y="0"/>
                  </a:moveTo>
                  <a:lnTo>
                    <a:pt x="6001308" y="55105"/>
                  </a:lnTo>
                </a:path>
                <a:path w="7767320" h="55245">
                  <a:moveTo>
                    <a:pt x="5978004" y="0"/>
                  </a:moveTo>
                  <a:lnTo>
                    <a:pt x="6033109" y="55105"/>
                  </a:lnTo>
                </a:path>
                <a:path w="7767320" h="55245">
                  <a:moveTo>
                    <a:pt x="6009805" y="0"/>
                  </a:moveTo>
                  <a:lnTo>
                    <a:pt x="6064910" y="55105"/>
                  </a:lnTo>
                </a:path>
                <a:path w="7767320" h="55245">
                  <a:moveTo>
                    <a:pt x="6041605" y="0"/>
                  </a:moveTo>
                  <a:lnTo>
                    <a:pt x="6096711" y="55105"/>
                  </a:lnTo>
                </a:path>
                <a:path w="7767320" h="55245">
                  <a:moveTo>
                    <a:pt x="6073406" y="0"/>
                  </a:moveTo>
                  <a:lnTo>
                    <a:pt x="6128499" y="55105"/>
                  </a:lnTo>
                </a:path>
                <a:path w="7767320" h="55245">
                  <a:moveTo>
                    <a:pt x="6105194" y="0"/>
                  </a:moveTo>
                  <a:lnTo>
                    <a:pt x="6160300" y="55105"/>
                  </a:lnTo>
                </a:path>
                <a:path w="7767320" h="55245">
                  <a:moveTo>
                    <a:pt x="6136995" y="0"/>
                  </a:moveTo>
                  <a:lnTo>
                    <a:pt x="6192100" y="55105"/>
                  </a:lnTo>
                </a:path>
                <a:path w="7767320" h="55245">
                  <a:moveTo>
                    <a:pt x="6168796" y="0"/>
                  </a:moveTo>
                  <a:lnTo>
                    <a:pt x="6223901" y="55105"/>
                  </a:lnTo>
                </a:path>
                <a:path w="7767320" h="55245">
                  <a:moveTo>
                    <a:pt x="6200597" y="0"/>
                  </a:moveTo>
                  <a:lnTo>
                    <a:pt x="6255689" y="55105"/>
                  </a:lnTo>
                </a:path>
                <a:path w="7767320" h="55245">
                  <a:moveTo>
                    <a:pt x="6232385" y="0"/>
                  </a:moveTo>
                  <a:lnTo>
                    <a:pt x="6287490" y="55105"/>
                  </a:lnTo>
                </a:path>
                <a:path w="7767320" h="55245">
                  <a:moveTo>
                    <a:pt x="6264186" y="0"/>
                  </a:moveTo>
                  <a:lnTo>
                    <a:pt x="6319291" y="55105"/>
                  </a:lnTo>
                </a:path>
                <a:path w="7767320" h="55245">
                  <a:moveTo>
                    <a:pt x="6295986" y="0"/>
                  </a:moveTo>
                  <a:lnTo>
                    <a:pt x="6351092" y="55105"/>
                  </a:lnTo>
                </a:path>
                <a:path w="7767320" h="55245">
                  <a:moveTo>
                    <a:pt x="6327787" y="0"/>
                  </a:moveTo>
                  <a:lnTo>
                    <a:pt x="6382893" y="55105"/>
                  </a:lnTo>
                </a:path>
                <a:path w="7767320" h="55245">
                  <a:moveTo>
                    <a:pt x="6359575" y="0"/>
                  </a:moveTo>
                  <a:lnTo>
                    <a:pt x="6414681" y="55105"/>
                  </a:lnTo>
                </a:path>
                <a:path w="7767320" h="55245">
                  <a:moveTo>
                    <a:pt x="6391376" y="0"/>
                  </a:moveTo>
                  <a:lnTo>
                    <a:pt x="6446481" y="55105"/>
                  </a:lnTo>
                </a:path>
                <a:path w="7767320" h="55245">
                  <a:moveTo>
                    <a:pt x="6423177" y="0"/>
                  </a:moveTo>
                  <a:lnTo>
                    <a:pt x="6478282" y="55105"/>
                  </a:lnTo>
                </a:path>
                <a:path w="7767320" h="55245">
                  <a:moveTo>
                    <a:pt x="6454978" y="0"/>
                  </a:moveTo>
                  <a:lnTo>
                    <a:pt x="6510083" y="55105"/>
                  </a:lnTo>
                </a:path>
                <a:path w="7767320" h="55245">
                  <a:moveTo>
                    <a:pt x="6486779" y="0"/>
                  </a:moveTo>
                  <a:lnTo>
                    <a:pt x="6541871" y="55105"/>
                  </a:lnTo>
                </a:path>
                <a:path w="7767320" h="55245">
                  <a:moveTo>
                    <a:pt x="6518567" y="0"/>
                  </a:moveTo>
                  <a:lnTo>
                    <a:pt x="6573672" y="55105"/>
                  </a:lnTo>
                </a:path>
                <a:path w="7767320" h="55245">
                  <a:moveTo>
                    <a:pt x="6550367" y="0"/>
                  </a:moveTo>
                  <a:lnTo>
                    <a:pt x="6605473" y="55105"/>
                  </a:lnTo>
                </a:path>
                <a:path w="7767320" h="55245">
                  <a:moveTo>
                    <a:pt x="6582168" y="0"/>
                  </a:moveTo>
                  <a:lnTo>
                    <a:pt x="6637274" y="55105"/>
                  </a:lnTo>
                </a:path>
                <a:path w="7767320" h="55245">
                  <a:moveTo>
                    <a:pt x="6613969" y="0"/>
                  </a:moveTo>
                  <a:lnTo>
                    <a:pt x="6669062" y="55105"/>
                  </a:lnTo>
                </a:path>
                <a:path w="7767320" h="55245">
                  <a:moveTo>
                    <a:pt x="6645757" y="0"/>
                  </a:moveTo>
                  <a:lnTo>
                    <a:pt x="6700862" y="55105"/>
                  </a:lnTo>
                </a:path>
                <a:path w="7767320" h="55245">
                  <a:moveTo>
                    <a:pt x="6677558" y="0"/>
                  </a:moveTo>
                  <a:lnTo>
                    <a:pt x="6732663" y="55105"/>
                  </a:lnTo>
                </a:path>
                <a:path w="7767320" h="55245">
                  <a:moveTo>
                    <a:pt x="6709359" y="0"/>
                  </a:moveTo>
                  <a:lnTo>
                    <a:pt x="6764464" y="55105"/>
                  </a:lnTo>
                </a:path>
                <a:path w="7767320" h="55245">
                  <a:moveTo>
                    <a:pt x="6741159" y="0"/>
                  </a:moveTo>
                  <a:lnTo>
                    <a:pt x="6796265" y="55105"/>
                  </a:lnTo>
                </a:path>
                <a:path w="7767320" h="55245">
                  <a:moveTo>
                    <a:pt x="6772948" y="0"/>
                  </a:moveTo>
                  <a:lnTo>
                    <a:pt x="6828053" y="55105"/>
                  </a:lnTo>
                </a:path>
                <a:path w="7767320" h="55245">
                  <a:moveTo>
                    <a:pt x="6804748" y="0"/>
                  </a:moveTo>
                  <a:lnTo>
                    <a:pt x="6859854" y="55105"/>
                  </a:lnTo>
                </a:path>
                <a:path w="7767320" h="55245">
                  <a:moveTo>
                    <a:pt x="6836549" y="0"/>
                  </a:moveTo>
                  <a:lnTo>
                    <a:pt x="6891655" y="55105"/>
                  </a:lnTo>
                </a:path>
                <a:path w="7767320" h="55245">
                  <a:moveTo>
                    <a:pt x="6868350" y="0"/>
                  </a:moveTo>
                  <a:lnTo>
                    <a:pt x="6923455" y="55105"/>
                  </a:lnTo>
                </a:path>
                <a:path w="7767320" h="55245">
                  <a:moveTo>
                    <a:pt x="6900151" y="0"/>
                  </a:moveTo>
                  <a:lnTo>
                    <a:pt x="6955243" y="55105"/>
                  </a:lnTo>
                </a:path>
                <a:path w="7767320" h="55245">
                  <a:moveTo>
                    <a:pt x="6931939" y="0"/>
                  </a:moveTo>
                  <a:lnTo>
                    <a:pt x="6987044" y="55105"/>
                  </a:lnTo>
                </a:path>
                <a:path w="7767320" h="55245">
                  <a:moveTo>
                    <a:pt x="6963740" y="0"/>
                  </a:moveTo>
                  <a:lnTo>
                    <a:pt x="7018845" y="55105"/>
                  </a:lnTo>
                </a:path>
                <a:path w="7767320" h="55245">
                  <a:moveTo>
                    <a:pt x="6995541" y="0"/>
                  </a:moveTo>
                  <a:lnTo>
                    <a:pt x="7050646" y="55105"/>
                  </a:lnTo>
                </a:path>
                <a:path w="7767320" h="55245">
                  <a:moveTo>
                    <a:pt x="7027341" y="0"/>
                  </a:moveTo>
                  <a:lnTo>
                    <a:pt x="7082447" y="55105"/>
                  </a:lnTo>
                </a:path>
                <a:path w="7767320" h="55245">
                  <a:moveTo>
                    <a:pt x="7059129" y="0"/>
                  </a:moveTo>
                  <a:lnTo>
                    <a:pt x="7114235" y="55105"/>
                  </a:lnTo>
                </a:path>
                <a:path w="7767320" h="55245">
                  <a:moveTo>
                    <a:pt x="7090930" y="0"/>
                  </a:moveTo>
                  <a:lnTo>
                    <a:pt x="7146035" y="55105"/>
                  </a:lnTo>
                </a:path>
                <a:path w="7767320" h="55245">
                  <a:moveTo>
                    <a:pt x="7122731" y="0"/>
                  </a:moveTo>
                  <a:lnTo>
                    <a:pt x="7177836" y="55105"/>
                  </a:lnTo>
                </a:path>
                <a:path w="7767320" h="55245">
                  <a:moveTo>
                    <a:pt x="7154532" y="0"/>
                  </a:moveTo>
                  <a:lnTo>
                    <a:pt x="7209637" y="55105"/>
                  </a:lnTo>
                </a:path>
                <a:path w="7767320" h="55245">
                  <a:moveTo>
                    <a:pt x="7186333" y="0"/>
                  </a:moveTo>
                  <a:lnTo>
                    <a:pt x="7241425" y="55105"/>
                  </a:lnTo>
                </a:path>
                <a:path w="7767320" h="55245">
                  <a:moveTo>
                    <a:pt x="7218121" y="0"/>
                  </a:moveTo>
                  <a:lnTo>
                    <a:pt x="7273226" y="55105"/>
                  </a:lnTo>
                </a:path>
                <a:path w="7767320" h="55245">
                  <a:moveTo>
                    <a:pt x="7249922" y="0"/>
                  </a:moveTo>
                  <a:lnTo>
                    <a:pt x="7305027" y="55105"/>
                  </a:lnTo>
                </a:path>
                <a:path w="7767320" h="55245">
                  <a:moveTo>
                    <a:pt x="7281722" y="0"/>
                  </a:moveTo>
                  <a:lnTo>
                    <a:pt x="7336828" y="55105"/>
                  </a:lnTo>
                </a:path>
                <a:path w="7767320" h="55245">
                  <a:moveTo>
                    <a:pt x="7313523" y="0"/>
                  </a:moveTo>
                  <a:lnTo>
                    <a:pt x="7368616" y="55105"/>
                  </a:lnTo>
                </a:path>
                <a:path w="7767320" h="55245">
                  <a:moveTo>
                    <a:pt x="7345311" y="0"/>
                  </a:moveTo>
                  <a:lnTo>
                    <a:pt x="7400417" y="55105"/>
                  </a:lnTo>
                </a:path>
                <a:path w="7767320" h="55245">
                  <a:moveTo>
                    <a:pt x="7377112" y="0"/>
                  </a:moveTo>
                  <a:lnTo>
                    <a:pt x="7432217" y="55105"/>
                  </a:lnTo>
                </a:path>
                <a:path w="7767320" h="55245">
                  <a:moveTo>
                    <a:pt x="7567904" y="0"/>
                  </a:moveTo>
                  <a:lnTo>
                    <a:pt x="7623009" y="55105"/>
                  </a:lnTo>
                </a:path>
                <a:path w="7767320" h="55245">
                  <a:moveTo>
                    <a:pt x="7599705" y="0"/>
                  </a:moveTo>
                  <a:lnTo>
                    <a:pt x="7654798" y="55105"/>
                  </a:lnTo>
                </a:path>
                <a:path w="7767320" h="55245">
                  <a:moveTo>
                    <a:pt x="7631493" y="0"/>
                  </a:moveTo>
                  <a:lnTo>
                    <a:pt x="7686598" y="55105"/>
                  </a:lnTo>
                </a:path>
                <a:path w="7767320" h="55245">
                  <a:moveTo>
                    <a:pt x="7663294" y="0"/>
                  </a:moveTo>
                  <a:lnTo>
                    <a:pt x="7718399" y="55105"/>
                  </a:lnTo>
                </a:path>
                <a:path w="7767320" h="55245">
                  <a:moveTo>
                    <a:pt x="7695095" y="0"/>
                  </a:moveTo>
                  <a:lnTo>
                    <a:pt x="7750200" y="55105"/>
                  </a:lnTo>
                </a:path>
                <a:path w="7767320" h="55245">
                  <a:moveTo>
                    <a:pt x="7726895" y="0"/>
                  </a:moveTo>
                  <a:lnTo>
                    <a:pt x="7767286" y="40400"/>
                  </a:lnTo>
                </a:path>
                <a:path w="7767320" h="55245">
                  <a:moveTo>
                    <a:pt x="7758683" y="0"/>
                  </a:moveTo>
                  <a:lnTo>
                    <a:pt x="7767286" y="8602"/>
                  </a:lnTo>
                </a:path>
              </a:pathLst>
            </a:custGeom>
            <a:ln w="11874">
              <a:solidFill>
                <a:srgbClr val="FFFFFF"/>
              </a:solidFill>
            </a:ln>
          </p:spPr>
          <p:txBody>
            <a:bodyPr wrap="square" lIns="0" tIns="0" rIns="0" bIns="0" rtlCol="0"/>
            <a:lstStyle/>
            <a:p>
              <a:endParaRPr/>
            </a:p>
          </p:txBody>
        </p:sp>
        <p:sp>
          <p:nvSpPr>
            <p:cNvPr id="6" name="object 6"/>
            <p:cNvSpPr/>
            <p:nvPr/>
          </p:nvSpPr>
          <p:spPr>
            <a:xfrm>
              <a:off x="7406639"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7" name="object 7"/>
          <p:cNvSpPr txBox="1"/>
          <p:nvPr/>
        </p:nvSpPr>
        <p:spPr>
          <a:xfrm>
            <a:off x="7422498" y="9674528"/>
            <a:ext cx="166370" cy="193040"/>
          </a:xfrm>
          <a:prstGeom prst="rect">
            <a:avLst/>
          </a:prstGeom>
        </p:spPr>
        <p:txBody>
          <a:bodyPr vert="horz" wrap="square" lIns="0" tIns="12700" rIns="0" bIns="0" rtlCol="0">
            <a:spAutoFit/>
          </a:bodyPr>
          <a:lstStyle/>
          <a:p>
            <a:pPr marL="12700">
              <a:lnSpc>
                <a:spcPct val="100000"/>
              </a:lnSpc>
              <a:spcBef>
                <a:spcPts val="100"/>
              </a:spcBef>
            </a:pPr>
            <a:r>
              <a:rPr sz="1100" b="0" spc="-25" dirty="0">
                <a:solidFill>
                  <a:srgbClr val="FFFFFF"/>
                </a:solidFill>
                <a:latin typeface="Gotham Book"/>
                <a:cs typeface="Gotham Book"/>
              </a:rPr>
              <a:t>19</a:t>
            </a:r>
            <a:endParaRPr sz="1100">
              <a:latin typeface="Gotham Book"/>
              <a:cs typeface="Gotham Book"/>
            </a:endParaRPr>
          </a:p>
        </p:txBody>
      </p:sp>
      <p:sp>
        <p:nvSpPr>
          <p:cNvPr id="8" name="object 8"/>
          <p:cNvSpPr txBox="1">
            <a:spLocks noGrp="1"/>
          </p:cNvSpPr>
          <p:nvPr>
            <p:ph type="title"/>
          </p:nvPr>
        </p:nvSpPr>
        <p:spPr>
          <a:xfrm>
            <a:off x="443955" y="544559"/>
            <a:ext cx="2574290" cy="443711"/>
          </a:xfrm>
          <a:prstGeom prst="rect">
            <a:avLst/>
          </a:prstGeom>
        </p:spPr>
        <p:txBody>
          <a:bodyPr vert="horz" wrap="square" lIns="0" tIns="12700" rIns="0" bIns="0" rtlCol="0">
            <a:spAutoFit/>
          </a:bodyPr>
          <a:lstStyle/>
          <a:p>
            <a:pPr marL="12700">
              <a:lnSpc>
                <a:spcPct val="100000"/>
              </a:lnSpc>
              <a:spcBef>
                <a:spcPts val="100"/>
              </a:spcBef>
            </a:pPr>
            <a:r>
              <a:rPr sz="2800" b="1" spc="-40" dirty="0"/>
              <a:t>HUBBELL</a:t>
            </a:r>
            <a:r>
              <a:rPr sz="2800" b="1" spc="-110" dirty="0"/>
              <a:t> </a:t>
            </a:r>
            <a:r>
              <a:rPr sz="2800" b="1" spc="-70" dirty="0"/>
              <a:t>FARM</a:t>
            </a:r>
          </a:p>
        </p:txBody>
      </p:sp>
      <p:sp>
        <p:nvSpPr>
          <p:cNvPr id="9" name="object 9"/>
          <p:cNvSpPr txBox="1"/>
          <p:nvPr/>
        </p:nvSpPr>
        <p:spPr>
          <a:xfrm>
            <a:off x="436118" y="1680205"/>
            <a:ext cx="3551554" cy="1305560"/>
          </a:xfrm>
          <a:prstGeom prst="rect">
            <a:avLst/>
          </a:prstGeom>
        </p:spPr>
        <p:txBody>
          <a:bodyPr vert="horz" wrap="square" lIns="0" tIns="12700" rIns="0" bIns="0" rtlCol="0">
            <a:spAutoFit/>
          </a:bodyPr>
          <a:lstStyle/>
          <a:p>
            <a:pPr marL="12700" marR="211454" algn="just">
              <a:lnSpc>
                <a:spcPct val="100000"/>
              </a:lnSpc>
              <a:spcBef>
                <a:spcPts val="100"/>
              </a:spcBef>
            </a:pPr>
            <a:r>
              <a:rPr sz="1200" b="0" dirty="0">
                <a:solidFill>
                  <a:srgbClr val="231F20"/>
                </a:solidFill>
                <a:latin typeface="Gotham Book"/>
                <a:cs typeface="Gotham Book"/>
              </a:rPr>
              <a:t>In</a:t>
            </a:r>
            <a:r>
              <a:rPr sz="1200" b="0" spc="-15" dirty="0">
                <a:solidFill>
                  <a:srgbClr val="231F20"/>
                </a:solidFill>
                <a:latin typeface="Gotham Book"/>
                <a:cs typeface="Gotham Book"/>
              </a:rPr>
              <a:t> </a:t>
            </a:r>
            <a:r>
              <a:rPr sz="1200" b="0" dirty="0">
                <a:solidFill>
                  <a:srgbClr val="231F20"/>
                </a:solidFill>
                <a:latin typeface="Gotham Book"/>
                <a:cs typeface="Gotham Book"/>
              </a:rPr>
              <a:t>1972,</a:t>
            </a:r>
            <a:r>
              <a:rPr sz="1200" b="0" spc="-10" dirty="0">
                <a:solidFill>
                  <a:srgbClr val="231F20"/>
                </a:solidFill>
                <a:latin typeface="Gotham Book"/>
                <a:cs typeface="Gotham Book"/>
              </a:rPr>
              <a:t> </a:t>
            </a:r>
            <a:r>
              <a:rPr sz="1200" b="0" dirty="0">
                <a:solidFill>
                  <a:srgbClr val="231F20"/>
                </a:solidFill>
                <a:latin typeface="Gotham Book"/>
                <a:cs typeface="Gotham Book"/>
              </a:rPr>
              <a:t>a</a:t>
            </a:r>
            <a:r>
              <a:rPr sz="1200" b="0" spc="-15" dirty="0">
                <a:solidFill>
                  <a:srgbClr val="231F20"/>
                </a:solidFill>
                <a:latin typeface="Gotham Book"/>
                <a:cs typeface="Gotham Book"/>
              </a:rPr>
              <a:t> </a:t>
            </a:r>
            <a:r>
              <a:rPr sz="1200" b="0" dirty="0">
                <a:solidFill>
                  <a:srgbClr val="231F20"/>
                </a:solidFill>
                <a:latin typeface="Gotham Book"/>
                <a:cs typeface="Gotham Book"/>
              </a:rPr>
              <a:t>gift</a:t>
            </a:r>
            <a:r>
              <a:rPr sz="1200" b="0" spc="-10"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dirty="0">
                <a:solidFill>
                  <a:srgbClr val="231F20"/>
                </a:solidFill>
                <a:latin typeface="Gotham Book"/>
                <a:cs typeface="Gotham Book"/>
              </a:rPr>
              <a:t>farmland</a:t>
            </a:r>
            <a:r>
              <a:rPr sz="1200" b="0" spc="-10" dirty="0">
                <a:solidFill>
                  <a:srgbClr val="231F20"/>
                </a:solidFill>
                <a:latin typeface="Gotham Book"/>
                <a:cs typeface="Gotham Book"/>
              </a:rPr>
              <a:t> </a:t>
            </a:r>
            <a:r>
              <a:rPr sz="1200" b="0" dirty="0">
                <a:solidFill>
                  <a:srgbClr val="231F20"/>
                </a:solidFill>
                <a:latin typeface="Gotham Book"/>
                <a:cs typeface="Gotham Book"/>
              </a:rPr>
              <a:t>located</a:t>
            </a:r>
            <a:r>
              <a:rPr sz="1200" b="0" spc="-15" dirty="0">
                <a:solidFill>
                  <a:srgbClr val="231F20"/>
                </a:solidFill>
                <a:latin typeface="Gotham Book"/>
                <a:cs typeface="Gotham Book"/>
              </a:rPr>
              <a:t> </a:t>
            </a:r>
            <a:r>
              <a:rPr sz="1200" b="0" dirty="0">
                <a:solidFill>
                  <a:srgbClr val="231F20"/>
                </a:solidFill>
                <a:latin typeface="Gotham Book"/>
                <a:cs typeface="Gotham Book"/>
              </a:rPr>
              <a:t>in</a:t>
            </a:r>
            <a:r>
              <a:rPr sz="1200" b="0" spc="-10" dirty="0">
                <a:solidFill>
                  <a:srgbClr val="231F20"/>
                </a:solidFill>
                <a:latin typeface="Gotham Book"/>
                <a:cs typeface="Gotham Book"/>
              </a:rPr>
              <a:t> DeWitt County,</a:t>
            </a:r>
            <a:r>
              <a:rPr sz="1200" b="0" spc="-25" dirty="0">
                <a:solidFill>
                  <a:srgbClr val="231F20"/>
                </a:solidFill>
                <a:latin typeface="Gotham Book"/>
                <a:cs typeface="Gotham Book"/>
              </a:rPr>
              <a:t> </a:t>
            </a:r>
            <a:r>
              <a:rPr sz="1200" b="0" dirty="0">
                <a:solidFill>
                  <a:srgbClr val="231F20"/>
                </a:solidFill>
                <a:latin typeface="Gotham Book"/>
                <a:cs typeface="Gotham Book"/>
              </a:rPr>
              <a:t>Illinois</a:t>
            </a:r>
            <a:r>
              <a:rPr sz="1200" b="0" spc="-20" dirty="0">
                <a:solidFill>
                  <a:srgbClr val="231F20"/>
                </a:solidFill>
                <a:latin typeface="Gotham Book"/>
                <a:cs typeface="Gotham Book"/>
              </a:rPr>
              <a:t> </a:t>
            </a:r>
            <a:r>
              <a:rPr sz="1200" b="0" dirty="0">
                <a:solidFill>
                  <a:srgbClr val="231F20"/>
                </a:solidFill>
                <a:latin typeface="Gotham Book"/>
                <a:cs typeface="Gotham Book"/>
              </a:rPr>
              <a:t>was</a:t>
            </a:r>
            <a:r>
              <a:rPr sz="1200" b="0" spc="-25" dirty="0">
                <a:solidFill>
                  <a:srgbClr val="231F20"/>
                </a:solidFill>
                <a:latin typeface="Gotham Book"/>
                <a:cs typeface="Gotham Book"/>
              </a:rPr>
              <a:t> </a:t>
            </a:r>
            <a:r>
              <a:rPr sz="1200" b="0" dirty="0">
                <a:solidFill>
                  <a:srgbClr val="231F20"/>
                </a:solidFill>
                <a:latin typeface="Gotham Book"/>
                <a:cs typeface="Gotham Book"/>
              </a:rPr>
              <a:t>given</a:t>
            </a:r>
            <a:r>
              <a:rPr sz="1200" b="0" spc="-20" dirty="0">
                <a:solidFill>
                  <a:srgbClr val="231F20"/>
                </a:solidFill>
                <a:latin typeface="Gotham Book"/>
                <a:cs typeface="Gotham Book"/>
              </a:rPr>
              <a:t> </a:t>
            </a:r>
            <a:r>
              <a:rPr sz="1200" b="0" dirty="0">
                <a:solidFill>
                  <a:srgbClr val="231F20"/>
                </a:solidFill>
                <a:latin typeface="Gotham Book"/>
                <a:cs typeface="Gotham Book"/>
              </a:rPr>
              <a:t>from</a:t>
            </a:r>
            <a:r>
              <a:rPr sz="1200" b="0" spc="-20" dirty="0">
                <a:solidFill>
                  <a:srgbClr val="231F20"/>
                </a:solidFill>
                <a:latin typeface="Gotham Book"/>
                <a:cs typeface="Gotham Book"/>
              </a:rPr>
              <a:t> </a:t>
            </a:r>
            <a:r>
              <a:rPr sz="1200" b="0" dirty="0">
                <a:solidFill>
                  <a:srgbClr val="231F20"/>
                </a:solidFill>
                <a:latin typeface="Gotham Book"/>
                <a:cs typeface="Gotham Book"/>
              </a:rPr>
              <a:t>Alta</a:t>
            </a:r>
            <a:r>
              <a:rPr sz="1200" b="0" spc="-25" dirty="0">
                <a:solidFill>
                  <a:srgbClr val="231F20"/>
                </a:solidFill>
                <a:latin typeface="Gotham Book"/>
                <a:cs typeface="Gotham Book"/>
              </a:rPr>
              <a:t> </a:t>
            </a:r>
            <a:r>
              <a:rPr sz="1200" b="0" dirty="0">
                <a:solidFill>
                  <a:srgbClr val="231F20"/>
                </a:solidFill>
                <a:latin typeface="Gotham Book"/>
                <a:cs typeface="Gotham Book"/>
              </a:rPr>
              <a:t>E.</a:t>
            </a:r>
            <a:r>
              <a:rPr sz="1200" b="0" spc="-20" dirty="0">
                <a:solidFill>
                  <a:srgbClr val="231F20"/>
                </a:solidFill>
                <a:latin typeface="Gotham Book"/>
                <a:cs typeface="Gotham Book"/>
              </a:rPr>
              <a:t> </a:t>
            </a:r>
            <a:r>
              <a:rPr sz="1200" b="0" spc="-10" dirty="0">
                <a:solidFill>
                  <a:srgbClr val="231F20"/>
                </a:solidFill>
                <a:latin typeface="Gotham Book"/>
                <a:cs typeface="Gotham Book"/>
              </a:rPr>
              <a:t>Teter </a:t>
            </a:r>
            <a:r>
              <a:rPr sz="1200" b="0" dirty="0">
                <a:solidFill>
                  <a:srgbClr val="231F20"/>
                </a:solidFill>
                <a:latin typeface="Gotham Book"/>
                <a:cs typeface="Gotham Book"/>
              </a:rPr>
              <a:t>to</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Board</a:t>
            </a:r>
            <a:r>
              <a:rPr sz="1200" b="0" spc="-20"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spc="-10" dirty="0">
                <a:solidFill>
                  <a:srgbClr val="231F20"/>
                </a:solidFill>
                <a:latin typeface="Gotham Book"/>
                <a:cs typeface="Gotham Book"/>
              </a:rPr>
              <a:t>Trustees</a:t>
            </a:r>
            <a:r>
              <a:rPr sz="1200" b="0" spc="-20" dirty="0">
                <a:solidFill>
                  <a:srgbClr val="231F20"/>
                </a:solidFill>
                <a:latin typeface="Gotham Book"/>
                <a:cs typeface="Gotham Book"/>
              </a:rPr>
              <a:t> </a:t>
            </a:r>
            <a:r>
              <a:rPr sz="1200" b="0" dirty="0">
                <a:solidFill>
                  <a:srgbClr val="231F20"/>
                </a:solidFill>
                <a:latin typeface="Gotham Book"/>
                <a:cs typeface="Gotham Book"/>
              </a:rPr>
              <a:t>of</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dirty="0">
                <a:solidFill>
                  <a:srgbClr val="231F20"/>
                </a:solidFill>
                <a:latin typeface="Gotham Book"/>
                <a:cs typeface="Gotham Book"/>
              </a:rPr>
              <a:t>University</a:t>
            </a:r>
            <a:r>
              <a:rPr sz="1200" b="0" spc="-20" dirty="0">
                <a:solidFill>
                  <a:srgbClr val="231F20"/>
                </a:solidFill>
                <a:latin typeface="Gotham Book"/>
                <a:cs typeface="Gotham Book"/>
              </a:rPr>
              <a:t> </a:t>
            </a:r>
            <a:r>
              <a:rPr sz="1200" b="0" spc="-25" dirty="0">
                <a:solidFill>
                  <a:srgbClr val="231F20"/>
                </a:solidFill>
                <a:latin typeface="Gotham Book"/>
                <a:cs typeface="Gotham Book"/>
              </a:rPr>
              <a:t>of</a:t>
            </a:r>
            <a:endParaRPr sz="1200">
              <a:latin typeface="Gotham Book"/>
              <a:cs typeface="Gotham Book"/>
            </a:endParaRPr>
          </a:p>
          <a:p>
            <a:pPr marL="12700" marR="5080">
              <a:lnSpc>
                <a:spcPct val="100000"/>
              </a:lnSpc>
            </a:pPr>
            <a:r>
              <a:rPr sz="1200" b="0" dirty="0">
                <a:solidFill>
                  <a:srgbClr val="231F20"/>
                </a:solidFill>
                <a:latin typeface="Gotham Book"/>
                <a:cs typeface="Gotham Book"/>
              </a:rPr>
              <a:t>Illinois.</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farm</a:t>
            </a:r>
            <a:r>
              <a:rPr sz="1200" b="0" spc="-20" dirty="0">
                <a:solidFill>
                  <a:srgbClr val="231F20"/>
                </a:solidFill>
                <a:latin typeface="Gotham Book"/>
                <a:cs typeface="Gotham Book"/>
              </a:rPr>
              <a:t> </a:t>
            </a:r>
            <a:r>
              <a:rPr sz="1200" b="0" dirty="0">
                <a:solidFill>
                  <a:srgbClr val="231F20"/>
                </a:solidFill>
                <a:latin typeface="Gotham Book"/>
                <a:cs typeface="Gotham Book"/>
              </a:rPr>
              <a:t>is</a:t>
            </a:r>
            <a:r>
              <a:rPr sz="1200" b="0" spc="-20" dirty="0">
                <a:solidFill>
                  <a:srgbClr val="231F20"/>
                </a:solidFill>
                <a:latin typeface="Gotham Book"/>
                <a:cs typeface="Gotham Book"/>
              </a:rPr>
              <a:t> </a:t>
            </a:r>
            <a:r>
              <a:rPr sz="1200" b="0" dirty="0">
                <a:solidFill>
                  <a:srgbClr val="231F20"/>
                </a:solidFill>
                <a:latin typeface="Gotham Book"/>
                <a:cs typeface="Gotham Book"/>
              </a:rPr>
              <a:t>in</a:t>
            </a:r>
            <a:r>
              <a:rPr sz="1200" b="0" spc="-20" dirty="0">
                <a:solidFill>
                  <a:srgbClr val="231F20"/>
                </a:solidFill>
                <a:latin typeface="Gotham Book"/>
                <a:cs typeface="Gotham Book"/>
              </a:rPr>
              <a:t> </a:t>
            </a:r>
            <a:r>
              <a:rPr sz="1200" b="0" dirty="0">
                <a:solidFill>
                  <a:srgbClr val="231F20"/>
                </a:solidFill>
                <a:latin typeface="Gotham Book"/>
                <a:cs typeface="Gotham Book"/>
              </a:rPr>
              <a:t>row</a:t>
            </a:r>
            <a:r>
              <a:rPr sz="1200" b="0" spc="-15" dirty="0">
                <a:solidFill>
                  <a:srgbClr val="231F20"/>
                </a:solidFill>
                <a:latin typeface="Gotham Book"/>
                <a:cs typeface="Gotham Book"/>
              </a:rPr>
              <a:t> </a:t>
            </a:r>
            <a:r>
              <a:rPr sz="1200" b="0" dirty="0">
                <a:solidFill>
                  <a:srgbClr val="231F20"/>
                </a:solidFill>
                <a:latin typeface="Gotham Book"/>
                <a:cs typeface="Gotham Book"/>
              </a:rPr>
              <a:t>crop</a:t>
            </a:r>
            <a:r>
              <a:rPr sz="1200" b="0" spc="-20" dirty="0">
                <a:solidFill>
                  <a:srgbClr val="231F20"/>
                </a:solidFill>
                <a:latin typeface="Gotham Book"/>
                <a:cs typeface="Gotham Book"/>
              </a:rPr>
              <a:t> </a:t>
            </a:r>
            <a:r>
              <a:rPr sz="1200" b="0" dirty="0">
                <a:solidFill>
                  <a:srgbClr val="231F20"/>
                </a:solidFill>
                <a:latin typeface="Gotham Book"/>
                <a:cs typeface="Gotham Book"/>
              </a:rPr>
              <a:t>production</a:t>
            </a:r>
            <a:r>
              <a:rPr sz="1200" b="0" spc="-20" dirty="0">
                <a:solidFill>
                  <a:srgbClr val="231F20"/>
                </a:solidFill>
                <a:latin typeface="Gotham Book"/>
                <a:cs typeface="Gotham Book"/>
              </a:rPr>
              <a:t> </a:t>
            </a:r>
            <a:r>
              <a:rPr sz="1200" b="0" spc="-25" dirty="0">
                <a:solidFill>
                  <a:srgbClr val="231F20"/>
                </a:solidFill>
                <a:latin typeface="Gotham Book"/>
                <a:cs typeface="Gotham Book"/>
              </a:rPr>
              <a:t>and </a:t>
            </a:r>
            <a:r>
              <a:rPr sz="1200" b="0" dirty="0">
                <a:solidFill>
                  <a:srgbClr val="231F20"/>
                </a:solidFill>
                <a:latin typeface="Gotham Book"/>
                <a:cs typeface="Gotham Book"/>
              </a:rPr>
              <a:t>includes</a:t>
            </a:r>
            <a:r>
              <a:rPr sz="1200" b="0" spc="-25" dirty="0">
                <a:solidFill>
                  <a:srgbClr val="231F20"/>
                </a:solidFill>
                <a:latin typeface="Gotham Book"/>
                <a:cs typeface="Gotham Book"/>
              </a:rPr>
              <a:t> </a:t>
            </a:r>
            <a:r>
              <a:rPr sz="1200" b="0" dirty="0">
                <a:solidFill>
                  <a:srgbClr val="231F20"/>
                </a:solidFill>
                <a:latin typeface="Gotham Book"/>
                <a:cs typeface="Gotham Book"/>
              </a:rPr>
              <a:t>a</a:t>
            </a:r>
            <a:r>
              <a:rPr sz="1200" b="0" spc="-15" dirty="0">
                <a:solidFill>
                  <a:srgbClr val="231F20"/>
                </a:solidFill>
                <a:latin typeface="Gotham Book"/>
                <a:cs typeface="Gotham Book"/>
              </a:rPr>
              <a:t> </a:t>
            </a:r>
            <a:r>
              <a:rPr sz="1200" b="0" dirty="0">
                <a:solidFill>
                  <a:srgbClr val="231F20"/>
                </a:solidFill>
                <a:latin typeface="Gotham Book"/>
                <a:cs typeface="Gotham Book"/>
              </a:rPr>
              <a:t>farmstead</a:t>
            </a:r>
            <a:r>
              <a:rPr sz="1200" b="0" spc="-10" dirty="0">
                <a:solidFill>
                  <a:srgbClr val="231F20"/>
                </a:solidFill>
                <a:latin typeface="Gotham Book"/>
                <a:cs typeface="Gotham Book"/>
              </a:rPr>
              <a:t> </a:t>
            </a:r>
            <a:r>
              <a:rPr sz="1200" b="0" dirty="0">
                <a:solidFill>
                  <a:srgbClr val="231F20"/>
                </a:solidFill>
                <a:latin typeface="Gotham Book"/>
                <a:cs typeface="Gotham Book"/>
              </a:rPr>
              <a:t>with</a:t>
            </a:r>
            <a:r>
              <a:rPr sz="1200" b="0" spc="-15" dirty="0">
                <a:solidFill>
                  <a:srgbClr val="231F20"/>
                </a:solidFill>
                <a:latin typeface="Gotham Book"/>
                <a:cs typeface="Gotham Book"/>
              </a:rPr>
              <a:t> </a:t>
            </a:r>
            <a:r>
              <a:rPr sz="1200" b="0" dirty="0">
                <a:solidFill>
                  <a:srgbClr val="231F20"/>
                </a:solidFill>
                <a:latin typeface="Gotham Book"/>
                <a:cs typeface="Gotham Book"/>
              </a:rPr>
              <a:t>a</a:t>
            </a:r>
            <a:r>
              <a:rPr sz="1200" b="0" spc="-10" dirty="0">
                <a:solidFill>
                  <a:srgbClr val="231F20"/>
                </a:solidFill>
                <a:latin typeface="Gotham Book"/>
                <a:cs typeface="Gotham Book"/>
              </a:rPr>
              <a:t> </a:t>
            </a:r>
            <a:r>
              <a:rPr sz="1200" b="0" dirty="0">
                <a:solidFill>
                  <a:srgbClr val="231F20"/>
                </a:solidFill>
                <a:latin typeface="Gotham Book"/>
                <a:cs typeface="Gotham Book"/>
              </a:rPr>
              <a:t>dwelling</a:t>
            </a:r>
            <a:r>
              <a:rPr sz="1200" b="0" spc="-15" dirty="0">
                <a:solidFill>
                  <a:srgbClr val="231F20"/>
                </a:solidFill>
                <a:latin typeface="Gotham Book"/>
                <a:cs typeface="Gotham Book"/>
              </a:rPr>
              <a:t> </a:t>
            </a:r>
            <a:r>
              <a:rPr sz="1200" b="0" dirty="0">
                <a:solidFill>
                  <a:srgbClr val="231F20"/>
                </a:solidFill>
                <a:latin typeface="Gotham Book"/>
                <a:cs typeface="Gotham Book"/>
              </a:rPr>
              <a:t>and</a:t>
            </a:r>
            <a:r>
              <a:rPr sz="1200" b="0" spc="-10" dirty="0">
                <a:solidFill>
                  <a:srgbClr val="231F20"/>
                </a:solidFill>
                <a:latin typeface="Gotham Book"/>
                <a:cs typeface="Gotham Book"/>
              </a:rPr>
              <a:t> </a:t>
            </a:r>
            <a:r>
              <a:rPr sz="1200" b="0" spc="-25" dirty="0">
                <a:solidFill>
                  <a:srgbClr val="231F20"/>
                </a:solidFill>
                <a:latin typeface="Gotham Book"/>
                <a:cs typeface="Gotham Book"/>
              </a:rPr>
              <a:t>out </a:t>
            </a:r>
            <a:r>
              <a:rPr sz="1200" b="0" dirty="0">
                <a:solidFill>
                  <a:srgbClr val="231F20"/>
                </a:solidFill>
                <a:latin typeface="Gotham Book"/>
                <a:cs typeface="Gotham Book"/>
              </a:rPr>
              <a:t>buildings.</a:t>
            </a:r>
            <a:r>
              <a:rPr sz="1200" b="0" spc="-20" dirty="0">
                <a:solidFill>
                  <a:srgbClr val="231F20"/>
                </a:solidFill>
                <a:latin typeface="Gotham Book"/>
                <a:cs typeface="Gotham Book"/>
              </a:rPr>
              <a:t> </a:t>
            </a:r>
            <a:r>
              <a:rPr sz="1200" b="0" dirty="0">
                <a:solidFill>
                  <a:srgbClr val="231F20"/>
                </a:solidFill>
                <a:latin typeface="Gotham Book"/>
                <a:cs typeface="Gotham Book"/>
              </a:rPr>
              <a:t>Annual</a:t>
            </a:r>
            <a:r>
              <a:rPr sz="1200" b="0" spc="-5" dirty="0">
                <a:solidFill>
                  <a:srgbClr val="231F20"/>
                </a:solidFill>
                <a:latin typeface="Gotham Book"/>
                <a:cs typeface="Gotham Book"/>
              </a:rPr>
              <a:t> </a:t>
            </a:r>
            <a:r>
              <a:rPr sz="1200" b="0" dirty="0">
                <a:solidFill>
                  <a:srgbClr val="231F20"/>
                </a:solidFill>
                <a:latin typeface="Gotham Book"/>
                <a:cs typeface="Gotham Book"/>
              </a:rPr>
              <a:t>net</a:t>
            </a:r>
            <a:r>
              <a:rPr sz="1200" b="0" spc="-5" dirty="0">
                <a:solidFill>
                  <a:srgbClr val="231F20"/>
                </a:solidFill>
                <a:latin typeface="Gotham Book"/>
                <a:cs typeface="Gotham Book"/>
              </a:rPr>
              <a:t> </a:t>
            </a:r>
            <a:r>
              <a:rPr sz="1200" b="0" dirty="0">
                <a:solidFill>
                  <a:srgbClr val="231F20"/>
                </a:solidFill>
                <a:latin typeface="Gotham Book"/>
                <a:cs typeface="Gotham Book"/>
              </a:rPr>
              <a:t>income</a:t>
            </a:r>
            <a:r>
              <a:rPr sz="1200" b="0" spc="-5" dirty="0">
                <a:solidFill>
                  <a:srgbClr val="231F20"/>
                </a:solidFill>
                <a:latin typeface="Gotham Book"/>
                <a:cs typeface="Gotham Book"/>
              </a:rPr>
              <a:t> </a:t>
            </a:r>
            <a:r>
              <a:rPr sz="1200" b="0" dirty="0">
                <a:solidFill>
                  <a:srgbClr val="231F20"/>
                </a:solidFill>
                <a:latin typeface="Gotham Book"/>
                <a:cs typeface="Gotham Book"/>
              </a:rPr>
              <a:t>distribution</a:t>
            </a:r>
            <a:r>
              <a:rPr sz="1200" b="0" spc="-5" dirty="0">
                <a:solidFill>
                  <a:srgbClr val="231F20"/>
                </a:solidFill>
                <a:latin typeface="Gotham Book"/>
                <a:cs typeface="Gotham Book"/>
              </a:rPr>
              <a:t> </a:t>
            </a:r>
            <a:r>
              <a:rPr sz="1200" b="0" dirty="0">
                <a:solidFill>
                  <a:srgbClr val="231F20"/>
                </a:solidFill>
                <a:latin typeface="Gotham Book"/>
                <a:cs typeface="Gotham Book"/>
              </a:rPr>
              <a:t>is</a:t>
            </a:r>
            <a:r>
              <a:rPr sz="1200" b="0" spc="-5" dirty="0">
                <a:solidFill>
                  <a:srgbClr val="231F20"/>
                </a:solidFill>
                <a:latin typeface="Gotham Book"/>
                <a:cs typeface="Gotham Book"/>
              </a:rPr>
              <a:t> </a:t>
            </a:r>
            <a:r>
              <a:rPr sz="1200" b="0" spc="-25" dirty="0">
                <a:solidFill>
                  <a:srgbClr val="231F20"/>
                </a:solidFill>
                <a:latin typeface="Gotham Book"/>
                <a:cs typeface="Gotham Book"/>
              </a:rPr>
              <a:t>for </a:t>
            </a:r>
            <a:r>
              <a:rPr sz="1200" b="0" dirty="0">
                <a:solidFill>
                  <a:srgbClr val="231F20"/>
                </a:solidFill>
                <a:latin typeface="Gotham Book"/>
                <a:cs typeface="Gotham Book"/>
              </a:rPr>
              <a:t>general</a:t>
            </a:r>
            <a:r>
              <a:rPr sz="1200" b="0" spc="-20" dirty="0">
                <a:solidFill>
                  <a:srgbClr val="231F20"/>
                </a:solidFill>
                <a:latin typeface="Gotham Book"/>
                <a:cs typeface="Gotham Book"/>
              </a:rPr>
              <a:t> </a:t>
            </a:r>
            <a:r>
              <a:rPr sz="1200" b="0" dirty="0">
                <a:solidFill>
                  <a:srgbClr val="231F20"/>
                </a:solidFill>
                <a:latin typeface="Gotham Book"/>
                <a:cs typeface="Gotham Book"/>
              </a:rPr>
              <a:t>education</a:t>
            </a:r>
            <a:r>
              <a:rPr sz="1200" b="0" spc="-20" dirty="0">
                <a:solidFill>
                  <a:srgbClr val="231F20"/>
                </a:solidFill>
                <a:latin typeface="Gotham Book"/>
                <a:cs typeface="Gotham Book"/>
              </a:rPr>
              <a:t> </a:t>
            </a:r>
            <a:r>
              <a:rPr sz="1200" b="0" spc="-10" dirty="0">
                <a:solidFill>
                  <a:srgbClr val="231F20"/>
                </a:solidFill>
                <a:latin typeface="Gotham Book"/>
                <a:cs typeface="Gotham Book"/>
              </a:rPr>
              <a:t>purposes.</a:t>
            </a:r>
            <a:endParaRPr sz="1200">
              <a:latin typeface="Gotham Book"/>
              <a:cs typeface="Gotham Book"/>
            </a:endParaRPr>
          </a:p>
        </p:txBody>
      </p:sp>
      <p:sp>
        <p:nvSpPr>
          <p:cNvPr id="10" name="object 10"/>
          <p:cNvSpPr txBox="1"/>
          <p:nvPr/>
        </p:nvSpPr>
        <p:spPr>
          <a:xfrm>
            <a:off x="4467058" y="1630048"/>
            <a:ext cx="1805939" cy="525780"/>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000033"/>
                </a:solidFill>
                <a:latin typeface="Gotham Bold"/>
                <a:cs typeface="Gotham Bold"/>
              </a:rPr>
              <a:t>BY</a:t>
            </a:r>
            <a:r>
              <a:rPr sz="1500" b="1" spc="-85" dirty="0">
                <a:solidFill>
                  <a:srgbClr val="000033"/>
                </a:solidFill>
                <a:latin typeface="Gotham Bold"/>
                <a:cs typeface="Gotham Bold"/>
              </a:rPr>
              <a:t> </a:t>
            </a:r>
            <a:r>
              <a:rPr sz="1500" b="1" spc="-35" dirty="0">
                <a:solidFill>
                  <a:srgbClr val="000033"/>
                </a:solidFill>
                <a:latin typeface="Gotham Bold"/>
                <a:cs typeface="Gotham Bold"/>
              </a:rPr>
              <a:t>THE</a:t>
            </a:r>
            <a:r>
              <a:rPr sz="1500" b="1" spc="-80" dirty="0">
                <a:solidFill>
                  <a:srgbClr val="000033"/>
                </a:solidFill>
                <a:latin typeface="Gotham Bold"/>
                <a:cs typeface="Gotham Bold"/>
              </a:rPr>
              <a:t> </a:t>
            </a:r>
            <a:r>
              <a:rPr sz="1500" b="1" spc="-25" dirty="0">
                <a:solidFill>
                  <a:srgbClr val="000033"/>
                </a:solidFill>
                <a:latin typeface="Gotham Bold"/>
                <a:cs typeface="Gotham Bold"/>
              </a:rPr>
              <a:t>NUMBERS</a:t>
            </a:r>
            <a:endParaRPr sz="1500">
              <a:latin typeface="Gotham Bold"/>
              <a:cs typeface="Gotham Bold"/>
            </a:endParaRPr>
          </a:p>
          <a:p>
            <a:pPr marL="321310">
              <a:lnSpc>
                <a:spcPct val="100000"/>
              </a:lnSpc>
              <a:spcBef>
                <a:spcPts val="819"/>
              </a:spcBef>
            </a:pPr>
            <a:r>
              <a:rPr sz="1100" dirty="0">
                <a:solidFill>
                  <a:srgbClr val="000033"/>
                </a:solidFill>
                <a:latin typeface="Gotham Bold"/>
                <a:cs typeface="Gotham Bold"/>
              </a:rPr>
              <a:t>160.0</a:t>
            </a:r>
            <a:r>
              <a:rPr sz="1100" spc="204" dirty="0">
                <a:solidFill>
                  <a:srgbClr val="000033"/>
                </a:solidFill>
                <a:latin typeface="Gotham Bold"/>
                <a:cs typeface="Gotham Bold"/>
              </a:rPr>
              <a:t> </a:t>
            </a: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20" dirty="0">
                <a:solidFill>
                  <a:srgbClr val="006862"/>
                </a:solidFill>
                <a:latin typeface="Gotham Bold"/>
                <a:cs typeface="Gotham Bold"/>
              </a:rPr>
              <a:t>ACRES</a:t>
            </a:r>
            <a:endParaRPr sz="1100">
              <a:latin typeface="Gotham Bold"/>
              <a:cs typeface="Gotham Bold"/>
            </a:endParaRPr>
          </a:p>
        </p:txBody>
      </p:sp>
      <p:sp>
        <p:nvSpPr>
          <p:cNvPr id="11" name="object 11"/>
          <p:cNvSpPr txBox="1"/>
          <p:nvPr/>
        </p:nvSpPr>
        <p:spPr>
          <a:xfrm>
            <a:off x="4775649" y="2343891"/>
            <a:ext cx="2250440"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0033"/>
                </a:solidFill>
                <a:latin typeface="Gotham Bold"/>
                <a:cs typeface="Gotham Bold"/>
              </a:rPr>
              <a:t>157.2</a:t>
            </a:r>
            <a:r>
              <a:rPr sz="1100" spc="85" dirty="0">
                <a:solidFill>
                  <a:srgbClr val="000033"/>
                </a:solidFill>
                <a:latin typeface="Gotham Bold"/>
                <a:cs typeface="Gotham Bold"/>
              </a:rPr>
              <a:t>  </a:t>
            </a:r>
            <a:r>
              <a:rPr sz="1100" dirty="0">
                <a:solidFill>
                  <a:srgbClr val="006862"/>
                </a:solidFill>
                <a:latin typeface="Gotham Bold"/>
                <a:cs typeface="Gotham Bold"/>
              </a:rPr>
              <a:t>ACRES</a:t>
            </a:r>
            <a:r>
              <a:rPr sz="1100" spc="-50" dirty="0">
                <a:solidFill>
                  <a:srgbClr val="006862"/>
                </a:solidFill>
                <a:latin typeface="Gotham Bold"/>
                <a:cs typeface="Gotham Bold"/>
              </a:rPr>
              <a:t> </a:t>
            </a:r>
            <a:r>
              <a:rPr sz="1100" dirty="0">
                <a:solidFill>
                  <a:srgbClr val="006862"/>
                </a:solidFill>
                <a:latin typeface="Gotham Bold"/>
                <a:cs typeface="Gotham Bold"/>
              </a:rPr>
              <a:t>IN</a:t>
            </a:r>
            <a:r>
              <a:rPr sz="1100" spc="229" dirty="0">
                <a:solidFill>
                  <a:srgbClr val="006862"/>
                </a:solidFill>
                <a:latin typeface="Gotham Bold"/>
                <a:cs typeface="Gotham Bold"/>
              </a:rPr>
              <a:t> </a:t>
            </a:r>
            <a:r>
              <a:rPr sz="1100" spc="-10" dirty="0">
                <a:solidFill>
                  <a:srgbClr val="006862"/>
                </a:solidFill>
                <a:latin typeface="Gotham Bold"/>
                <a:cs typeface="Gotham Bold"/>
              </a:rPr>
              <a:t>PRODUCTION</a:t>
            </a:r>
            <a:endParaRPr sz="1100">
              <a:latin typeface="Gotham Bold"/>
              <a:cs typeface="Gotham Bold"/>
            </a:endParaRPr>
          </a:p>
        </p:txBody>
      </p:sp>
      <p:sp>
        <p:nvSpPr>
          <p:cNvPr id="12" name="object 12"/>
          <p:cNvSpPr txBox="1"/>
          <p:nvPr/>
        </p:nvSpPr>
        <p:spPr>
          <a:xfrm>
            <a:off x="4817559" y="2724853"/>
            <a:ext cx="2454275"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0033"/>
                </a:solidFill>
                <a:latin typeface="Gotham Bold"/>
                <a:cs typeface="Gotham Bold"/>
              </a:rPr>
              <a:t>125.6</a:t>
            </a:r>
            <a:r>
              <a:rPr sz="1100" spc="285" dirty="0">
                <a:solidFill>
                  <a:srgbClr val="000033"/>
                </a:solidFill>
                <a:latin typeface="Gotham Bold"/>
                <a:cs typeface="Gotham Bold"/>
              </a:rPr>
              <a:t> </a:t>
            </a:r>
            <a:r>
              <a:rPr sz="1100" dirty="0">
                <a:solidFill>
                  <a:srgbClr val="006862"/>
                </a:solidFill>
                <a:latin typeface="Gotham Bold"/>
                <a:cs typeface="Gotham Bold"/>
              </a:rPr>
              <a:t>SOIL</a:t>
            </a:r>
            <a:r>
              <a:rPr sz="1100" spc="-20" dirty="0">
                <a:solidFill>
                  <a:srgbClr val="006862"/>
                </a:solidFill>
                <a:latin typeface="Gotham Bold"/>
                <a:cs typeface="Gotham Bold"/>
              </a:rPr>
              <a:t> </a:t>
            </a:r>
            <a:r>
              <a:rPr sz="1100" spc="-10" dirty="0">
                <a:solidFill>
                  <a:srgbClr val="006862"/>
                </a:solidFill>
                <a:latin typeface="Gotham Bold"/>
                <a:cs typeface="Gotham Bold"/>
              </a:rPr>
              <a:t>PRODUCTIVITY</a:t>
            </a:r>
            <a:r>
              <a:rPr sz="1100" spc="-20" dirty="0">
                <a:solidFill>
                  <a:srgbClr val="006862"/>
                </a:solidFill>
                <a:latin typeface="Gotham Bold"/>
                <a:cs typeface="Gotham Bold"/>
              </a:rPr>
              <a:t> </a:t>
            </a:r>
            <a:r>
              <a:rPr sz="1100" spc="-10" dirty="0">
                <a:solidFill>
                  <a:srgbClr val="006862"/>
                </a:solidFill>
                <a:latin typeface="Gotham Bold"/>
                <a:cs typeface="Gotham Bold"/>
              </a:rPr>
              <a:t>INDEX</a:t>
            </a:r>
            <a:endParaRPr sz="1100">
              <a:latin typeface="Gotham Bold"/>
              <a:cs typeface="Gotham Bold"/>
            </a:endParaRPr>
          </a:p>
        </p:txBody>
      </p:sp>
      <p:graphicFrame>
        <p:nvGraphicFramePr>
          <p:cNvPr id="13" name="object 13"/>
          <p:cNvGraphicFramePr>
            <a:graphicFrameLocks noGrp="1"/>
          </p:cNvGraphicFramePr>
          <p:nvPr/>
        </p:nvGraphicFramePr>
        <p:xfrm>
          <a:off x="4337498" y="3143603"/>
          <a:ext cx="2964814" cy="2232025"/>
        </p:xfrm>
        <a:graphic>
          <a:graphicData uri="http://schemas.openxmlformats.org/drawingml/2006/table">
            <a:tbl>
              <a:tblPr firstRow="1" bandRow="1">
                <a:tableStyleId>{2D5ABB26-0587-4C30-8999-92F81FD0307C}</a:tableStyleId>
              </a:tblPr>
              <a:tblGrid>
                <a:gridCol w="892175">
                  <a:extLst>
                    <a:ext uri="{9D8B030D-6E8A-4147-A177-3AD203B41FA5}">
                      <a16:colId xmlns:a16="http://schemas.microsoft.com/office/drawing/2014/main" val="20000"/>
                    </a:ext>
                  </a:extLst>
                </a:gridCol>
                <a:gridCol w="2072639">
                  <a:extLst>
                    <a:ext uri="{9D8B030D-6E8A-4147-A177-3AD203B41FA5}">
                      <a16:colId xmlns:a16="http://schemas.microsoft.com/office/drawing/2014/main" val="20001"/>
                    </a:ext>
                  </a:extLst>
                </a:gridCol>
              </a:tblGrid>
              <a:tr h="450850">
                <a:tc>
                  <a:txBody>
                    <a:bodyPr/>
                    <a:lstStyle/>
                    <a:p>
                      <a:pPr marR="26670" algn="r">
                        <a:lnSpc>
                          <a:spcPts val="1120"/>
                        </a:lnSpc>
                      </a:pPr>
                      <a:r>
                        <a:rPr sz="1100" spc="-10" dirty="0">
                          <a:solidFill>
                            <a:srgbClr val="000033"/>
                          </a:solidFill>
                          <a:latin typeface="Gotham Bold"/>
                          <a:cs typeface="Gotham Bold"/>
                        </a:rPr>
                        <a:t>$7,573</a:t>
                      </a:r>
                      <a:endParaRPr sz="1100">
                        <a:latin typeface="Gotham Bold"/>
                        <a:cs typeface="Gotham Bold"/>
                      </a:endParaRPr>
                    </a:p>
                  </a:txBody>
                  <a:tcPr marL="0" marR="0" marT="0" marB="0"/>
                </a:tc>
                <a:tc>
                  <a:txBody>
                    <a:bodyPr/>
                    <a:lstStyle/>
                    <a:p>
                      <a:pPr marL="48895">
                        <a:lnSpc>
                          <a:spcPts val="1120"/>
                        </a:lnSpc>
                      </a:pPr>
                      <a:r>
                        <a:rPr sz="1100" spc="-10" dirty="0">
                          <a:solidFill>
                            <a:srgbClr val="006862"/>
                          </a:solidFill>
                          <a:latin typeface="Gotham Bold"/>
                          <a:cs typeface="Gotham Bold"/>
                        </a:rPr>
                        <a:t>PAID</a:t>
                      </a:r>
                      <a:r>
                        <a:rPr sz="1100" spc="-30" dirty="0">
                          <a:solidFill>
                            <a:srgbClr val="006862"/>
                          </a:solidFill>
                          <a:latin typeface="Gotham Bold"/>
                          <a:cs typeface="Gotham Bold"/>
                        </a:rPr>
                        <a:t> </a:t>
                      </a:r>
                      <a:r>
                        <a:rPr sz="1100" dirty="0">
                          <a:solidFill>
                            <a:srgbClr val="006862"/>
                          </a:solidFill>
                          <a:latin typeface="Gotham Bold"/>
                          <a:cs typeface="Gotham Bold"/>
                        </a:rPr>
                        <a:t>LIEU</a:t>
                      </a:r>
                      <a:r>
                        <a:rPr sz="1100" spc="-30" dirty="0">
                          <a:solidFill>
                            <a:srgbClr val="006862"/>
                          </a:solidFill>
                          <a:latin typeface="Gotham Bold"/>
                          <a:cs typeface="Gotham Bold"/>
                        </a:rPr>
                        <a:t> </a:t>
                      </a:r>
                      <a:r>
                        <a:rPr sz="1100" dirty="0">
                          <a:solidFill>
                            <a:srgbClr val="006862"/>
                          </a:solidFill>
                          <a:latin typeface="Gotham Bold"/>
                          <a:cs typeface="Gotham Bold"/>
                        </a:rPr>
                        <a:t>OF</a:t>
                      </a:r>
                      <a:r>
                        <a:rPr sz="1100" spc="-30" dirty="0">
                          <a:solidFill>
                            <a:srgbClr val="006862"/>
                          </a:solidFill>
                          <a:latin typeface="Gotham Bold"/>
                          <a:cs typeface="Gotham Bold"/>
                        </a:rPr>
                        <a:t> </a:t>
                      </a:r>
                      <a:r>
                        <a:rPr sz="1100" spc="-20" dirty="0">
                          <a:solidFill>
                            <a:srgbClr val="006862"/>
                          </a:solidFill>
                          <a:latin typeface="Gotham Bold"/>
                          <a:cs typeface="Gotham Bold"/>
                        </a:rPr>
                        <a:t>REAL</a:t>
                      </a:r>
                      <a:endParaRPr sz="1100">
                        <a:latin typeface="Gotham Bold"/>
                        <a:cs typeface="Gotham Bold"/>
                      </a:endParaRPr>
                    </a:p>
                    <a:p>
                      <a:pPr marL="61594">
                        <a:lnSpc>
                          <a:spcPct val="100000"/>
                        </a:lnSpc>
                        <a:spcBef>
                          <a:spcPts val="180"/>
                        </a:spcBef>
                      </a:pPr>
                      <a:r>
                        <a:rPr sz="1100" spc="-30" dirty="0">
                          <a:solidFill>
                            <a:srgbClr val="006862"/>
                          </a:solidFill>
                          <a:latin typeface="Gotham Bold"/>
                          <a:cs typeface="Gotham Bold"/>
                        </a:rPr>
                        <a:t>ESTATE</a:t>
                      </a:r>
                      <a:r>
                        <a:rPr sz="1100" spc="-40" dirty="0">
                          <a:solidFill>
                            <a:srgbClr val="006862"/>
                          </a:solidFill>
                          <a:latin typeface="Gotham Bold"/>
                          <a:cs typeface="Gotham Bold"/>
                        </a:rPr>
                        <a:t> </a:t>
                      </a:r>
                      <a:r>
                        <a:rPr sz="1100" spc="-25" dirty="0">
                          <a:solidFill>
                            <a:srgbClr val="006862"/>
                          </a:solidFill>
                          <a:latin typeface="Gotham Bold"/>
                          <a:cs typeface="Gotham Bold"/>
                        </a:rPr>
                        <a:t>TAX</a:t>
                      </a:r>
                      <a:endParaRPr sz="1100">
                        <a:latin typeface="Gotham Bold"/>
                        <a:cs typeface="Gotham Bold"/>
                      </a:endParaRPr>
                    </a:p>
                  </a:txBody>
                  <a:tcPr marL="0" marR="0" marT="0" marB="0"/>
                </a:tc>
                <a:extLst>
                  <a:ext uri="{0D108BD9-81ED-4DB2-BD59-A6C34878D82A}">
                    <a16:rowId xmlns:a16="http://schemas.microsoft.com/office/drawing/2014/main" val="10000"/>
                  </a:ext>
                </a:extLst>
              </a:tr>
              <a:tr h="380365">
                <a:tc>
                  <a:txBody>
                    <a:bodyPr/>
                    <a:lstStyle/>
                    <a:p>
                      <a:pPr marR="32384" algn="r">
                        <a:lnSpc>
                          <a:spcPct val="100000"/>
                        </a:lnSpc>
                        <a:spcBef>
                          <a:spcPts val="750"/>
                        </a:spcBef>
                      </a:pPr>
                      <a:r>
                        <a:rPr sz="1100" spc="-10" dirty="0">
                          <a:solidFill>
                            <a:srgbClr val="000033"/>
                          </a:solidFill>
                          <a:latin typeface="Gotham Bold"/>
                          <a:cs typeface="Gotham Bold"/>
                        </a:rPr>
                        <a:t>$129,600</a:t>
                      </a:r>
                      <a:endParaRPr sz="1100">
                        <a:latin typeface="Gotham Bold"/>
                        <a:cs typeface="Gotham Bold"/>
                      </a:endParaRPr>
                    </a:p>
                  </a:txBody>
                  <a:tcPr marL="0" marR="0" marT="95250" marB="0"/>
                </a:tc>
                <a:tc>
                  <a:txBody>
                    <a:bodyPr/>
                    <a:lstStyle/>
                    <a:p>
                      <a:pPr marL="43180">
                        <a:lnSpc>
                          <a:spcPct val="100000"/>
                        </a:lnSpc>
                        <a:spcBef>
                          <a:spcPts val="750"/>
                        </a:spcBef>
                      </a:pPr>
                      <a:r>
                        <a:rPr sz="1100" dirty="0">
                          <a:solidFill>
                            <a:srgbClr val="006862"/>
                          </a:solidFill>
                          <a:latin typeface="Gotham Bold"/>
                          <a:cs typeface="Gotham Bold"/>
                        </a:rPr>
                        <a:t>ORIGINAL</a:t>
                      </a:r>
                      <a:r>
                        <a:rPr sz="1100" spc="-60" dirty="0">
                          <a:solidFill>
                            <a:srgbClr val="006862"/>
                          </a:solidFill>
                          <a:latin typeface="Gotham Bold"/>
                          <a:cs typeface="Gotham Bold"/>
                        </a:rPr>
                        <a:t> </a:t>
                      </a:r>
                      <a:r>
                        <a:rPr sz="1100" spc="-20" dirty="0">
                          <a:solidFill>
                            <a:srgbClr val="006862"/>
                          </a:solidFill>
                          <a:latin typeface="Gotham Bold"/>
                          <a:cs typeface="Gotham Bold"/>
                        </a:rPr>
                        <a:t>VALUE</a:t>
                      </a:r>
                      <a:endParaRPr sz="1100">
                        <a:latin typeface="Gotham Bold"/>
                        <a:cs typeface="Gotham Bold"/>
                      </a:endParaRPr>
                    </a:p>
                  </a:txBody>
                  <a:tcPr marL="0" marR="0" marT="95250" marB="0"/>
                </a:tc>
                <a:extLst>
                  <a:ext uri="{0D108BD9-81ED-4DB2-BD59-A6C34878D82A}">
                    <a16:rowId xmlns:a16="http://schemas.microsoft.com/office/drawing/2014/main" val="10001"/>
                  </a:ext>
                </a:extLst>
              </a:tr>
              <a:tr h="380365">
                <a:tc>
                  <a:txBody>
                    <a:bodyPr/>
                    <a:lstStyle/>
                    <a:p>
                      <a:pPr marR="22860" algn="r">
                        <a:lnSpc>
                          <a:spcPct val="100000"/>
                        </a:lnSpc>
                        <a:spcBef>
                          <a:spcPts val="750"/>
                        </a:spcBef>
                      </a:pPr>
                      <a:r>
                        <a:rPr sz="1100" spc="-10" dirty="0">
                          <a:solidFill>
                            <a:srgbClr val="000033"/>
                          </a:solidFill>
                          <a:latin typeface="Gotham Bold"/>
                          <a:cs typeface="Gotham Bold"/>
                        </a:rPr>
                        <a:t>$2,030,400</a:t>
                      </a:r>
                      <a:endParaRPr sz="1100">
                        <a:latin typeface="Gotham Bold"/>
                        <a:cs typeface="Gotham Bold"/>
                      </a:endParaRPr>
                    </a:p>
                  </a:txBody>
                  <a:tcPr marL="0" marR="0" marT="95250" marB="0"/>
                </a:tc>
                <a:tc>
                  <a:txBody>
                    <a:bodyPr/>
                    <a:lstStyle/>
                    <a:p>
                      <a:pPr marL="52705">
                        <a:lnSpc>
                          <a:spcPct val="100000"/>
                        </a:lnSpc>
                        <a:spcBef>
                          <a:spcPts val="750"/>
                        </a:spcBef>
                      </a:pPr>
                      <a:r>
                        <a:rPr sz="1100" spc="-20" dirty="0">
                          <a:solidFill>
                            <a:srgbClr val="006862"/>
                          </a:solidFill>
                          <a:latin typeface="Gotham Bold"/>
                          <a:cs typeface="Gotham Bold"/>
                        </a:rPr>
                        <a:t>VALUE</a:t>
                      </a:r>
                      <a:r>
                        <a:rPr sz="1100" spc="-45" dirty="0">
                          <a:solidFill>
                            <a:srgbClr val="006862"/>
                          </a:solidFill>
                          <a:latin typeface="Gotham Bold"/>
                          <a:cs typeface="Gotham Bold"/>
                        </a:rPr>
                        <a:t> </a:t>
                      </a:r>
                      <a:r>
                        <a:rPr sz="1100" dirty="0">
                          <a:solidFill>
                            <a:srgbClr val="006862"/>
                          </a:solidFill>
                          <a:latin typeface="Gotham Bold"/>
                          <a:cs typeface="Gotham Bold"/>
                        </a:rPr>
                        <a:t>JUNE</a:t>
                      </a:r>
                      <a:r>
                        <a:rPr sz="1100" spc="-40" dirty="0">
                          <a:solidFill>
                            <a:srgbClr val="006862"/>
                          </a:solidFill>
                          <a:latin typeface="Gotham Bold"/>
                          <a:cs typeface="Gotham Bold"/>
                        </a:rPr>
                        <a:t> </a:t>
                      </a:r>
                      <a:r>
                        <a:rPr sz="1100" dirty="0">
                          <a:solidFill>
                            <a:srgbClr val="006862"/>
                          </a:solidFill>
                          <a:latin typeface="Gotham Bold"/>
                          <a:cs typeface="Gotham Bold"/>
                        </a:rPr>
                        <a:t>30,</a:t>
                      </a:r>
                      <a:r>
                        <a:rPr sz="1100" spc="-4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2"/>
                  </a:ext>
                </a:extLst>
              </a:tr>
              <a:tr h="380365">
                <a:tc>
                  <a:txBody>
                    <a:bodyPr/>
                    <a:lstStyle/>
                    <a:p>
                      <a:pPr marR="33655" algn="r">
                        <a:lnSpc>
                          <a:spcPct val="100000"/>
                        </a:lnSpc>
                        <a:spcBef>
                          <a:spcPts val="750"/>
                        </a:spcBef>
                      </a:pPr>
                      <a:r>
                        <a:rPr sz="1100" spc="-10" dirty="0">
                          <a:solidFill>
                            <a:srgbClr val="000033"/>
                          </a:solidFill>
                          <a:latin typeface="Gotham Bold"/>
                          <a:cs typeface="Gotham Bold"/>
                        </a:rPr>
                        <a:t>$47,448</a:t>
                      </a:r>
                      <a:endParaRPr sz="1100">
                        <a:latin typeface="Gotham Bold"/>
                        <a:cs typeface="Gotham Bold"/>
                      </a:endParaRPr>
                    </a:p>
                  </a:txBody>
                  <a:tcPr marL="0" marR="0" marT="95250" marB="0"/>
                </a:tc>
                <a:tc>
                  <a:txBody>
                    <a:bodyPr/>
                    <a:lstStyle/>
                    <a:p>
                      <a:pPr marL="41910">
                        <a:lnSpc>
                          <a:spcPct val="100000"/>
                        </a:lnSpc>
                        <a:spcBef>
                          <a:spcPts val="750"/>
                        </a:spcBef>
                      </a:pPr>
                      <a:r>
                        <a:rPr sz="1100" dirty="0">
                          <a:solidFill>
                            <a:srgbClr val="006862"/>
                          </a:solidFill>
                          <a:latin typeface="Gotham Bold"/>
                          <a:cs typeface="Gotham Bold"/>
                        </a:rPr>
                        <a:t>NET</a:t>
                      </a:r>
                      <a:r>
                        <a:rPr sz="1100" spc="-30" dirty="0">
                          <a:solidFill>
                            <a:srgbClr val="006862"/>
                          </a:solidFill>
                          <a:latin typeface="Gotham Bold"/>
                          <a:cs typeface="Gotham Bold"/>
                        </a:rPr>
                        <a:t> </a:t>
                      </a:r>
                      <a:r>
                        <a:rPr sz="1100" dirty="0">
                          <a:solidFill>
                            <a:srgbClr val="006862"/>
                          </a:solidFill>
                          <a:latin typeface="Gotham Bold"/>
                          <a:cs typeface="Gotham Bold"/>
                        </a:rPr>
                        <a:t>INCOME</a:t>
                      </a:r>
                      <a:r>
                        <a:rPr sz="1100" spc="-25" dirty="0">
                          <a:solidFill>
                            <a:srgbClr val="006862"/>
                          </a:solidFill>
                          <a:latin typeface="Gotham Bold"/>
                          <a:cs typeface="Gotham Bold"/>
                        </a:rPr>
                        <a:t> </a:t>
                      </a:r>
                      <a:r>
                        <a:rPr sz="1100" dirty="0">
                          <a:solidFill>
                            <a:srgbClr val="006862"/>
                          </a:solidFill>
                          <a:latin typeface="Gotham Bold"/>
                          <a:cs typeface="Gotham Bold"/>
                        </a:rPr>
                        <a:t>CY</a:t>
                      </a:r>
                      <a:r>
                        <a:rPr sz="1100" spc="-3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3"/>
                  </a:ext>
                </a:extLst>
              </a:tr>
              <a:tr h="380365">
                <a:tc>
                  <a:txBody>
                    <a:bodyPr/>
                    <a:lstStyle/>
                    <a:p>
                      <a:pPr marR="19050" algn="r">
                        <a:lnSpc>
                          <a:spcPct val="100000"/>
                        </a:lnSpc>
                        <a:spcBef>
                          <a:spcPts val="750"/>
                        </a:spcBef>
                      </a:pPr>
                      <a:r>
                        <a:rPr sz="1100" spc="-20" dirty="0">
                          <a:solidFill>
                            <a:srgbClr val="000033"/>
                          </a:solidFill>
                          <a:latin typeface="Gotham Bold"/>
                          <a:cs typeface="Gotham Bold"/>
                        </a:rPr>
                        <a:t>23.3%</a:t>
                      </a:r>
                      <a:endParaRPr sz="1100">
                        <a:latin typeface="Gotham Bold"/>
                        <a:cs typeface="Gotham Bold"/>
                      </a:endParaRPr>
                    </a:p>
                  </a:txBody>
                  <a:tcPr marL="0" marR="0" marT="95250" marB="0"/>
                </a:tc>
                <a:tc>
                  <a:txBody>
                    <a:bodyPr/>
                    <a:lstStyle/>
                    <a:p>
                      <a:pPr marL="56515">
                        <a:lnSpc>
                          <a:spcPct val="100000"/>
                        </a:lnSpc>
                        <a:spcBef>
                          <a:spcPts val="750"/>
                        </a:spcBef>
                      </a:pP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10" dirty="0">
                          <a:solidFill>
                            <a:srgbClr val="006862"/>
                          </a:solidFill>
                          <a:latin typeface="Gotham Bold"/>
                          <a:cs typeface="Gotham Bold"/>
                        </a:rPr>
                        <a:t>RETURN</a:t>
                      </a:r>
                      <a:endParaRPr sz="1100">
                        <a:latin typeface="Gotham Bold"/>
                        <a:cs typeface="Gotham Bold"/>
                      </a:endParaRPr>
                    </a:p>
                  </a:txBody>
                  <a:tcPr marL="0" marR="0" marT="95250" marB="0"/>
                </a:tc>
                <a:extLst>
                  <a:ext uri="{0D108BD9-81ED-4DB2-BD59-A6C34878D82A}">
                    <a16:rowId xmlns:a16="http://schemas.microsoft.com/office/drawing/2014/main" val="10004"/>
                  </a:ext>
                </a:extLst>
              </a:tr>
              <a:tr h="259715">
                <a:tc>
                  <a:txBody>
                    <a:bodyPr/>
                    <a:lstStyle/>
                    <a:p>
                      <a:pPr marR="48895" algn="r">
                        <a:lnSpc>
                          <a:spcPts val="1200"/>
                        </a:lnSpc>
                        <a:spcBef>
                          <a:spcPts val="750"/>
                        </a:spcBef>
                      </a:pPr>
                      <a:r>
                        <a:rPr sz="1100" spc="-10" dirty="0">
                          <a:solidFill>
                            <a:srgbClr val="000033"/>
                          </a:solidFill>
                          <a:latin typeface="Gotham Bold"/>
                          <a:cs typeface="Gotham Bold"/>
                        </a:rPr>
                        <a:t>$48,201</a:t>
                      </a:r>
                      <a:endParaRPr sz="1100">
                        <a:latin typeface="Gotham Bold"/>
                        <a:cs typeface="Gotham Bold"/>
                      </a:endParaRPr>
                    </a:p>
                  </a:txBody>
                  <a:tcPr marL="0" marR="0" marT="95250" marB="0"/>
                </a:tc>
                <a:tc>
                  <a:txBody>
                    <a:bodyPr/>
                    <a:lstStyle/>
                    <a:p>
                      <a:pPr marL="26670">
                        <a:lnSpc>
                          <a:spcPts val="1200"/>
                        </a:lnSpc>
                        <a:spcBef>
                          <a:spcPts val="750"/>
                        </a:spcBef>
                      </a:pPr>
                      <a:r>
                        <a:rPr sz="1100" dirty="0">
                          <a:solidFill>
                            <a:srgbClr val="006862"/>
                          </a:solidFill>
                          <a:latin typeface="Gotham Bold"/>
                          <a:cs typeface="Gotham Bold"/>
                        </a:rPr>
                        <a:t>NET</a:t>
                      </a:r>
                      <a:r>
                        <a:rPr sz="1100" spc="-35" dirty="0">
                          <a:solidFill>
                            <a:srgbClr val="006862"/>
                          </a:solidFill>
                          <a:latin typeface="Gotham Bold"/>
                          <a:cs typeface="Gotham Bold"/>
                        </a:rPr>
                        <a:t> </a:t>
                      </a:r>
                      <a:r>
                        <a:rPr sz="1100" dirty="0">
                          <a:solidFill>
                            <a:srgbClr val="006862"/>
                          </a:solidFill>
                          <a:latin typeface="Gotham Bold"/>
                          <a:cs typeface="Gotham Bold"/>
                        </a:rPr>
                        <a:t>INCOME</a:t>
                      </a:r>
                      <a:r>
                        <a:rPr sz="1100" spc="-35" dirty="0">
                          <a:solidFill>
                            <a:srgbClr val="006862"/>
                          </a:solidFill>
                          <a:latin typeface="Gotham Bold"/>
                          <a:cs typeface="Gotham Bold"/>
                        </a:rPr>
                        <a:t> </a:t>
                      </a:r>
                      <a:r>
                        <a:rPr sz="1100" spc="-10" dirty="0">
                          <a:solidFill>
                            <a:srgbClr val="006862"/>
                          </a:solidFill>
                          <a:latin typeface="Gotham Bold"/>
                          <a:cs typeface="Gotham Bold"/>
                        </a:rPr>
                        <a:t>DISTRIBUTION</a:t>
                      </a:r>
                      <a:endParaRPr sz="1100">
                        <a:latin typeface="Gotham Bold"/>
                        <a:cs typeface="Gotham Bold"/>
                      </a:endParaRPr>
                    </a:p>
                  </a:txBody>
                  <a:tcPr marL="0" marR="0" marT="95250" marB="0"/>
                </a:tc>
                <a:extLst>
                  <a:ext uri="{0D108BD9-81ED-4DB2-BD59-A6C34878D82A}">
                    <a16:rowId xmlns:a16="http://schemas.microsoft.com/office/drawing/2014/main" val="10005"/>
                  </a:ext>
                </a:extLst>
              </a:tr>
            </a:tbl>
          </a:graphicData>
        </a:graphic>
      </p:graphicFrame>
      <p:sp>
        <p:nvSpPr>
          <p:cNvPr id="14" name="object 14"/>
          <p:cNvSpPr/>
          <p:nvPr/>
        </p:nvSpPr>
        <p:spPr>
          <a:xfrm>
            <a:off x="4363639" y="1706250"/>
            <a:ext cx="102870" cy="118745"/>
          </a:xfrm>
          <a:custGeom>
            <a:avLst/>
            <a:gdLst/>
            <a:ahLst/>
            <a:cxnLst/>
            <a:rect l="l" t="t" r="r" b="b"/>
            <a:pathLst>
              <a:path w="102870" h="118744">
                <a:moveTo>
                  <a:pt x="0" y="0"/>
                </a:moveTo>
                <a:lnTo>
                  <a:pt x="0" y="118719"/>
                </a:lnTo>
                <a:lnTo>
                  <a:pt x="102806" y="59359"/>
                </a:lnTo>
                <a:lnTo>
                  <a:pt x="0" y="0"/>
                </a:lnTo>
                <a:close/>
              </a:path>
            </a:pathLst>
          </a:custGeom>
          <a:solidFill>
            <a:srgbClr val="006862"/>
          </a:solidFill>
        </p:spPr>
        <p:txBody>
          <a:bodyPr wrap="square" lIns="0" tIns="0" rIns="0" bIns="0" rtlCol="0"/>
          <a:lstStyle/>
          <a:p>
            <a:endParaRPr/>
          </a:p>
        </p:txBody>
      </p:sp>
      <p:grpSp>
        <p:nvGrpSpPr>
          <p:cNvPr id="15" name="object 15"/>
          <p:cNvGrpSpPr/>
          <p:nvPr/>
        </p:nvGrpSpPr>
        <p:grpSpPr>
          <a:xfrm>
            <a:off x="4223942" y="1681485"/>
            <a:ext cx="25400" cy="4104640"/>
            <a:chOff x="4223942" y="1681485"/>
            <a:chExt cx="25400" cy="4104640"/>
          </a:xfrm>
        </p:grpSpPr>
        <p:sp>
          <p:nvSpPr>
            <p:cNvPr id="16" name="object 16"/>
            <p:cNvSpPr/>
            <p:nvPr/>
          </p:nvSpPr>
          <p:spPr>
            <a:xfrm>
              <a:off x="4236642" y="1745175"/>
              <a:ext cx="0" cy="4003040"/>
            </a:xfrm>
            <a:custGeom>
              <a:avLst/>
              <a:gdLst/>
              <a:ahLst/>
              <a:cxnLst/>
              <a:rect l="l" t="t" r="r" b="b"/>
              <a:pathLst>
                <a:path h="4003040">
                  <a:moveTo>
                    <a:pt x="0" y="0"/>
                  </a:moveTo>
                  <a:lnTo>
                    <a:pt x="0" y="4002747"/>
                  </a:lnTo>
                </a:path>
              </a:pathLst>
            </a:custGeom>
            <a:ln w="25400">
              <a:solidFill>
                <a:srgbClr val="000033"/>
              </a:solidFill>
              <a:prstDash val="dot"/>
            </a:ln>
          </p:spPr>
          <p:txBody>
            <a:bodyPr wrap="square" lIns="0" tIns="0" rIns="0" bIns="0" rtlCol="0"/>
            <a:lstStyle/>
            <a:p>
              <a:endParaRPr/>
            </a:p>
          </p:txBody>
        </p:sp>
        <p:sp>
          <p:nvSpPr>
            <p:cNvPr id="17" name="object 17"/>
            <p:cNvSpPr/>
            <p:nvPr/>
          </p:nvSpPr>
          <p:spPr>
            <a:xfrm>
              <a:off x="4223931" y="1681492"/>
              <a:ext cx="25400" cy="4104640"/>
            </a:xfrm>
            <a:custGeom>
              <a:avLst/>
              <a:gdLst/>
              <a:ahLst/>
              <a:cxnLst/>
              <a:rect l="l" t="t" r="r" b="b"/>
              <a:pathLst>
                <a:path w="25400" h="4104640">
                  <a:moveTo>
                    <a:pt x="25400" y="4091940"/>
                  </a:moveTo>
                  <a:lnTo>
                    <a:pt x="21691" y="4082961"/>
                  </a:lnTo>
                  <a:lnTo>
                    <a:pt x="12700" y="4079240"/>
                  </a:lnTo>
                  <a:lnTo>
                    <a:pt x="3721" y="4082961"/>
                  </a:lnTo>
                  <a:lnTo>
                    <a:pt x="0" y="4091940"/>
                  </a:lnTo>
                  <a:lnTo>
                    <a:pt x="3721" y="4100919"/>
                  </a:lnTo>
                  <a:lnTo>
                    <a:pt x="12700" y="4104640"/>
                  </a:lnTo>
                  <a:lnTo>
                    <a:pt x="21691" y="4100919"/>
                  </a:lnTo>
                  <a:lnTo>
                    <a:pt x="25400" y="4091940"/>
                  </a:lnTo>
                  <a:close/>
                </a:path>
                <a:path w="25400" h="4104640">
                  <a:moveTo>
                    <a:pt x="25400" y="12700"/>
                  </a:moveTo>
                  <a:lnTo>
                    <a:pt x="21691" y="3721"/>
                  </a:lnTo>
                  <a:lnTo>
                    <a:pt x="12700" y="0"/>
                  </a:lnTo>
                  <a:lnTo>
                    <a:pt x="3721" y="3721"/>
                  </a:lnTo>
                  <a:lnTo>
                    <a:pt x="0" y="12700"/>
                  </a:lnTo>
                  <a:lnTo>
                    <a:pt x="3721" y="21678"/>
                  </a:lnTo>
                  <a:lnTo>
                    <a:pt x="12700" y="25400"/>
                  </a:lnTo>
                  <a:lnTo>
                    <a:pt x="21691" y="21678"/>
                  </a:lnTo>
                  <a:lnTo>
                    <a:pt x="25400" y="12700"/>
                  </a:lnTo>
                  <a:close/>
                </a:path>
              </a:pathLst>
            </a:custGeom>
            <a:solidFill>
              <a:srgbClr val="000033"/>
            </a:solidFill>
          </p:spPr>
          <p:txBody>
            <a:bodyPr wrap="square" lIns="0" tIns="0" rIns="0" bIns="0" rtlCol="0"/>
            <a:lstStyle/>
            <a:p>
              <a:endParaRPr/>
            </a:p>
          </p:txBody>
        </p:sp>
      </p:grpSp>
      <p:pic>
        <p:nvPicPr>
          <p:cNvPr id="18" name="object 18"/>
          <p:cNvPicPr/>
          <p:nvPr/>
        </p:nvPicPr>
        <p:blipFill>
          <a:blip r:embed="rId3" cstate="print"/>
          <a:stretch>
            <a:fillRect/>
          </a:stretch>
        </p:blipFill>
        <p:spPr>
          <a:xfrm>
            <a:off x="4481583" y="6126479"/>
            <a:ext cx="2490716" cy="2490716"/>
          </a:xfrm>
          <a:prstGeom prst="rect">
            <a:avLst/>
          </a:prstGeom>
        </p:spPr>
      </p:pic>
      <p:pic>
        <p:nvPicPr>
          <p:cNvPr id="19" name="object 19"/>
          <p:cNvPicPr/>
          <p:nvPr/>
        </p:nvPicPr>
        <p:blipFill>
          <a:blip r:embed="rId4" cstate="print"/>
          <a:stretch>
            <a:fillRect/>
          </a:stretch>
        </p:blipFill>
        <p:spPr>
          <a:xfrm>
            <a:off x="182879" y="3680926"/>
            <a:ext cx="3862873" cy="386287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8221" y="346075"/>
            <a:ext cx="1862455"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 ANNUAL </a:t>
            </a:r>
            <a:r>
              <a:rPr sz="1100" b="0" spc="-10" dirty="0">
                <a:solidFill>
                  <a:srgbClr val="5E6669"/>
                </a:solidFill>
                <a:latin typeface="Gotham Book"/>
                <a:cs typeface="Gotham Book"/>
              </a:rPr>
              <a:t>REPORT</a:t>
            </a:r>
            <a:endParaRPr sz="1100">
              <a:latin typeface="Gotham Book"/>
              <a:cs typeface="Gotham Book"/>
            </a:endParaRPr>
          </a:p>
        </p:txBody>
      </p:sp>
      <p:grpSp>
        <p:nvGrpSpPr>
          <p:cNvPr id="3" name="object 3"/>
          <p:cNvGrpSpPr/>
          <p:nvPr/>
        </p:nvGrpSpPr>
        <p:grpSpPr>
          <a:xfrm>
            <a:off x="-5937" y="9474200"/>
            <a:ext cx="7780655" cy="584200"/>
            <a:chOff x="-5937" y="9474200"/>
            <a:chExt cx="7780655" cy="584200"/>
          </a:xfrm>
        </p:grpSpPr>
        <p:pic>
          <p:nvPicPr>
            <p:cNvPr id="4" name="object 4"/>
            <p:cNvPicPr/>
            <p:nvPr/>
          </p:nvPicPr>
          <p:blipFill>
            <a:blip r:embed="rId2" cstate="print"/>
            <a:stretch>
              <a:fillRect/>
            </a:stretch>
          </p:blipFill>
          <p:spPr>
            <a:xfrm>
              <a:off x="0" y="9474200"/>
              <a:ext cx="7772400" cy="584200"/>
            </a:xfrm>
            <a:prstGeom prst="rect">
              <a:avLst/>
            </a:prstGeom>
          </p:spPr>
        </p:pic>
        <p:sp>
          <p:nvSpPr>
            <p:cNvPr id="5" name="object 5"/>
            <p:cNvSpPr/>
            <p:nvPr/>
          </p:nvSpPr>
          <p:spPr>
            <a:xfrm>
              <a:off x="0" y="9757798"/>
              <a:ext cx="7768590" cy="55244"/>
            </a:xfrm>
            <a:custGeom>
              <a:avLst/>
              <a:gdLst/>
              <a:ahLst/>
              <a:cxnLst/>
              <a:rect l="l" t="t" r="r" b="b"/>
              <a:pathLst>
                <a:path w="7768590" h="55245">
                  <a:moveTo>
                    <a:pt x="8602" y="0"/>
                  </a:moveTo>
                  <a:lnTo>
                    <a:pt x="0" y="8602"/>
                  </a:lnTo>
                </a:path>
                <a:path w="7768590" h="55245">
                  <a:moveTo>
                    <a:pt x="40403" y="0"/>
                  </a:moveTo>
                  <a:lnTo>
                    <a:pt x="0" y="40403"/>
                  </a:lnTo>
                </a:path>
                <a:path w="7768590" h="55245">
                  <a:moveTo>
                    <a:pt x="72204" y="0"/>
                  </a:moveTo>
                  <a:lnTo>
                    <a:pt x="17099" y="55105"/>
                  </a:lnTo>
                </a:path>
                <a:path w="7768590" h="55245">
                  <a:moveTo>
                    <a:pt x="104005" y="0"/>
                  </a:moveTo>
                  <a:lnTo>
                    <a:pt x="48900" y="55105"/>
                  </a:lnTo>
                </a:path>
                <a:path w="7768590" h="55245">
                  <a:moveTo>
                    <a:pt x="135806" y="0"/>
                  </a:moveTo>
                  <a:lnTo>
                    <a:pt x="80713" y="55105"/>
                  </a:lnTo>
                </a:path>
                <a:path w="7768590" h="55245">
                  <a:moveTo>
                    <a:pt x="167606" y="0"/>
                  </a:moveTo>
                  <a:lnTo>
                    <a:pt x="112514" y="55105"/>
                  </a:lnTo>
                </a:path>
                <a:path w="7768590" h="55245">
                  <a:moveTo>
                    <a:pt x="199420" y="0"/>
                  </a:moveTo>
                  <a:lnTo>
                    <a:pt x="144315" y="55105"/>
                  </a:lnTo>
                </a:path>
                <a:path w="7768590" h="55245">
                  <a:moveTo>
                    <a:pt x="231221" y="0"/>
                  </a:moveTo>
                  <a:lnTo>
                    <a:pt x="176115" y="55105"/>
                  </a:lnTo>
                </a:path>
                <a:path w="7768590" h="55245">
                  <a:moveTo>
                    <a:pt x="390225" y="0"/>
                  </a:moveTo>
                  <a:lnTo>
                    <a:pt x="335119" y="55105"/>
                  </a:lnTo>
                </a:path>
                <a:path w="7768590" h="55245">
                  <a:moveTo>
                    <a:pt x="422026" y="0"/>
                  </a:moveTo>
                  <a:lnTo>
                    <a:pt x="366920" y="55105"/>
                  </a:lnTo>
                </a:path>
                <a:path w="7768590" h="55245">
                  <a:moveTo>
                    <a:pt x="453826" y="0"/>
                  </a:moveTo>
                  <a:lnTo>
                    <a:pt x="398721" y="55105"/>
                  </a:lnTo>
                </a:path>
                <a:path w="7768590" h="55245">
                  <a:moveTo>
                    <a:pt x="485627" y="0"/>
                  </a:moveTo>
                  <a:lnTo>
                    <a:pt x="430522" y="55105"/>
                  </a:lnTo>
                </a:path>
                <a:path w="7768590" h="55245">
                  <a:moveTo>
                    <a:pt x="517428" y="0"/>
                  </a:moveTo>
                  <a:lnTo>
                    <a:pt x="462323" y="55105"/>
                  </a:lnTo>
                </a:path>
                <a:path w="7768590" h="55245">
                  <a:moveTo>
                    <a:pt x="549229" y="0"/>
                  </a:moveTo>
                  <a:lnTo>
                    <a:pt x="494123" y="55105"/>
                  </a:lnTo>
                </a:path>
                <a:path w="7768590" h="55245">
                  <a:moveTo>
                    <a:pt x="581030" y="0"/>
                  </a:moveTo>
                  <a:lnTo>
                    <a:pt x="525924" y="55105"/>
                  </a:lnTo>
                </a:path>
                <a:path w="7768590" h="55245">
                  <a:moveTo>
                    <a:pt x="612830" y="0"/>
                  </a:moveTo>
                  <a:lnTo>
                    <a:pt x="557738" y="55105"/>
                  </a:lnTo>
                </a:path>
                <a:path w="7768590" h="55245">
                  <a:moveTo>
                    <a:pt x="644631" y="0"/>
                  </a:moveTo>
                  <a:lnTo>
                    <a:pt x="589539" y="55105"/>
                  </a:lnTo>
                </a:path>
                <a:path w="7768590" h="55245">
                  <a:moveTo>
                    <a:pt x="676432" y="0"/>
                  </a:moveTo>
                  <a:lnTo>
                    <a:pt x="621339" y="55105"/>
                  </a:lnTo>
                </a:path>
                <a:path w="7768590" h="55245">
                  <a:moveTo>
                    <a:pt x="708245" y="0"/>
                  </a:moveTo>
                  <a:lnTo>
                    <a:pt x="653140" y="55105"/>
                  </a:lnTo>
                </a:path>
                <a:path w="7768590" h="55245">
                  <a:moveTo>
                    <a:pt x="740046" y="0"/>
                  </a:moveTo>
                  <a:lnTo>
                    <a:pt x="684941" y="55105"/>
                  </a:lnTo>
                </a:path>
                <a:path w="7768590" h="55245">
                  <a:moveTo>
                    <a:pt x="771847" y="0"/>
                  </a:moveTo>
                  <a:lnTo>
                    <a:pt x="716742" y="55105"/>
                  </a:lnTo>
                </a:path>
                <a:path w="7768590" h="55245">
                  <a:moveTo>
                    <a:pt x="803648" y="0"/>
                  </a:moveTo>
                  <a:lnTo>
                    <a:pt x="748543" y="55105"/>
                  </a:lnTo>
                </a:path>
                <a:path w="7768590" h="55245">
                  <a:moveTo>
                    <a:pt x="835449" y="0"/>
                  </a:moveTo>
                  <a:lnTo>
                    <a:pt x="780343" y="55105"/>
                  </a:lnTo>
                </a:path>
                <a:path w="7768590" h="55245">
                  <a:moveTo>
                    <a:pt x="867249" y="0"/>
                  </a:moveTo>
                  <a:lnTo>
                    <a:pt x="812144" y="55105"/>
                  </a:lnTo>
                </a:path>
                <a:path w="7768590" h="55245">
                  <a:moveTo>
                    <a:pt x="899050" y="0"/>
                  </a:moveTo>
                  <a:lnTo>
                    <a:pt x="843945" y="55105"/>
                  </a:lnTo>
                </a:path>
                <a:path w="7768590" h="55245">
                  <a:moveTo>
                    <a:pt x="930851" y="0"/>
                  </a:moveTo>
                  <a:lnTo>
                    <a:pt x="875746" y="55105"/>
                  </a:lnTo>
                </a:path>
                <a:path w="7768590" h="55245">
                  <a:moveTo>
                    <a:pt x="962652" y="0"/>
                  </a:moveTo>
                  <a:lnTo>
                    <a:pt x="907547" y="55105"/>
                  </a:lnTo>
                </a:path>
                <a:path w="7768590" h="55245">
                  <a:moveTo>
                    <a:pt x="994453" y="0"/>
                  </a:moveTo>
                  <a:lnTo>
                    <a:pt x="939347" y="55105"/>
                  </a:lnTo>
                </a:path>
                <a:path w="7768590" h="55245">
                  <a:moveTo>
                    <a:pt x="1026253" y="0"/>
                  </a:moveTo>
                  <a:lnTo>
                    <a:pt x="971148" y="55105"/>
                  </a:lnTo>
                </a:path>
                <a:path w="7768590" h="55245">
                  <a:moveTo>
                    <a:pt x="1058054" y="0"/>
                  </a:moveTo>
                  <a:lnTo>
                    <a:pt x="1002949" y="55105"/>
                  </a:lnTo>
                </a:path>
                <a:path w="7768590" h="55245">
                  <a:moveTo>
                    <a:pt x="1089855" y="0"/>
                  </a:moveTo>
                  <a:lnTo>
                    <a:pt x="1034750" y="55105"/>
                  </a:lnTo>
                </a:path>
                <a:path w="7768590" h="55245">
                  <a:moveTo>
                    <a:pt x="1121656" y="0"/>
                  </a:moveTo>
                  <a:lnTo>
                    <a:pt x="1066563" y="55105"/>
                  </a:lnTo>
                </a:path>
                <a:path w="7768590" h="55245">
                  <a:moveTo>
                    <a:pt x="1153457" y="0"/>
                  </a:moveTo>
                  <a:lnTo>
                    <a:pt x="1098364" y="55105"/>
                  </a:lnTo>
                </a:path>
                <a:path w="7768590" h="55245">
                  <a:moveTo>
                    <a:pt x="1185270" y="0"/>
                  </a:moveTo>
                  <a:lnTo>
                    <a:pt x="1130165" y="55105"/>
                  </a:lnTo>
                </a:path>
                <a:path w="7768590" h="55245">
                  <a:moveTo>
                    <a:pt x="1217071" y="0"/>
                  </a:moveTo>
                  <a:lnTo>
                    <a:pt x="1161966" y="55105"/>
                  </a:lnTo>
                </a:path>
                <a:path w="7768590" h="55245">
                  <a:moveTo>
                    <a:pt x="1248872" y="0"/>
                  </a:moveTo>
                  <a:lnTo>
                    <a:pt x="1193766" y="55105"/>
                  </a:lnTo>
                </a:path>
                <a:path w="7768590" h="55245">
                  <a:moveTo>
                    <a:pt x="1280673" y="0"/>
                  </a:moveTo>
                  <a:lnTo>
                    <a:pt x="1225567" y="55105"/>
                  </a:lnTo>
                </a:path>
                <a:path w="7768590" h="55245">
                  <a:moveTo>
                    <a:pt x="1312473" y="0"/>
                  </a:moveTo>
                  <a:lnTo>
                    <a:pt x="1257368" y="55105"/>
                  </a:lnTo>
                </a:path>
                <a:path w="7768590" h="55245">
                  <a:moveTo>
                    <a:pt x="1344274" y="0"/>
                  </a:moveTo>
                  <a:lnTo>
                    <a:pt x="1289169" y="55105"/>
                  </a:lnTo>
                </a:path>
                <a:path w="7768590" h="55245">
                  <a:moveTo>
                    <a:pt x="1376075" y="0"/>
                  </a:moveTo>
                  <a:lnTo>
                    <a:pt x="1320970" y="55105"/>
                  </a:lnTo>
                </a:path>
                <a:path w="7768590" h="55245">
                  <a:moveTo>
                    <a:pt x="1407876" y="0"/>
                  </a:moveTo>
                  <a:lnTo>
                    <a:pt x="1352770" y="55105"/>
                  </a:lnTo>
                </a:path>
                <a:path w="7768590" h="55245">
                  <a:moveTo>
                    <a:pt x="1439677" y="0"/>
                  </a:moveTo>
                  <a:lnTo>
                    <a:pt x="1384571" y="55105"/>
                  </a:lnTo>
                </a:path>
                <a:path w="7768590" h="55245">
                  <a:moveTo>
                    <a:pt x="1471477" y="0"/>
                  </a:moveTo>
                  <a:lnTo>
                    <a:pt x="1416372" y="55105"/>
                  </a:lnTo>
                </a:path>
                <a:path w="7768590" h="55245">
                  <a:moveTo>
                    <a:pt x="1503278" y="0"/>
                  </a:moveTo>
                  <a:lnTo>
                    <a:pt x="1448173" y="55105"/>
                  </a:lnTo>
                </a:path>
                <a:path w="7768590" h="55245">
                  <a:moveTo>
                    <a:pt x="1535079" y="0"/>
                  </a:moveTo>
                  <a:lnTo>
                    <a:pt x="1479974" y="55105"/>
                  </a:lnTo>
                </a:path>
                <a:path w="7768590" h="55245">
                  <a:moveTo>
                    <a:pt x="1566880" y="0"/>
                  </a:moveTo>
                  <a:lnTo>
                    <a:pt x="1511774" y="55105"/>
                  </a:lnTo>
                </a:path>
                <a:path w="7768590" h="55245">
                  <a:moveTo>
                    <a:pt x="1598681" y="0"/>
                  </a:moveTo>
                  <a:lnTo>
                    <a:pt x="1543588" y="55105"/>
                  </a:lnTo>
                </a:path>
                <a:path w="7768590" h="55245">
                  <a:moveTo>
                    <a:pt x="1630481" y="0"/>
                  </a:moveTo>
                  <a:lnTo>
                    <a:pt x="1575389" y="55105"/>
                  </a:lnTo>
                </a:path>
                <a:path w="7768590" h="55245">
                  <a:moveTo>
                    <a:pt x="1662282" y="0"/>
                  </a:moveTo>
                  <a:lnTo>
                    <a:pt x="1607190" y="55105"/>
                  </a:lnTo>
                </a:path>
                <a:path w="7768590" h="55245">
                  <a:moveTo>
                    <a:pt x="1694096" y="0"/>
                  </a:moveTo>
                  <a:lnTo>
                    <a:pt x="1638990" y="55105"/>
                  </a:lnTo>
                </a:path>
                <a:path w="7768590" h="55245">
                  <a:moveTo>
                    <a:pt x="1725896" y="0"/>
                  </a:moveTo>
                  <a:lnTo>
                    <a:pt x="1670791" y="55105"/>
                  </a:lnTo>
                </a:path>
                <a:path w="7768590" h="55245">
                  <a:moveTo>
                    <a:pt x="1757697" y="0"/>
                  </a:moveTo>
                  <a:lnTo>
                    <a:pt x="1702592" y="55105"/>
                  </a:lnTo>
                </a:path>
                <a:path w="7768590" h="55245">
                  <a:moveTo>
                    <a:pt x="1789498" y="0"/>
                  </a:moveTo>
                  <a:lnTo>
                    <a:pt x="1734393" y="55105"/>
                  </a:lnTo>
                </a:path>
                <a:path w="7768590" h="55245">
                  <a:moveTo>
                    <a:pt x="1821299" y="0"/>
                  </a:moveTo>
                  <a:lnTo>
                    <a:pt x="1766194" y="55105"/>
                  </a:lnTo>
                </a:path>
                <a:path w="7768590" h="55245">
                  <a:moveTo>
                    <a:pt x="1853100" y="0"/>
                  </a:moveTo>
                  <a:lnTo>
                    <a:pt x="1797994" y="55105"/>
                  </a:lnTo>
                </a:path>
                <a:path w="7768590" h="55245">
                  <a:moveTo>
                    <a:pt x="1884900" y="0"/>
                  </a:moveTo>
                  <a:lnTo>
                    <a:pt x="1829795" y="55105"/>
                  </a:lnTo>
                </a:path>
                <a:path w="7768590" h="55245">
                  <a:moveTo>
                    <a:pt x="1916701" y="0"/>
                  </a:moveTo>
                  <a:lnTo>
                    <a:pt x="1861596" y="55105"/>
                  </a:lnTo>
                </a:path>
                <a:path w="7768590" h="55245">
                  <a:moveTo>
                    <a:pt x="1948502" y="0"/>
                  </a:moveTo>
                  <a:lnTo>
                    <a:pt x="1893397" y="55105"/>
                  </a:lnTo>
                </a:path>
                <a:path w="7768590" h="55245">
                  <a:moveTo>
                    <a:pt x="1980303" y="0"/>
                  </a:moveTo>
                  <a:lnTo>
                    <a:pt x="1925198" y="55105"/>
                  </a:lnTo>
                </a:path>
                <a:path w="7768590" h="55245">
                  <a:moveTo>
                    <a:pt x="2012104" y="0"/>
                  </a:moveTo>
                  <a:lnTo>
                    <a:pt x="1956998" y="55105"/>
                  </a:lnTo>
                </a:path>
                <a:path w="7768590" h="55245">
                  <a:moveTo>
                    <a:pt x="2043904" y="0"/>
                  </a:moveTo>
                  <a:lnTo>
                    <a:pt x="1988799" y="55105"/>
                  </a:lnTo>
                </a:path>
                <a:path w="7768590" h="55245">
                  <a:moveTo>
                    <a:pt x="2075705" y="0"/>
                  </a:moveTo>
                  <a:lnTo>
                    <a:pt x="2020600" y="55105"/>
                  </a:lnTo>
                </a:path>
                <a:path w="7768590" h="55245">
                  <a:moveTo>
                    <a:pt x="2107506" y="0"/>
                  </a:moveTo>
                  <a:lnTo>
                    <a:pt x="2052413" y="55105"/>
                  </a:lnTo>
                </a:path>
                <a:path w="7768590" h="55245">
                  <a:moveTo>
                    <a:pt x="2139307" y="0"/>
                  </a:moveTo>
                  <a:lnTo>
                    <a:pt x="2084214" y="55105"/>
                  </a:lnTo>
                </a:path>
                <a:path w="7768590" h="55245">
                  <a:moveTo>
                    <a:pt x="2171120" y="0"/>
                  </a:moveTo>
                  <a:lnTo>
                    <a:pt x="2116015" y="55105"/>
                  </a:lnTo>
                </a:path>
                <a:path w="7768590" h="55245">
                  <a:moveTo>
                    <a:pt x="2202921" y="0"/>
                  </a:moveTo>
                  <a:lnTo>
                    <a:pt x="2147816" y="55105"/>
                  </a:lnTo>
                </a:path>
                <a:path w="7768590" h="55245">
                  <a:moveTo>
                    <a:pt x="2234722" y="0"/>
                  </a:moveTo>
                  <a:lnTo>
                    <a:pt x="2179617" y="55105"/>
                  </a:lnTo>
                </a:path>
                <a:path w="7768590" h="55245">
                  <a:moveTo>
                    <a:pt x="2266523" y="0"/>
                  </a:moveTo>
                  <a:lnTo>
                    <a:pt x="2211417" y="55105"/>
                  </a:lnTo>
                </a:path>
                <a:path w="7768590" h="55245">
                  <a:moveTo>
                    <a:pt x="2298324" y="0"/>
                  </a:moveTo>
                  <a:lnTo>
                    <a:pt x="2243218" y="55105"/>
                  </a:lnTo>
                </a:path>
                <a:path w="7768590" h="55245">
                  <a:moveTo>
                    <a:pt x="2330124" y="0"/>
                  </a:moveTo>
                  <a:lnTo>
                    <a:pt x="2275019" y="55105"/>
                  </a:lnTo>
                </a:path>
                <a:path w="7768590" h="55245">
                  <a:moveTo>
                    <a:pt x="2361925" y="0"/>
                  </a:moveTo>
                  <a:lnTo>
                    <a:pt x="2306820" y="55105"/>
                  </a:lnTo>
                </a:path>
                <a:path w="7768590" h="55245">
                  <a:moveTo>
                    <a:pt x="2393726" y="0"/>
                  </a:moveTo>
                  <a:lnTo>
                    <a:pt x="2338621" y="55105"/>
                  </a:lnTo>
                </a:path>
                <a:path w="7768590" h="55245">
                  <a:moveTo>
                    <a:pt x="2425527" y="0"/>
                  </a:moveTo>
                  <a:lnTo>
                    <a:pt x="2370421" y="55105"/>
                  </a:lnTo>
                </a:path>
                <a:path w="7768590" h="55245">
                  <a:moveTo>
                    <a:pt x="2457328" y="0"/>
                  </a:moveTo>
                  <a:lnTo>
                    <a:pt x="2402222" y="55105"/>
                  </a:lnTo>
                </a:path>
                <a:path w="7768590" h="55245">
                  <a:moveTo>
                    <a:pt x="2489128" y="0"/>
                  </a:moveTo>
                  <a:lnTo>
                    <a:pt x="2434023" y="55105"/>
                  </a:lnTo>
                </a:path>
                <a:path w="7768590" h="55245">
                  <a:moveTo>
                    <a:pt x="2520929" y="0"/>
                  </a:moveTo>
                  <a:lnTo>
                    <a:pt x="2465824" y="55105"/>
                  </a:lnTo>
                </a:path>
                <a:path w="7768590" h="55245">
                  <a:moveTo>
                    <a:pt x="2552730" y="0"/>
                  </a:moveTo>
                  <a:lnTo>
                    <a:pt x="2497625" y="55105"/>
                  </a:lnTo>
                </a:path>
                <a:path w="7768590" h="55245">
                  <a:moveTo>
                    <a:pt x="2584531" y="0"/>
                  </a:moveTo>
                  <a:lnTo>
                    <a:pt x="2529438" y="55105"/>
                  </a:lnTo>
                </a:path>
                <a:path w="7768590" h="55245">
                  <a:moveTo>
                    <a:pt x="2616332" y="0"/>
                  </a:moveTo>
                  <a:lnTo>
                    <a:pt x="2561239" y="55105"/>
                  </a:lnTo>
                </a:path>
                <a:path w="7768590" h="55245">
                  <a:moveTo>
                    <a:pt x="2648145" y="0"/>
                  </a:moveTo>
                  <a:lnTo>
                    <a:pt x="2593040" y="55105"/>
                  </a:lnTo>
                </a:path>
                <a:path w="7768590" h="55245">
                  <a:moveTo>
                    <a:pt x="2679946" y="0"/>
                  </a:moveTo>
                  <a:lnTo>
                    <a:pt x="2624841" y="55105"/>
                  </a:lnTo>
                </a:path>
                <a:path w="7768590" h="55245">
                  <a:moveTo>
                    <a:pt x="2711747" y="0"/>
                  </a:moveTo>
                  <a:lnTo>
                    <a:pt x="2656641" y="55105"/>
                  </a:lnTo>
                </a:path>
                <a:path w="7768590" h="55245">
                  <a:moveTo>
                    <a:pt x="2743547" y="0"/>
                  </a:moveTo>
                  <a:lnTo>
                    <a:pt x="2688442" y="55105"/>
                  </a:lnTo>
                </a:path>
                <a:path w="7768590" h="55245">
                  <a:moveTo>
                    <a:pt x="2775348" y="0"/>
                  </a:moveTo>
                  <a:lnTo>
                    <a:pt x="2720243" y="55105"/>
                  </a:lnTo>
                </a:path>
                <a:path w="7768590" h="55245">
                  <a:moveTo>
                    <a:pt x="2807149" y="0"/>
                  </a:moveTo>
                  <a:lnTo>
                    <a:pt x="2752044" y="55105"/>
                  </a:lnTo>
                </a:path>
                <a:path w="7768590" h="55245">
                  <a:moveTo>
                    <a:pt x="2838950" y="0"/>
                  </a:moveTo>
                  <a:lnTo>
                    <a:pt x="2783845" y="55105"/>
                  </a:lnTo>
                </a:path>
                <a:path w="7768590" h="55245">
                  <a:moveTo>
                    <a:pt x="2870751" y="0"/>
                  </a:moveTo>
                  <a:lnTo>
                    <a:pt x="2815645" y="55105"/>
                  </a:lnTo>
                </a:path>
                <a:path w="7768590" h="55245">
                  <a:moveTo>
                    <a:pt x="2902551" y="0"/>
                  </a:moveTo>
                  <a:lnTo>
                    <a:pt x="2847446" y="55105"/>
                  </a:lnTo>
                </a:path>
                <a:path w="7768590" h="55245">
                  <a:moveTo>
                    <a:pt x="2934352" y="0"/>
                  </a:moveTo>
                  <a:lnTo>
                    <a:pt x="2879247" y="55105"/>
                  </a:lnTo>
                </a:path>
                <a:path w="7768590" h="55245">
                  <a:moveTo>
                    <a:pt x="2966153" y="0"/>
                  </a:moveTo>
                  <a:lnTo>
                    <a:pt x="2911048" y="55105"/>
                  </a:lnTo>
                </a:path>
                <a:path w="7768590" h="55245">
                  <a:moveTo>
                    <a:pt x="2997954" y="0"/>
                  </a:moveTo>
                  <a:lnTo>
                    <a:pt x="2942849" y="55105"/>
                  </a:lnTo>
                </a:path>
                <a:path w="7768590" h="55245">
                  <a:moveTo>
                    <a:pt x="3029755" y="0"/>
                  </a:moveTo>
                  <a:lnTo>
                    <a:pt x="2974649" y="55105"/>
                  </a:lnTo>
                </a:path>
                <a:path w="7768590" h="55245">
                  <a:moveTo>
                    <a:pt x="3061555" y="0"/>
                  </a:moveTo>
                  <a:lnTo>
                    <a:pt x="3006463" y="55105"/>
                  </a:lnTo>
                </a:path>
                <a:path w="7768590" h="55245">
                  <a:moveTo>
                    <a:pt x="3093356" y="0"/>
                  </a:moveTo>
                  <a:lnTo>
                    <a:pt x="3038264" y="55105"/>
                  </a:lnTo>
                </a:path>
                <a:path w="7768590" h="55245">
                  <a:moveTo>
                    <a:pt x="3125170" y="0"/>
                  </a:moveTo>
                  <a:lnTo>
                    <a:pt x="3070064" y="55105"/>
                  </a:lnTo>
                </a:path>
                <a:path w="7768590" h="55245">
                  <a:moveTo>
                    <a:pt x="3156971" y="0"/>
                  </a:moveTo>
                  <a:lnTo>
                    <a:pt x="3101865" y="55105"/>
                  </a:lnTo>
                </a:path>
                <a:path w="7768590" h="55245">
                  <a:moveTo>
                    <a:pt x="3188771" y="0"/>
                  </a:moveTo>
                  <a:lnTo>
                    <a:pt x="3133666" y="55105"/>
                  </a:lnTo>
                </a:path>
                <a:path w="7768590" h="55245">
                  <a:moveTo>
                    <a:pt x="3220572" y="0"/>
                  </a:moveTo>
                  <a:lnTo>
                    <a:pt x="3165467" y="55105"/>
                  </a:lnTo>
                </a:path>
                <a:path w="7768590" h="55245">
                  <a:moveTo>
                    <a:pt x="3252373" y="0"/>
                  </a:moveTo>
                  <a:lnTo>
                    <a:pt x="3197268" y="55105"/>
                  </a:lnTo>
                </a:path>
                <a:path w="7768590" h="55245">
                  <a:moveTo>
                    <a:pt x="3284174" y="0"/>
                  </a:moveTo>
                  <a:lnTo>
                    <a:pt x="3229068" y="55105"/>
                  </a:lnTo>
                </a:path>
                <a:path w="7768590" h="55245">
                  <a:moveTo>
                    <a:pt x="3315975" y="0"/>
                  </a:moveTo>
                  <a:lnTo>
                    <a:pt x="3260869" y="55105"/>
                  </a:lnTo>
                </a:path>
                <a:path w="7768590" h="55245">
                  <a:moveTo>
                    <a:pt x="3347775" y="0"/>
                  </a:moveTo>
                  <a:lnTo>
                    <a:pt x="3292670" y="55105"/>
                  </a:lnTo>
                </a:path>
                <a:path w="7768590" h="55245">
                  <a:moveTo>
                    <a:pt x="3379576" y="0"/>
                  </a:moveTo>
                  <a:lnTo>
                    <a:pt x="3324471" y="55105"/>
                  </a:lnTo>
                </a:path>
                <a:path w="7768590" h="55245">
                  <a:moveTo>
                    <a:pt x="3411377" y="0"/>
                  </a:moveTo>
                  <a:lnTo>
                    <a:pt x="3356272" y="55105"/>
                  </a:lnTo>
                </a:path>
                <a:path w="7768590" h="55245">
                  <a:moveTo>
                    <a:pt x="3443178" y="0"/>
                  </a:moveTo>
                  <a:lnTo>
                    <a:pt x="3388072" y="55105"/>
                  </a:lnTo>
                </a:path>
                <a:path w="7768590" h="55245">
                  <a:moveTo>
                    <a:pt x="3474979" y="0"/>
                  </a:moveTo>
                  <a:lnTo>
                    <a:pt x="3419873" y="55105"/>
                  </a:lnTo>
                </a:path>
                <a:path w="7768590" h="55245">
                  <a:moveTo>
                    <a:pt x="3506779" y="0"/>
                  </a:moveTo>
                  <a:lnTo>
                    <a:pt x="3451674" y="55105"/>
                  </a:lnTo>
                </a:path>
                <a:path w="7768590" h="55245">
                  <a:moveTo>
                    <a:pt x="3538580" y="0"/>
                  </a:moveTo>
                  <a:lnTo>
                    <a:pt x="3483475" y="55105"/>
                  </a:lnTo>
                </a:path>
                <a:path w="7768590" h="55245">
                  <a:moveTo>
                    <a:pt x="3570381" y="0"/>
                  </a:moveTo>
                  <a:lnTo>
                    <a:pt x="3515288" y="55105"/>
                  </a:lnTo>
                </a:path>
                <a:path w="7768590" h="55245">
                  <a:moveTo>
                    <a:pt x="3602182" y="0"/>
                  </a:moveTo>
                  <a:lnTo>
                    <a:pt x="3547089" y="55105"/>
                  </a:lnTo>
                </a:path>
                <a:path w="7768590" h="55245">
                  <a:moveTo>
                    <a:pt x="3633995" y="0"/>
                  </a:moveTo>
                  <a:lnTo>
                    <a:pt x="3578890" y="55105"/>
                  </a:lnTo>
                </a:path>
                <a:path w="7768590" h="55245">
                  <a:moveTo>
                    <a:pt x="3665796" y="0"/>
                  </a:moveTo>
                  <a:lnTo>
                    <a:pt x="3610691" y="55105"/>
                  </a:lnTo>
                </a:path>
                <a:path w="7768590" h="55245">
                  <a:moveTo>
                    <a:pt x="3697597" y="0"/>
                  </a:moveTo>
                  <a:lnTo>
                    <a:pt x="3642492" y="55105"/>
                  </a:lnTo>
                </a:path>
                <a:path w="7768590" h="55245">
                  <a:moveTo>
                    <a:pt x="3729398" y="0"/>
                  </a:moveTo>
                  <a:lnTo>
                    <a:pt x="3674292" y="55105"/>
                  </a:lnTo>
                </a:path>
                <a:path w="7768590" h="55245">
                  <a:moveTo>
                    <a:pt x="3761198" y="0"/>
                  </a:moveTo>
                  <a:lnTo>
                    <a:pt x="3706093" y="55105"/>
                  </a:lnTo>
                </a:path>
                <a:path w="7768590" h="55245">
                  <a:moveTo>
                    <a:pt x="3792999" y="0"/>
                  </a:moveTo>
                  <a:lnTo>
                    <a:pt x="3737894" y="55105"/>
                  </a:lnTo>
                </a:path>
                <a:path w="7768590" h="55245">
                  <a:moveTo>
                    <a:pt x="3824800" y="0"/>
                  </a:moveTo>
                  <a:lnTo>
                    <a:pt x="3769695" y="55105"/>
                  </a:lnTo>
                </a:path>
                <a:path w="7768590" h="55245">
                  <a:moveTo>
                    <a:pt x="3856601" y="0"/>
                  </a:moveTo>
                  <a:lnTo>
                    <a:pt x="3801496" y="55105"/>
                  </a:lnTo>
                </a:path>
                <a:path w="7768590" h="55245">
                  <a:moveTo>
                    <a:pt x="3888402" y="0"/>
                  </a:moveTo>
                  <a:lnTo>
                    <a:pt x="3833296" y="55105"/>
                  </a:lnTo>
                </a:path>
                <a:path w="7768590" h="55245">
                  <a:moveTo>
                    <a:pt x="3920202" y="0"/>
                  </a:moveTo>
                  <a:lnTo>
                    <a:pt x="3865097" y="55105"/>
                  </a:lnTo>
                </a:path>
                <a:path w="7768590" h="55245">
                  <a:moveTo>
                    <a:pt x="3952003" y="0"/>
                  </a:moveTo>
                  <a:lnTo>
                    <a:pt x="3896898" y="55105"/>
                  </a:lnTo>
                </a:path>
                <a:path w="7768590" h="55245">
                  <a:moveTo>
                    <a:pt x="3983804" y="0"/>
                  </a:moveTo>
                  <a:lnTo>
                    <a:pt x="3928699" y="55105"/>
                  </a:lnTo>
                </a:path>
                <a:path w="7768590" h="55245">
                  <a:moveTo>
                    <a:pt x="4015605" y="0"/>
                  </a:moveTo>
                  <a:lnTo>
                    <a:pt x="3960500" y="55105"/>
                  </a:lnTo>
                </a:path>
                <a:path w="7768590" h="55245">
                  <a:moveTo>
                    <a:pt x="4047406" y="0"/>
                  </a:moveTo>
                  <a:lnTo>
                    <a:pt x="3992313" y="55105"/>
                  </a:lnTo>
                </a:path>
                <a:path w="7768590" h="55245">
                  <a:moveTo>
                    <a:pt x="4079206" y="0"/>
                  </a:moveTo>
                  <a:lnTo>
                    <a:pt x="4024114" y="55105"/>
                  </a:lnTo>
                </a:path>
                <a:path w="7768590" h="55245">
                  <a:moveTo>
                    <a:pt x="4111020" y="0"/>
                  </a:moveTo>
                  <a:lnTo>
                    <a:pt x="4055915" y="55105"/>
                  </a:lnTo>
                </a:path>
                <a:path w="7768590" h="55245">
                  <a:moveTo>
                    <a:pt x="4142821" y="0"/>
                  </a:moveTo>
                  <a:lnTo>
                    <a:pt x="4087715" y="55105"/>
                  </a:lnTo>
                </a:path>
                <a:path w="7768590" h="55245">
                  <a:moveTo>
                    <a:pt x="4174622" y="0"/>
                  </a:moveTo>
                  <a:lnTo>
                    <a:pt x="4119516" y="55105"/>
                  </a:lnTo>
                </a:path>
                <a:path w="7768590" h="55245">
                  <a:moveTo>
                    <a:pt x="4206422" y="0"/>
                  </a:moveTo>
                  <a:lnTo>
                    <a:pt x="4151317" y="55105"/>
                  </a:lnTo>
                </a:path>
                <a:path w="7768590" h="55245">
                  <a:moveTo>
                    <a:pt x="4238223" y="0"/>
                  </a:moveTo>
                  <a:lnTo>
                    <a:pt x="4183118" y="55105"/>
                  </a:lnTo>
                </a:path>
                <a:path w="7768590" h="55245">
                  <a:moveTo>
                    <a:pt x="4270024" y="0"/>
                  </a:moveTo>
                  <a:lnTo>
                    <a:pt x="4214919" y="55105"/>
                  </a:lnTo>
                </a:path>
                <a:path w="7768590" h="55245">
                  <a:moveTo>
                    <a:pt x="4301825" y="0"/>
                  </a:moveTo>
                  <a:lnTo>
                    <a:pt x="4246719" y="55105"/>
                  </a:lnTo>
                </a:path>
                <a:path w="7768590" h="55245">
                  <a:moveTo>
                    <a:pt x="4333626" y="0"/>
                  </a:moveTo>
                  <a:lnTo>
                    <a:pt x="4278520" y="55105"/>
                  </a:lnTo>
                </a:path>
                <a:path w="7768590" h="55245">
                  <a:moveTo>
                    <a:pt x="4365426" y="0"/>
                  </a:moveTo>
                  <a:lnTo>
                    <a:pt x="4310321" y="55105"/>
                  </a:lnTo>
                </a:path>
                <a:path w="7768590" h="55245">
                  <a:moveTo>
                    <a:pt x="4397227" y="0"/>
                  </a:moveTo>
                  <a:lnTo>
                    <a:pt x="4342122" y="55105"/>
                  </a:lnTo>
                </a:path>
                <a:path w="7768590" h="55245">
                  <a:moveTo>
                    <a:pt x="4429028" y="0"/>
                  </a:moveTo>
                  <a:lnTo>
                    <a:pt x="4373923" y="55105"/>
                  </a:lnTo>
                </a:path>
                <a:path w="7768590" h="55245">
                  <a:moveTo>
                    <a:pt x="4460829" y="0"/>
                  </a:moveTo>
                  <a:lnTo>
                    <a:pt x="4405723" y="55105"/>
                  </a:lnTo>
                </a:path>
                <a:path w="7768590" h="55245">
                  <a:moveTo>
                    <a:pt x="4492630" y="0"/>
                  </a:moveTo>
                  <a:lnTo>
                    <a:pt x="4437524" y="55105"/>
                  </a:lnTo>
                </a:path>
                <a:path w="7768590" h="55245">
                  <a:moveTo>
                    <a:pt x="4524430" y="0"/>
                  </a:moveTo>
                  <a:lnTo>
                    <a:pt x="4469338" y="55105"/>
                  </a:lnTo>
                </a:path>
                <a:path w="7768590" h="55245">
                  <a:moveTo>
                    <a:pt x="4556231" y="0"/>
                  </a:moveTo>
                  <a:lnTo>
                    <a:pt x="4501139" y="55105"/>
                  </a:lnTo>
                </a:path>
                <a:path w="7768590" h="55245">
                  <a:moveTo>
                    <a:pt x="4588045" y="0"/>
                  </a:moveTo>
                  <a:lnTo>
                    <a:pt x="4532939" y="55105"/>
                  </a:lnTo>
                </a:path>
                <a:path w="7768590" h="55245">
                  <a:moveTo>
                    <a:pt x="4619845" y="0"/>
                  </a:moveTo>
                  <a:lnTo>
                    <a:pt x="4564740" y="55105"/>
                  </a:lnTo>
                </a:path>
                <a:path w="7768590" h="55245">
                  <a:moveTo>
                    <a:pt x="4651646" y="0"/>
                  </a:moveTo>
                  <a:lnTo>
                    <a:pt x="4596541" y="55105"/>
                  </a:lnTo>
                </a:path>
                <a:path w="7768590" h="55245">
                  <a:moveTo>
                    <a:pt x="4683447" y="0"/>
                  </a:moveTo>
                  <a:lnTo>
                    <a:pt x="4628342" y="55105"/>
                  </a:lnTo>
                </a:path>
                <a:path w="7768590" h="55245">
                  <a:moveTo>
                    <a:pt x="4715248" y="0"/>
                  </a:moveTo>
                  <a:lnTo>
                    <a:pt x="4660143" y="55105"/>
                  </a:lnTo>
                </a:path>
                <a:path w="7768590" h="55245">
                  <a:moveTo>
                    <a:pt x="4747049" y="0"/>
                  </a:moveTo>
                  <a:lnTo>
                    <a:pt x="4691943" y="55105"/>
                  </a:lnTo>
                </a:path>
                <a:path w="7768590" h="55245">
                  <a:moveTo>
                    <a:pt x="4778849" y="0"/>
                  </a:moveTo>
                  <a:lnTo>
                    <a:pt x="4723744" y="55105"/>
                  </a:lnTo>
                </a:path>
                <a:path w="7768590" h="55245">
                  <a:moveTo>
                    <a:pt x="4810650" y="0"/>
                  </a:moveTo>
                  <a:lnTo>
                    <a:pt x="4755545" y="55105"/>
                  </a:lnTo>
                </a:path>
                <a:path w="7768590" h="55245">
                  <a:moveTo>
                    <a:pt x="4842451" y="0"/>
                  </a:moveTo>
                  <a:lnTo>
                    <a:pt x="4787346" y="55105"/>
                  </a:lnTo>
                </a:path>
                <a:path w="7768590" h="55245">
                  <a:moveTo>
                    <a:pt x="4874252" y="0"/>
                  </a:moveTo>
                  <a:lnTo>
                    <a:pt x="4819147" y="55105"/>
                  </a:lnTo>
                </a:path>
                <a:path w="7768590" h="55245">
                  <a:moveTo>
                    <a:pt x="4906053" y="0"/>
                  </a:moveTo>
                  <a:lnTo>
                    <a:pt x="4850947" y="55105"/>
                  </a:lnTo>
                </a:path>
                <a:path w="7768590" h="55245">
                  <a:moveTo>
                    <a:pt x="4937853" y="0"/>
                  </a:moveTo>
                  <a:lnTo>
                    <a:pt x="4882748" y="55105"/>
                  </a:lnTo>
                </a:path>
                <a:path w="7768590" h="55245">
                  <a:moveTo>
                    <a:pt x="4969654" y="0"/>
                  </a:moveTo>
                  <a:lnTo>
                    <a:pt x="4914549" y="55105"/>
                  </a:lnTo>
                </a:path>
                <a:path w="7768590" h="55245">
                  <a:moveTo>
                    <a:pt x="5001455" y="0"/>
                  </a:moveTo>
                  <a:lnTo>
                    <a:pt x="4946350" y="55105"/>
                  </a:lnTo>
                </a:path>
                <a:path w="7768590" h="55245">
                  <a:moveTo>
                    <a:pt x="5033256" y="0"/>
                  </a:moveTo>
                  <a:lnTo>
                    <a:pt x="4978163" y="55105"/>
                  </a:lnTo>
                </a:path>
                <a:path w="7768590" h="55245">
                  <a:moveTo>
                    <a:pt x="5065057" y="0"/>
                  </a:moveTo>
                  <a:lnTo>
                    <a:pt x="5009964" y="55105"/>
                  </a:lnTo>
                </a:path>
                <a:path w="7768590" h="55245">
                  <a:moveTo>
                    <a:pt x="5096870" y="0"/>
                  </a:moveTo>
                  <a:lnTo>
                    <a:pt x="5041765" y="55105"/>
                  </a:lnTo>
                </a:path>
                <a:path w="7768590" h="55245">
                  <a:moveTo>
                    <a:pt x="5128671" y="0"/>
                  </a:moveTo>
                  <a:lnTo>
                    <a:pt x="5073566" y="55105"/>
                  </a:lnTo>
                </a:path>
                <a:path w="7768590" h="55245">
                  <a:moveTo>
                    <a:pt x="5160472" y="0"/>
                  </a:moveTo>
                  <a:lnTo>
                    <a:pt x="5105366" y="55105"/>
                  </a:lnTo>
                </a:path>
                <a:path w="7768590" h="55245">
                  <a:moveTo>
                    <a:pt x="5192273" y="0"/>
                  </a:moveTo>
                  <a:lnTo>
                    <a:pt x="5137167" y="55105"/>
                  </a:lnTo>
                </a:path>
                <a:path w="7768590" h="55245">
                  <a:moveTo>
                    <a:pt x="5224073" y="0"/>
                  </a:moveTo>
                  <a:lnTo>
                    <a:pt x="5168968" y="55105"/>
                  </a:lnTo>
                </a:path>
                <a:path w="7768590" h="55245">
                  <a:moveTo>
                    <a:pt x="5255874" y="0"/>
                  </a:moveTo>
                  <a:lnTo>
                    <a:pt x="5200769" y="55105"/>
                  </a:lnTo>
                </a:path>
                <a:path w="7768590" h="55245">
                  <a:moveTo>
                    <a:pt x="5287675" y="0"/>
                  </a:moveTo>
                  <a:lnTo>
                    <a:pt x="5232570" y="55105"/>
                  </a:lnTo>
                </a:path>
                <a:path w="7768590" h="55245">
                  <a:moveTo>
                    <a:pt x="5319476" y="0"/>
                  </a:moveTo>
                  <a:lnTo>
                    <a:pt x="5264370" y="55105"/>
                  </a:lnTo>
                </a:path>
                <a:path w="7768590" h="55245">
                  <a:moveTo>
                    <a:pt x="5351277" y="0"/>
                  </a:moveTo>
                  <a:lnTo>
                    <a:pt x="5296171" y="55105"/>
                  </a:lnTo>
                </a:path>
                <a:path w="7768590" h="55245">
                  <a:moveTo>
                    <a:pt x="5383077" y="0"/>
                  </a:moveTo>
                  <a:lnTo>
                    <a:pt x="5327972" y="55105"/>
                  </a:lnTo>
                </a:path>
                <a:path w="7768590" h="55245">
                  <a:moveTo>
                    <a:pt x="5414878" y="0"/>
                  </a:moveTo>
                  <a:lnTo>
                    <a:pt x="5359773" y="55105"/>
                  </a:lnTo>
                </a:path>
                <a:path w="7768590" h="55245">
                  <a:moveTo>
                    <a:pt x="5446679" y="0"/>
                  </a:moveTo>
                  <a:lnTo>
                    <a:pt x="5391574" y="55105"/>
                  </a:lnTo>
                </a:path>
                <a:path w="7768590" h="55245">
                  <a:moveTo>
                    <a:pt x="5478480" y="0"/>
                  </a:moveTo>
                  <a:lnTo>
                    <a:pt x="5423374" y="55105"/>
                  </a:lnTo>
                </a:path>
                <a:path w="7768590" h="55245">
                  <a:moveTo>
                    <a:pt x="5510281" y="0"/>
                  </a:moveTo>
                  <a:lnTo>
                    <a:pt x="5455175" y="55105"/>
                  </a:lnTo>
                </a:path>
                <a:path w="7768590" h="55245">
                  <a:moveTo>
                    <a:pt x="5542081" y="0"/>
                  </a:moveTo>
                  <a:lnTo>
                    <a:pt x="5486989" y="55105"/>
                  </a:lnTo>
                </a:path>
                <a:path w="7768590" h="55245">
                  <a:moveTo>
                    <a:pt x="5573882" y="0"/>
                  </a:moveTo>
                  <a:lnTo>
                    <a:pt x="5518790" y="55105"/>
                  </a:lnTo>
                </a:path>
                <a:path w="7768590" h="55245">
                  <a:moveTo>
                    <a:pt x="5605696" y="0"/>
                  </a:moveTo>
                  <a:lnTo>
                    <a:pt x="5550590" y="55105"/>
                  </a:lnTo>
                </a:path>
                <a:path w="7768590" h="55245">
                  <a:moveTo>
                    <a:pt x="5637496" y="0"/>
                  </a:moveTo>
                  <a:lnTo>
                    <a:pt x="5582391" y="55105"/>
                  </a:lnTo>
                </a:path>
                <a:path w="7768590" h="55245">
                  <a:moveTo>
                    <a:pt x="5669297" y="0"/>
                  </a:moveTo>
                  <a:lnTo>
                    <a:pt x="5614192" y="55105"/>
                  </a:lnTo>
                </a:path>
                <a:path w="7768590" h="55245">
                  <a:moveTo>
                    <a:pt x="5701098" y="0"/>
                  </a:moveTo>
                  <a:lnTo>
                    <a:pt x="5645993" y="55105"/>
                  </a:lnTo>
                </a:path>
                <a:path w="7768590" h="55245">
                  <a:moveTo>
                    <a:pt x="5732899" y="0"/>
                  </a:moveTo>
                  <a:lnTo>
                    <a:pt x="5677794" y="55105"/>
                  </a:lnTo>
                </a:path>
                <a:path w="7768590" h="55245">
                  <a:moveTo>
                    <a:pt x="5764700" y="0"/>
                  </a:moveTo>
                  <a:lnTo>
                    <a:pt x="5709594" y="55105"/>
                  </a:lnTo>
                </a:path>
                <a:path w="7768590" h="55245">
                  <a:moveTo>
                    <a:pt x="5796500" y="0"/>
                  </a:moveTo>
                  <a:lnTo>
                    <a:pt x="5741395" y="55105"/>
                  </a:lnTo>
                </a:path>
                <a:path w="7768590" h="55245">
                  <a:moveTo>
                    <a:pt x="5828301" y="0"/>
                  </a:moveTo>
                  <a:lnTo>
                    <a:pt x="5773196" y="55105"/>
                  </a:lnTo>
                </a:path>
                <a:path w="7768590" h="55245">
                  <a:moveTo>
                    <a:pt x="5860102" y="0"/>
                  </a:moveTo>
                  <a:lnTo>
                    <a:pt x="5804997" y="55105"/>
                  </a:lnTo>
                </a:path>
                <a:path w="7768590" h="55245">
                  <a:moveTo>
                    <a:pt x="5891903" y="0"/>
                  </a:moveTo>
                  <a:lnTo>
                    <a:pt x="5836798" y="55105"/>
                  </a:lnTo>
                </a:path>
                <a:path w="7768590" h="55245">
                  <a:moveTo>
                    <a:pt x="5923704" y="0"/>
                  </a:moveTo>
                  <a:lnTo>
                    <a:pt x="5868598" y="55105"/>
                  </a:lnTo>
                </a:path>
                <a:path w="7768590" h="55245">
                  <a:moveTo>
                    <a:pt x="5955504" y="0"/>
                  </a:moveTo>
                  <a:lnTo>
                    <a:pt x="5900399" y="55105"/>
                  </a:lnTo>
                </a:path>
                <a:path w="7768590" h="55245">
                  <a:moveTo>
                    <a:pt x="5987305" y="0"/>
                  </a:moveTo>
                  <a:lnTo>
                    <a:pt x="5932200" y="55105"/>
                  </a:lnTo>
                </a:path>
                <a:path w="7768590" h="55245">
                  <a:moveTo>
                    <a:pt x="6019106" y="0"/>
                  </a:moveTo>
                  <a:lnTo>
                    <a:pt x="5964013" y="55105"/>
                  </a:lnTo>
                </a:path>
                <a:path w="7768590" h="55245">
                  <a:moveTo>
                    <a:pt x="6050907" y="0"/>
                  </a:moveTo>
                  <a:lnTo>
                    <a:pt x="5995814" y="55105"/>
                  </a:lnTo>
                </a:path>
                <a:path w="7768590" h="55245">
                  <a:moveTo>
                    <a:pt x="6082720" y="0"/>
                  </a:moveTo>
                  <a:lnTo>
                    <a:pt x="6027615" y="55105"/>
                  </a:lnTo>
                </a:path>
                <a:path w="7768590" h="55245">
                  <a:moveTo>
                    <a:pt x="6114521" y="0"/>
                  </a:moveTo>
                  <a:lnTo>
                    <a:pt x="6059416" y="55105"/>
                  </a:lnTo>
                </a:path>
                <a:path w="7768590" h="55245">
                  <a:moveTo>
                    <a:pt x="6146322" y="0"/>
                  </a:moveTo>
                  <a:lnTo>
                    <a:pt x="6091217" y="55105"/>
                  </a:lnTo>
                </a:path>
                <a:path w="7768590" h="55245">
                  <a:moveTo>
                    <a:pt x="6178123" y="0"/>
                  </a:moveTo>
                  <a:lnTo>
                    <a:pt x="6123017" y="55105"/>
                  </a:lnTo>
                </a:path>
                <a:path w="7768590" h="55245">
                  <a:moveTo>
                    <a:pt x="6209924" y="0"/>
                  </a:moveTo>
                  <a:lnTo>
                    <a:pt x="6154818" y="55105"/>
                  </a:lnTo>
                </a:path>
                <a:path w="7768590" h="55245">
                  <a:moveTo>
                    <a:pt x="6241724" y="0"/>
                  </a:moveTo>
                  <a:lnTo>
                    <a:pt x="6186619" y="55105"/>
                  </a:lnTo>
                </a:path>
                <a:path w="7768590" h="55245">
                  <a:moveTo>
                    <a:pt x="6273525" y="0"/>
                  </a:moveTo>
                  <a:lnTo>
                    <a:pt x="6218420" y="55105"/>
                  </a:lnTo>
                </a:path>
                <a:path w="7768590" h="55245">
                  <a:moveTo>
                    <a:pt x="6305326" y="0"/>
                  </a:moveTo>
                  <a:lnTo>
                    <a:pt x="6250221" y="55105"/>
                  </a:lnTo>
                </a:path>
                <a:path w="7768590" h="55245">
                  <a:moveTo>
                    <a:pt x="6337127" y="0"/>
                  </a:moveTo>
                  <a:lnTo>
                    <a:pt x="6282021" y="55105"/>
                  </a:lnTo>
                </a:path>
                <a:path w="7768590" h="55245">
                  <a:moveTo>
                    <a:pt x="6368928" y="0"/>
                  </a:moveTo>
                  <a:lnTo>
                    <a:pt x="6313822" y="55105"/>
                  </a:lnTo>
                </a:path>
                <a:path w="7768590" h="55245">
                  <a:moveTo>
                    <a:pt x="6400728" y="0"/>
                  </a:moveTo>
                  <a:lnTo>
                    <a:pt x="6345623" y="55105"/>
                  </a:lnTo>
                </a:path>
                <a:path w="7768590" h="55245">
                  <a:moveTo>
                    <a:pt x="6432529" y="0"/>
                  </a:moveTo>
                  <a:lnTo>
                    <a:pt x="6377424" y="55105"/>
                  </a:lnTo>
                </a:path>
                <a:path w="7768590" h="55245">
                  <a:moveTo>
                    <a:pt x="6464330" y="0"/>
                  </a:moveTo>
                  <a:lnTo>
                    <a:pt x="6409225" y="55105"/>
                  </a:lnTo>
                </a:path>
                <a:path w="7768590" h="55245">
                  <a:moveTo>
                    <a:pt x="6496131" y="0"/>
                  </a:moveTo>
                  <a:lnTo>
                    <a:pt x="6441038" y="55105"/>
                  </a:lnTo>
                </a:path>
                <a:path w="7768590" h="55245">
                  <a:moveTo>
                    <a:pt x="6527932" y="0"/>
                  </a:moveTo>
                  <a:lnTo>
                    <a:pt x="6472839" y="55105"/>
                  </a:lnTo>
                </a:path>
                <a:path w="7768590" h="55245">
                  <a:moveTo>
                    <a:pt x="6559745" y="0"/>
                  </a:moveTo>
                  <a:lnTo>
                    <a:pt x="6504640" y="55105"/>
                  </a:lnTo>
                </a:path>
                <a:path w="7768590" h="55245">
                  <a:moveTo>
                    <a:pt x="6591546" y="0"/>
                  </a:moveTo>
                  <a:lnTo>
                    <a:pt x="6536441" y="55105"/>
                  </a:lnTo>
                </a:path>
                <a:path w="7768590" h="55245">
                  <a:moveTo>
                    <a:pt x="6623347" y="0"/>
                  </a:moveTo>
                  <a:lnTo>
                    <a:pt x="6568241" y="55105"/>
                  </a:lnTo>
                </a:path>
                <a:path w="7768590" h="55245">
                  <a:moveTo>
                    <a:pt x="6655147" y="0"/>
                  </a:moveTo>
                  <a:lnTo>
                    <a:pt x="6600042" y="55105"/>
                  </a:lnTo>
                </a:path>
                <a:path w="7768590" h="55245">
                  <a:moveTo>
                    <a:pt x="6686948" y="0"/>
                  </a:moveTo>
                  <a:lnTo>
                    <a:pt x="6631843" y="55105"/>
                  </a:lnTo>
                </a:path>
                <a:path w="7768590" h="55245">
                  <a:moveTo>
                    <a:pt x="6718749" y="0"/>
                  </a:moveTo>
                  <a:lnTo>
                    <a:pt x="6663644" y="55105"/>
                  </a:lnTo>
                </a:path>
                <a:path w="7768590" h="55245">
                  <a:moveTo>
                    <a:pt x="6750550" y="0"/>
                  </a:moveTo>
                  <a:lnTo>
                    <a:pt x="6695445" y="55105"/>
                  </a:lnTo>
                </a:path>
                <a:path w="7768590" h="55245">
                  <a:moveTo>
                    <a:pt x="6782351" y="0"/>
                  </a:moveTo>
                  <a:lnTo>
                    <a:pt x="6727245" y="55105"/>
                  </a:lnTo>
                </a:path>
                <a:path w="7768590" h="55245">
                  <a:moveTo>
                    <a:pt x="6814151" y="0"/>
                  </a:moveTo>
                  <a:lnTo>
                    <a:pt x="6759046" y="55105"/>
                  </a:lnTo>
                </a:path>
                <a:path w="7768590" h="55245">
                  <a:moveTo>
                    <a:pt x="6845952" y="0"/>
                  </a:moveTo>
                  <a:lnTo>
                    <a:pt x="6790847" y="55105"/>
                  </a:lnTo>
                </a:path>
                <a:path w="7768590" h="55245">
                  <a:moveTo>
                    <a:pt x="6877753" y="0"/>
                  </a:moveTo>
                  <a:lnTo>
                    <a:pt x="6822648" y="55105"/>
                  </a:lnTo>
                </a:path>
                <a:path w="7768590" h="55245">
                  <a:moveTo>
                    <a:pt x="6909554" y="0"/>
                  </a:moveTo>
                  <a:lnTo>
                    <a:pt x="6854449" y="55105"/>
                  </a:lnTo>
                </a:path>
                <a:path w="7768590" h="55245">
                  <a:moveTo>
                    <a:pt x="6941355" y="0"/>
                  </a:moveTo>
                  <a:lnTo>
                    <a:pt x="6886249" y="55105"/>
                  </a:lnTo>
                </a:path>
                <a:path w="7768590" h="55245">
                  <a:moveTo>
                    <a:pt x="6973155" y="0"/>
                  </a:moveTo>
                  <a:lnTo>
                    <a:pt x="6918063" y="55105"/>
                  </a:lnTo>
                </a:path>
                <a:path w="7768590" h="55245">
                  <a:moveTo>
                    <a:pt x="7004956" y="0"/>
                  </a:moveTo>
                  <a:lnTo>
                    <a:pt x="6949864" y="55105"/>
                  </a:lnTo>
                </a:path>
                <a:path w="7768590" h="55245">
                  <a:moveTo>
                    <a:pt x="7036757" y="0"/>
                  </a:moveTo>
                  <a:lnTo>
                    <a:pt x="6981664" y="55105"/>
                  </a:lnTo>
                </a:path>
                <a:path w="7768590" h="55245">
                  <a:moveTo>
                    <a:pt x="7068571" y="0"/>
                  </a:moveTo>
                  <a:lnTo>
                    <a:pt x="7013465" y="55105"/>
                  </a:lnTo>
                </a:path>
                <a:path w="7768590" h="55245">
                  <a:moveTo>
                    <a:pt x="7100371" y="0"/>
                  </a:moveTo>
                  <a:lnTo>
                    <a:pt x="7045266" y="55105"/>
                  </a:lnTo>
                </a:path>
                <a:path w="7768590" h="55245">
                  <a:moveTo>
                    <a:pt x="7132172" y="0"/>
                  </a:moveTo>
                  <a:lnTo>
                    <a:pt x="7077067" y="55105"/>
                  </a:lnTo>
                </a:path>
                <a:path w="7768590" h="55245">
                  <a:moveTo>
                    <a:pt x="7163973" y="0"/>
                  </a:moveTo>
                  <a:lnTo>
                    <a:pt x="7108868" y="55105"/>
                  </a:lnTo>
                </a:path>
                <a:path w="7768590" h="55245">
                  <a:moveTo>
                    <a:pt x="7195774" y="0"/>
                  </a:moveTo>
                  <a:lnTo>
                    <a:pt x="7140668" y="55105"/>
                  </a:lnTo>
                </a:path>
                <a:path w="7768590" h="55245">
                  <a:moveTo>
                    <a:pt x="7227575" y="0"/>
                  </a:moveTo>
                  <a:lnTo>
                    <a:pt x="7172469" y="55105"/>
                  </a:lnTo>
                </a:path>
                <a:path w="7768590" h="55245">
                  <a:moveTo>
                    <a:pt x="7259375" y="0"/>
                  </a:moveTo>
                  <a:lnTo>
                    <a:pt x="7204270" y="55105"/>
                  </a:lnTo>
                </a:path>
                <a:path w="7768590" h="55245">
                  <a:moveTo>
                    <a:pt x="7291176" y="0"/>
                  </a:moveTo>
                  <a:lnTo>
                    <a:pt x="7236071" y="55105"/>
                  </a:lnTo>
                </a:path>
                <a:path w="7768590" h="55245">
                  <a:moveTo>
                    <a:pt x="7322977" y="0"/>
                  </a:moveTo>
                  <a:lnTo>
                    <a:pt x="7267872" y="55105"/>
                  </a:lnTo>
                </a:path>
                <a:path w="7768590" h="55245">
                  <a:moveTo>
                    <a:pt x="7354778" y="0"/>
                  </a:moveTo>
                  <a:lnTo>
                    <a:pt x="7299672" y="55105"/>
                  </a:lnTo>
                </a:path>
                <a:path w="7768590" h="55245">
                  <a:moveTo>
                    <a:pt x="7386579" y="0"/>
                  </a:moveTo>
                  <a:lnTo>
                    <a:pt x="7331473" y="55105"/>
                  </a:lnTo>
                </a:path>
                <a:path w="7768590" h="55245">
                  <a:moveTo>
                    <a:pt x="7418379" y="0"/>
                  </a:moveTo>
                  <a:lnTo>
                    <a:pt x="7363274" y="55105"/>
                  </a:lnTo>
                </a:path>
                <a:path w="7768590" h="55245">
                  <a:moveTo>
                    <a:pt x="7450180" y="0"/>
                  </a:moveTo>
                  <a:lnTo>
                    <a:pt x="7395075" y="55105"/>
                  </a:lnTo>
                </a:path>
                <a:path w="7768590" h="55245">
                  <a:moveTo>
                    <a:pt x="7481981" y="0"/>
                  </a:moveTo>
                  <a:lnTo>
                    <a:pt x="7426888" y="55105"/>
                  </a:lnTo>
                </a:path>
                <a:path w="7768590" h="55245">
                  <a:moveTo>
                    <a:pt x="7513782" y="0"/>
                  </a:moveTo>
                  <a:lnTo>
                    <a:pt x="7458689" y="55105"/>
                  </a:lnTo>
                </a:path>
                <a:path w="7768590" h="55245">
                  <a:moveTo>
                    <a:pt x="7545583" y="0"/>
                  </a:moveTo>
                  <a:lnTo>
                    <a:pt x="7490490" y="55105"/>
                  </a:lnTo>
                </a:path>
                <a:path w="7768590" h="55245">
                  <a:moveTo>
                    <a:pt x="7577396" y="0"/>
                  </a:moveTo>
                  <a:lnTo>
                    <a:pt x="7522291" y="55105"/>
                  </a:lnTo>
                </a:path>
                <a:path w="7768590" h="55245">
                  <a:moveTo>
                    <a:pt x="7609197" y="0"/>
                  </a:moveTo>
                  <a:lnTo>
                    <a:pt x="7554092" y="55105"/>
                  </a:lnTo>
                </a:path>
                <a:path w="7768590" h="55245">
                  <a:moveTo>
                    <a:pt x="7640998" y="0"/>
                  </a:moveTo>
                  <a:lnTo>
                    <a:pt x="7585892" y="55105"/>
                  </a:lnTo>
                </a:path>
                <a:path w="7768590" h="55245">
                  <a:moveTo>
                    <a:pt x="7672798" y="0"/>
                  </a:moveTo>
                  <a:lnTo>
                    <a:pt x="7617693" y="55105"/>
                  </a:lnTo>
                </a:path>
                <a:path w="7768590" h="55245">
                  <a:moveTo>
                    <a:pt x="7704599" y="0"/>
                  </a:moveTo>
                  <a:lnTo>
                    <a:pt x="7649494" y="55105"/>
                  </a:lnTo>
                </a:path>
                <a:path w="7768590" h="55245">
                  <a:moveTo>
                    <a:pt x="7736400" y="0"/>
                  </a:moveTo>
                  <a:lnTo>
                    <a:pt x="7681295" y="55105"/>
                  </a:lnTo>
                </a:path>
                <a:path w="7768590" h="55245">
                  <a:moveTo>
                    <a:pt x="7768201" y="0"/>
                  </a:moveTo>
                  <a:lnTo>
                    <a:pt x="7713096" y="55105"/>
                  </a:lnTo>
                </a:path>
              </a:pathLst>
            </a:custGeom>
            <a:ln w="11874">
              <a:solidFill>
                <a:srgbClr val="FFFFFF"/>
              </a:solidFill>
            </a:ln>
          </p:spPr>
          <p:txBody>
            <a:bodyPr wrap="square" lIns="0" tIns="0" rIns="0" bIns="0" rtlCol="0"/>
            <a:lstStyle/>
            <a:p>
              <a:endParaRPr/>
            </a:p>
          </p:txBody>
        </p:sp>
        <p:sp>
          <p:nvSpPr>
            <p:cNvPr id="6" name="object 6"/>
            <p:cNvSpPr/>
            <p:nvPr/>
          </p:nvSpPr>
          <p:spPr>
            <a:xfrm>
              <a:off x="175564"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7" name="object 7"/>
          <p:cNvSpPr txBox="1"/>
          <p:nvPr/>
        </p:nvSpPr>
        <p:spPr>
          <a:xfrm>
            <a:off x="169837" y="9674528"/>
            <a:ext cx="209550" cy="193040"/>
          </a:xfrm>
          <a:prstGeom prst="rect">
            <a:avLst/>
          </a:prstGeom>
        </p:spPr>
        <p:txBody>
          <a:bodyPr vert="horz" wrap="square" lIns="0" tIns="12700" rIns="0" bIns="0" rtlCol="0">
            <a:spAutoFit/>
          </a:bodyPr>
          <a:lstStyle/>
          <a:p>
            <a:pPr marL="12700">
              <a:lnSpc>
                <a:spcPct val="100000"/>
              </a:lnSpc>
              <a:spcBef>
                <a:spcPts val="100"/>
              </a:spcBef>
            </a:pPr>
            <a:r>
              <a:rPr sz="1100" b="0" spc="-25" dirty="0">
                <a:solidFill>
                  <a:srgbClr val="FFFFFF"/>
                </a:solidFill>
                <a:latin typeface="Gotham Book"/>
                <a:cs typeface="Gotham Book"/>
              </a:rPr>
              <a:t>20</a:t>
            </a:r>
            <a:endParaRPr sz="1100">
              <a:latin typeface="Gotham Book"/>
              <a:cs typeface="Gotham Book"/>
            </a:endParaRPr>
          </a:p>
        </p:txBody>
      </p:sp>
      <p:sp>
        <p:nvSpPr>
          <p:cNvPr id="8" name="object 8"/>
          <p:cNvSpPr txBox="1">
            <a:spLocks noGrp="1"/>
          </p:cNvSpPr>
          <p:nvPr>
            <p:ph type="title"/>
          </p:nvPr>
        </p:nvSpPr>
        <p:spPr>
          <a:xfrm>
            <a:off x="443955" y="544559"/>
            <a:ext cx="4276090" cy="443711"/>
          </a:xfrm>
          <a:prstGeom prst="rect">
            <a:avLst/>
          </a:prstGeom>
        </p:spPr>
        <p:txBody>
          <a:bodyPr vert="horz" wrap="square" lIns="0" tIns="12700" rIns="0" bIns="0" rtlCol="0">
            <a:spAutoFit/>
          </a:bodyPr>
          <a:lstStyle/>
          <a:p>
            <a:pPr marL="12700">
              <a:lnSpc>
                <a:spcPct val="100000"/>
              </a:lnSpc>
              <a:spcBef>
                <a:spcPts val="100"/>
              </a:spcBef>
            </a:pPr>
            <a:r>
              <a:rPr sz="2800" b="1" spc="-45" dirty="0"/>
              <a:t>HUNTER</a:t>
            </a:r>
            <a:r>
              <a:rPr sz="2800" b="1" spc="-95" dirty="0"/>
              <a:t> </a:t>
            </a:r>
            <a:r>
              <a:rPr sz="2800" b="1" spc="-45" dirty="0"/>
              <a:t>RESEARCH</a:t>
            </a:r>
            <a:r>
              <a:rPr sz="2800" b="1" spc="-95" dirty="0"/>
              <a:t> </a:t>
            </a:r>
            <a:r>
              <a:rPr sz="2800" b="1" spc="-50" dirty="0"/>
              <a:t>FARM</a:t>
            </a:r>
          </a:p>
        </p:txBody>
      </p:sp>
      <p:sp>
        <p:nvSpPr>
          <p:cNvPr id="9" name="object 9"/>
          <p:cNvSpPr txBox="1"/>
          <p:nvPr/>
        </p:nvSpPr>
        <p:spPr>
          <a:xfrm>
            <a:off x="436118" y="1680205"/>
            <a:ext cx="3545204" cy="1305560"/>
          </a:xfrm>
          <a:prstGeom prst="rect">
            <a:avLst/>
          </a:prstGeom>
        </p:spPr>
        <p:txBody>
          <a:bodyPr vert="horz" wrap="square" lIns="0" tIns="12700" rIns="0" bIns="0" rtlCol="0">
            <a:spAutoFit/>
          </a:bodyPr>
          <a:lstStyle/>
          <a:p>
            <a:pPr marL="12700" marR="11430">
              <a:lnSpc>
                <a:spcPct val="100000"/>
              </a:lnSpc>
              <a:spcBef>
                <a:spcPts val="100"/>
              </a:spcBef>
            </a:pPr>
            <a:r>
              <a:rPr sz="1200" b="0" dirty="0">
                <a:solidFill>
                  <a:srgbClr val="231F20"/>
                </a:solidFill>
                <a:latin typeface="Gotham Book"/>
                <a:cs typeface="Gotham Book"/>
              </a:rPr>
              <a:t>In</a:t>
            </a:r>
            <a:r>
              <a:rPr sz="1200" b="0" spc="-20" dirty="0">
                <a:solidFill>
                  <a:srgbClr val="231F20"/>
                </a:solidFill>
                <a:latin typeface="Gotham Book"/>
                <a:cs typeface="Gotham Book"/>
              </a:rPr>
              <a:t> </a:t>
            </a:r>
            <a:r>
              <a:rPr sz="1200" b="0" dirty="0">
                <a:solidFill>
                  <a:srgbClr val="231F20"/>
                </a:solidFill>
                <a:latin typeface="Gotham Book"/>
                <a:cs typeface="Gotham Book"/>
              </a:rPr>
              <a:t>1975,</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Board</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20" dirty="0">
                <a:solidFill>
                  <a:srgbClr val="231F20"/>
                </a:solidFill>
                <a:latin typeface="Gotham Book"/>
                <a:cs typeface="Gotham Book"/>
              </a:rPr>
              <a:t> </a:t>
            </a:r>
            <a:r>
              <a:rPr sz="1200" b="0" spc="-10" dirty="0">
                <a:solidFill>
                  <a:srgbClr val="231F20"/>
                </a:solidFill>
                <a:latin typeface="Gotham Book"/>
                <a:cs typeface="Gotham Book"/>
              </a:rPr>
              <a:t>Trustees</a:t>
            </a:r>
            <a:r>
              <a:rPr sz="1200" b="0" spc="-20"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spc="-10" dirty="0">
                <a:solidFill>
                  <a:srgbClr val="231F20"/>
                </a:solidFill>
                <a:latin typeface="Gotham Book"/>
                <a:cs typeface="Gotham Book"/>
              </a:rPr>
              <a:t>University </a:t>
            </a:r>
            <a:r>
              <a:rPr sz="1200" b="0" dirty="0">
                <a:solidFill>
                  <a:srgbClr val="231F20"/>
                </a:solidFill>
                <a:latin typeface="Gotham Book"/>
                <a:cs typeface="Gotham Book"/>
              </a:rPr>
              <a:t>of</a:t>
            </a:r>
            <a:r>
              <a:rPr sz="1200" b="0" spc="-40" dirty="0">
                <a:solidFill>
                  <a:srgbClr val="231F20"/>
                </a:solidFill>
                <a:latin typeface="Gotham Book"/>
                <a:cs typeface="Gotham Book"/>
              </a:rPr>
              <a:t> </a:t>
            </a:r>
            <a:r>
              <a:rPr sz="1200" b="0" dirty="0">
                <a:solidFill>
                  <a:srgbClr val="231F20"/>
                </a:solidFill>
                <a:latin typeface="Gotham Book"/>
                <a:cs typeface="Gotham Book"/>
              </a:rPr>
              <a:t>Illinois</a:t>
            </a:r>
            <a:r>
              <a:rPr sz="1200" b="0" spc="-40" dirty="0">
                <a:solidFill>
                  <a:srgbClr val="231F20"/>
                </a:solidFill>
                <a:latin typeface="Gotham Book"/>
                <a:cs typeface="Gotham Book"/>
              </a:rPr>
              <a:t> </a:t>
            </a:r>
            <a:r>
              <a:rPr sz="1200" b="0" dirty="0">
                <a:solidFill>
                  <a:srgbClr val="231F20"/>
                </a:solidFill>
                <a:latin typeface="Gotham Book"/>
                <a:cs typeface="Gotham Book"/>
              </a:rPr>
              <a:t>received</a:t>
            </a:r>
            <a:r>
              <a:rPr sz="1200" b="0" spc="-40" dirty="0">
                <a:solidFill>
                  <a:srgbClr val="231F20"/>
                </a:solidFill>
                <a:latin typeface="Gotham Book"/>
                <a:cs typeface="Gotham Book"/>
              </a:rPr>
              <a:t> </a:t>
            </a:r>
            <a:r>
              <a:rPr sz="1200" b="0" dirty="0">
                <a:solidFill>
                  <a:srgbClr val="231F20"/>
                </a:solidFill>
                <a:latin typeface="Gotham Book"/>
                <a:cs typeface="Gotham Book"/>
              </a:rPr>
              <a:t>Champaign</a:t>
            </a:r>
            <a:r>
              <a:rPr sz="1200" b="0" spc="-40" dirty="0">
                <a:solidFill>
                  <a:srgbClr val="231F20"/>
                </a:solidFill>
                <a:latin typeface="Gotham Book"/>
                <a:cs typeface="Gotham Book"/>
              </a:rPr>
              <a:t> </a:t>
            </a:r>
            <a:r>
              <a:rPr sz="1200" b="0" spc="-10" dirty="0">
                <a:solidFill>
                  <a:srgbClr val="231F20"/>
                </a:solidFill>
                <a:latin typeface="Gotham Book"/>
                <a:cs typeface="Gotham Book"/>
              </a:rPr>
              <a:t>County </a:t>
            </a:r>
            <a:r>
              <a:rPr sz="1200" b="0" dirty="0">
                <a:solidFill>
                  <a:srgbClr val="231F20"/>
                </a:solidFill>
                <a:latin typeface="Gotham Book"/>
                <a:cs typeface="Gotham Book"/>
              </a:rPr>
              <a:t>farmland</a:t>
            </a:r>
            <a:r>
              <a:rPr sz="1200" b="0" spc="-35" dirty="0">
                <a:solidFill>
                  <a:srgbClr val="231F20"/>
                </a:solidFill>
                <a:latin typeface="Gotham Book"/>
                <a:cs typeface="Gotham Book"/>
              </a:rPr>
              <a:t> </a:t>
            </a:r>
            <a:r>
              <a:rPr sz="1200" b="0" dirty="0">
                <a:solidFill>
                  <a:srgbClr val="231F20"/>
                </a:solidFill>
                <a:latin typeface="Gotham Book"/>
                <a:cs typeface="Gotham Book"/>
              </a:rPr>
              <a:t>from</a:t>
            </a:r>
            <a:r>
              <a:rPr sz="1200" b="0" spc="-20" dirty="0">
                <a:solidFill>
                  <a:srgbClr val="231F20"/>
                </a:solidFill>
                <a:latin typeface="Gotham Book"/>
                <a:cs typeface="Gotham Book"/>
              </a:rPr>
              <a:t> </a:t>
            </a:r>
            <a:r>
              <a:rPr sz="1200" b="0" dirty="0">
                <a:solidFill>
                  <a:srgbClr val="231F20"/>
                </a:solidFill>
                <a:latin typeface="Gotham Book"/>
                <a:cs typeface="Gotham Book"/>
              </a:rPr>
              <a:t>Ralph</a:t>
            </a:r>
            <a:r>
              <a:rPr sz="1200" b="0" spc="-25" dirty="0">
                <a:solidFill>
                  <a:srgbClr val="231F20"/>
                </a:solidFill>
                <a:latin typeface="Gotham Book"/>
                <a:cs typeface="Gotham Book"/>
              </a:rPr>
              <a:t> </a:t>
            </a:r>
            <a:r>
              <a:rPr sz="1200" b="0" dirty="0">
                <a:solidFill>
                  <a:srgbClr val="231F20"/>
                </a:solidFill>
                <a:latin typeface="Gotham Book"/>
                <a:cs typeface="Gotham Book"/>
              </a:rPr>
              <a:t>O.</a:t>
            </a:r>
            <a:r>
              <a:rPr sz="1200" b="0" spc="-20" dirty="0">
                <a:solidFill>
                  <a:srgbClr val="231F20"/>
                </a:solidFill>
                <a:latin typeface="Gotham Book"/>
                <a:cs typeface="Gotham Book"/>
              </a:rPr>
              <a:t> </a:t>
            </a:r>
            <a:r>
              <a:rPr sz="1200" b="0" dirty="0">
                <a:solidFill>
                  <a:srgbClr val="231F20"/>
                </a:solidFill>
                <a:latin typeface="Gotham Book"/>
                <a:cs typeface="Gotham Book"/>
              </a:rPr>
              <a:t>and</a:t>
            </a:r>
            <a:r>
              <a:rPr sz="1200" b="0" spc="-25" dirty="0">
                <a:solidFill>
                  <a:srgbClr val="231F20"/>
                </a:solidFill>
                <a:latin typeface="Gotham Book"/>
                <a:cs typeface="Gotham Book"/>
              </a:rPr>
              <a:t> </a:t>
            </a:r>
            <a:r>
              <a:rPr sz="1200" b="0" dirty="0">
                <a:solidFill>
                  <a:srgbClr val="231F20"/>
                </a:solidFill>
                <a:latin typeface="Gotham Book"/>
                <a:cs typeface="Gotham Book"/>
              </a:rPr>
              <a:t>Mabel</a:t>
            </a:r>
            <a:r>
              <a:rPr sz="1200" b="0" spc="-20" dirty="0">
                <a:solidFill>
                  <a:srgbClr val="231F20"/>
                </a:solidFill>
                <a:latin typeface="Gotham Book"/>
                <a:cs typeface="Gotham Book"/>
              </a:rPr>
              <a:t> </a:t>
            </a:r>
            <a:r>
              <a:rPr sz="1200" b="0" spc="-35" dirty="0">
                <a:solidFill>
                  <a:srgbClr val="231F20"/>
                </a:solidFill>
                <a:latin typeface="Gotham Book"/>
                <a:cs typeface="Gotham Book"/>
              </a:rPr>
              <a:t>F.</a:t>
            </a:r>
            <a:r>
              <a:rPr sz="1200" b="0" spc="-20" dirty="0">
                <a:solidFill>
                  <a:srgbClr val="231F20"/>
                </a:solidFill>
                <a:latin typeface="Gotham Book"/>
                <a:cs typeface="Gotham Book"/>
              </a:rPr>
              <a:t> </a:t>
            </a:r>
            <a:r>
              <a:rPr sz="1200" b="0" spc="-10" dirty="0">
                <a:solidFill>
                  <a:srgbClr val="231F20"/>
                </a:solidFill>
                <a:latin typeface="Gotham Book"/>
                <a:cs typeface="Gotham Book"/>
              </a:rPr>
              <a:t>Hunter.</a:t>
            </a:r>
            <a:endParaRPr sz="1200">
              <a:latin typeface="Gotham Book"/>
              <a:cs typeface="Gotham Book"/>
            </a:endParaRPr>
          </a:p>
          <a:p>
            <a:pPr marL="12700" marR="5080">
              <a:lnSpc>
                <a:spcPct val="100000"/>
              </a:lnSpc>
            </a:pPr>
            <a:r>
              <a:rPr sz="1200" b="0" dirty="0">
                <a:solidFill>
                  <a:srgbClr val="231F20"/>
                </a:solidFill>
                <a:latin typeface="Gotham Book"/>
                <a:cs typeface="Gotham Book"/>
              </a:rPr>
              <a:t>The</a:t>
            </a:r>
            <a:r>
              <a:rPr sz="1200" b="0" spc="-25" dirty="0">
                <a:solidFill>
                  <a:srgbClr val="231F20"/>
                </a:solidFill>
                <a:latin typeface="Gotham Book"/>
                <a:cs typeface="Gotham Book"/>
              </a:rPr>
              <a:t> </a:t>
            </a:r>
            <a:r>
              <a:rPr sz="1200" b="0" dirty="0">
                <a:solidFill>
                  <a:srgbClr val="231F20"/>
                </a:solidFill>
                <a:latin typeface="Gotham Book"/>
                <a:cs typeface="Gotham Book"/>
              </a:rPr>
              <a:t>farm</a:t>
            </a:r>
            <a:r>
              <a:rPr sz="1200" b="0" spc="-25" dirty="0">
                <a:solidFill>
                  <a:srgbClr val="231F20"/>
                </a:solidFill>
                <a:latin typeface="Gotham Book"/>
                <a:cs typeface="Gotham Book"/>
              </a:rPr>
              <a:t> </a:t>
            </a:r>
            <a:r>
              <a:rPr sz="1200" b="0" dirty="0">
                <a:solidFill>
                  <a:srgbClr val="231F20"/>
                </a:solidFill>
                <a:latin typeface="Gotham Book"/>
                <a:cs typeface="Gotham Book"/>
              </a:rPr>
              <a:t>is</a:t>
            </a:r>
            <a:r>
              <a:rPr sz="1200" b="0" spc="-25" dirty="0">
                <a:solidFill>
                  <a:srgbClr val="231F20"/>
                </a:solidFill>
                <a:latin typeface="Gotham Book"/>
                <a:cs typeface="Gotham Book"/>
              </a:rPr>
              <a:t> </a:t>
            </a:r>
            <a:r>
              <a:rPr sz="1200" b="0" dirty="0">
                <a:solidFill>
                  <a:srgbClr val="231F20"/>
                </a:solidFill>
                <a:latin typeface="Gotham Book"/>
                <a:cs typeface="Gotham Book"/>
              </a:rPr>
              <a:t>in</a:t>
            </a:r>
            <a:r>
              <a:rPr sz="1200" b="0" spc="-25" dirty="0">
                <a:solidFill>
                  <a:srgbClr val="231F20"/>
                </a:solidFill>
                <a:latin typeface="Gotham Book"/>
                <a:cs typeface="Gotham Book"/>
              </a:rPr>
              <a:t> </a:t>
            </a:r>
            <a:r>
              <a:rPr sz="1200" b="0" dirty="0">
                <a:solidFill>
                  <a:srgbClr val="231F20"/>
                </a:solidFill>
                <a:latin typeface="Gotham Book"/>
                <a:cs typeface="Gotham Book"/>
              </a:rPr>
              <a:t>row</a:t>
            </a:r>
            <a:r>
              <a:rPr sz="1200" b="0" spc="-25" dirty="0">
                <a:solidFill>
                  <a:srgbClr val="231F20"/>
                </a:solidFill>
                <a:latin typeface="Gotham Book"/>
                <a:cs typeface="Gotham Book"/>
              </a:rPr>
              <a:t> </a:t>
            </a:r>
            <a:r>
              <a:rPr sz="1200" b="0" dirty="0">
                <a:solidFill>
                  <a:srgbClr val="231F20"/>
                </a:solidFill>
                <a:latin typeface="Gotham Book"/>
                <a:cs typeface="Gotham Book"/>
              </a:rPr>
              <a:t>crop</a:t>
            </a:r>
            <a:r>
              <a:rPr sz="1200" b="0" spc="-20" dirty="0">
                <a:solidFill>
                  <a:srgbClr val="231F20"/>
                </a:solidFill>
                <a:latin typeface="Gotham Book"/>
                <a:cs typeface="Gotham Book"/>
              </a:rPr>
              <a:t> </a:t>
            </a:r>
            <a:r>
              <a:rPr sz="1200" b="0" dirty="0">
                <a:solidFill>
                  <a:srgbClr val="231F20"/>
                </a:solidFill>
                <a:latin typeface="Gotham Book"/>
                <a:cs typeface="Gotham Book"/>
              </a:rPr>
              <a:t>production.</a:t>
            </a:r>
            <a:r>
              <a:rPr sz="1200" b="0" spc="-25" dirty="0">
                <a:solidFill>
                  <a:srgbClr val="231F20"/>
                </a:solidFill>
                <a:latin typeface="Gotham Book"/>
                <a:cs typeface="Gotham Book"/>
              </a:rPr>
              <a:t> </a:t>
            </a:r>
            <a:r>
              <a:rPr sz="1200" b="0" dirty="0">
                <a:solidFill>
                  <a:srgbClr val="231F20"/>
                </a:solidFill>
                <a:latin typeface="Gotham Book"/>
                <a:cs typeface="Gotham Book"/>
              </a:rPr>
              <a:t>Annual</a:t>
            </a:r>
            <a:r>
              <a:rPr sz="1200" b="0" spc="-25" dirty="0">
                <a:solidFill>
                  <a:srgbClr val="231F20"/>
                </a:solidFill>
                <a:latin typeface="Gotham Book"/>
                <a:cs typeface="Gotham Book"/>
              </a:rPr>
              <a:t> net </a:t>
            </a:r>
            <a:r>
              <a:rPr sz="1200" b="0" dirty="0">
                <a:solidFill>
                  <a:srgbClr val="231F20"/>
                </a:solidFill>
                <a:latin typeface="Gotham Book"/>
                <a:cs typeface="Gotham Book"/>
              </a:rPr>
              <a:t>income</a:t>
            </a:r>
            <a:r>
              <a:rPr sz="1200" b="0" spc="-15" dirty="0">
                <a:solidFill>
                  <a:srgbClr val="231F20"/>
                </a:solidFill>
                <a:latin typeface="Gotham Book"/>
                <a:cs typeface="Gotham Book"/>
              </a:rPr>
              <a:t> </a:t>
            </a:r>
            <a:r>
              <a:rPr sz="1200" b="0" dirty="0">
                <a:solidFill>
                  <a:srgbClr val="231F20"/>
                </a:solidFill>
                <a:latin typeface="Gotham Book"/>
                <a:cs typeface="Gotham Book"/>
              </a:rPr>
              <a:t>distribution</a:t>
            </a:r>
            <a:r>
              <a:rPr sz="1200" b="0" spc="-10" dirty="0">
                <a:solidFill>
                  <a:srgbClr val="231F20"/>
                </a:solidFill>
                <a:latin typeface="Gotham Book"/>
                <a:cs typeface="Gotham Book"/>
              </a:rPr>
              <a:t> </a:t>
            </a:r>
            <a:r>
              <a:rPr sz="1200" b="0" dirty="0">
                <a:solidFill>
                  <a:srgbClr val="231F20"/>
                </a:solidFill>
                <a:latin typeface="Gotham Book"/>
                <a:cs typeface="Gotham Book"/>
              </a:rPr>
              <a:t>is</a:t>
            </a:r>
            <a:r>
              <a:rPr sz="1200" b="0" spc="-10" dirty="0">
                <a:solidFill>
                  <a:srgbClr val="231F20"/>
                </a:solidFill>
                <a:latin typeface="Gotham Book"/>
                <a:cs typeface="Gotham Book"/>
              </a:rPr>
              <a:t> </a:t>
            </a:r>
            <a:r>
              <a:rPr sz="1200" b="0" dirty="0">
                <a:solidFill>
                  <a:srgbClr val="231F20"/>
                </a:solidFill>
                <a:latin typeface="Gotham Book"/>
                <a:cs typeface="Gotham Book"/>
              </a:rPr>
              <a:t>to</a:t>
            </a:r>
            <a:r>
              <a:rPr sz="1200" b="0" spc="-15" dirty="0">
                <a:solidFill>
                  <a:srgbClr val="231F20"/>
                </a:solidFill>
                <a:latin typeface="Gotham Book"/>
                <a:cs typeface="Gotham Book"/>
              </a:rPr>
              <a:t> </a:t>
            </a:r>
            <a:r>
              <a:rPr sz="1200" b="0" dirty="0">
                <a:solidFill>
                  <a:srgbClr val="231F20"/>
                </a:solidFill>
                <a:latin typeface="Gotham Book"/>
                <a:cs typeface="Gotham Book"/>
              </a:rPr>
              <a:t>the</a:t>
            </a:r>
            <a:r>
              <a:rPr sz="1200" b="0" spc="-10" dirty="0">
                <a:solidFill>
                  <a:srgbClr val="231F20"/>
                </a:solidFill>
                <a:latin typeface="Gotham Book"/>
                <a:cs typeface="Gotham Book"/>
              </a:rPr>
              <a:t> </a:t>
            </a:r>
            <a:r>
              <a:rPr sz="1200" b="0" dirty="0">
                <a:solidFill>
                  <a:srgbClr val="231F20"/>
                </a:solidFill>
                <a:latin typeface="Gotham Book"/>
                <a:cs typeface="Gotham Book"/>
              </a:rPr>
              <a:t>College</a:t>
            </a:r>
            <a:r>
              <a:rPr sz="1200" b="0" spc="-10" dirty="0">
                <a:solidFill>
                  <a:srgbClr val="231F20"/>
                </a:solidFill>
                <a:latin typeface="Gotham Book"/>
                <a:cs typeface="Gotham Book"/>
              </a:rPr>
              <a:t> </a:t>
            </a:r>
            <a:r>
              <a:rPr sz="1200" b="0" dirty="0">
                <a:solidFill>
                  <a:srgbClr val="231F20"/>
                </a:solidFill>
                <a:latin typeface="Gotham Book"/>
                <a:cs typeface="Gotham Book"/>
              </a:rPr>
              <a:t>of</a:t>
            </a:r>
            <a:r>
              <a:rPr sz="1200" b="0" spc="-10" dirty="0">
                <a:solidFill>
                  <a:srgbClr val="231F20"/>
                </a:solidFill>
                <a:latin typeface="Gotham Book"/>
                <a:cs typeface="Gotham Book"/>
              </a:rPr>
              <a:t> ACES, </a:t>
            </a:r>
            <a:r>
              <a:rPr sz="1200" b="0" dirty="0">
                <a:solidFill>
                  <a:srgbClr val="231F20"/>
                </a:solidFill>
                <a:latin typeface="Gotham Book"/>
                <a:cs typeface="Gotham Book"/>
              </a:rPr>
              <a:t>supporting</a:t>
            </a:r>
            <a:r>
              <a:rPr sz="1200" b="0" spc="-15" dirty="0">
                <a:solidFill>
                  <a:srgbClr val="231F20"/>
                </a:solidFill>
                <a:latin typeface="Gotham Book"/>
                <a:cs typeface="Gotham Book"/>
              </a:rPr>
              <a:t> </a:t>
            </a:r>
            <a:r>
              <a:rPr sz="1200" b="0" dirty="0">
                <a:solidFill>
                  <a:srgbClr val="231F20"/>
                </a:solidFill>
                <a:latin typeface="Gotham Book"/>
                <a:cs typeface="Gotham Book"/>
              </a:rPr>
              <a:t>research.</a:t>
            </a:r>
            <a:r>
              <a:rPr sz="1200" b="0" spc="-15" dirty="0">
                <a:solidFill>
                  <a:srgbClr val="231F20"/>
                </a:solidFill>
                <a:latin typeface="Gotham Book"/>
                <a:cs typeface="Gotham Book"/>
              </a:rPr>
              <a:t> </a:t>
            </a:r>
            <a:r>
              <a:rPr sz="1200" b="0" dirty="0">
                <a:solidFill>
                  <a:srgbClr val="231F20"/>
                </a:solidFill>
                <a:latin typeface="Gotham Book"/>
                <a:cs typeface="Gotham Book"/>
              </a:rPr>
              <a:t>Included</a:t>
            </a:r>
            <a:r>
              <a:rPr sz="1200" b="0" spc="-10" dirty="0">
                <a:solidFill>
                  <a:srgbClr val="231F20"/>
                </a:solidFill>
                <a:latin typeface="Gotham Book"/>
                <a:cs typeface="Gotham Book"/>
              </a:rPr>
              <a:t> </a:t>
            </a:r>
            <a:r>
              <a:rPr sz="1200" b="0" dirty="0">
                <a:solidFill>
                  <a:srgbClr val="231F20"/>
                </a:solidFill>
                <a:latin typeface="Gotham Book"/>
                <a:cs typeface="Gotham Book"/>
              </a:rPr>
              <a:t>with</a:t>
            </a:r>
            <a:r>
              <a:rPr sz="1200" b="0" spc="-15" dirty="0">
                <a:solidFill>
                  <a:srgbClr val="231F20"/>
                </a:solidFill>
                <a:latin typeface="Gotham Book"/>
                <a:cs typeface="Gotham Book"/>
              </a:rPr>
              <a:t> </a:t>
            </a: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dirty="0">
                <a:solidFill>
                  <a:srgbClr val="231F20"/>
                </a:solidFill>
                <a:latin typeface="Gotham Book"/>
                <a:cs typeface="Gotham Book"/>
              </a:rPr>
              <a:t>farm</a:t>
            </a:r>
            <a:r>
              <a:rPr sz="1200" b="0" spc="-10" dirty="0">
                <a:solidFill>
                  <a:srgbClr val="231F20"/>
                </a:solidFill>
                <a:latin typeface="Gotham Book"/>
                <a:cs typeface="Gotham Book"/>
              </a:rPr>
              <a:t> </a:t>
            </a:r>
            <a:r>
              <a:rPr sz="1200" b="0" spc="-25" dirty="0">
                <a:solidFill>
                  <a:srgbClr val="231F20"/>
                </a:solidFill>
                <a:latin typeface="Gotham Book"/>
                <a:cs typeface="Gotham Book"/>
              </a:rPr>
              <a:t>is </a:t>
            </a:r>
            <a:r>
              <a:rPr sz="1200" b="0" dirty="0">
                <a:solidFill>
                  <a:srgbClr val="231F20"/>
                </a:solidFill>
                <a:latin typeface="Gotham Book"/>
                <a:cs typeface="Gotham Book"/>
              </a:rPr>
              <a:t>a</a:t>
            </a:r>
            <a:r>
              <a:rPr sz="1200" b="0" spc="-25" dirty="0">
                <a:solidFill>
                  <a:srgbClr val="231F20"/>
                </a:solidFill>
                <a:latin typeface="Gotham Book"/>
                <a:cs typeface="Gotham Book"/>
              </a:rPr>
              <a:t> </a:t>
            </a:r>
            <a:r>
              <a:rPr sz="1200" b="0" dirty="0">
                <a:solidFill>
                  <a:srgbClr val="231F20"/>
                </a:solidFill>
                <a:latin typeface="Gotham Book"/>
                <a:cs typeface="Gotham Book"/>
              </a:rPr>
              <a:t>farmstead</a:t>
            </a:r>
            <a:r>
              <a:rPr sz="1200" b="0" spc="-15" dirty="0">
                <a:solidFill>
                  <a:srgbClr val="231F20"/>
                </a:solidFill>
                <a:latin typeface="Gotham Book"/>
                <a:cs typeface="Gotham Book"/>
              </a:rPr>
              <a:t> </a:t>
            </a:r>
            <a:r>
              <a:rPr sz="1200" b="0" dirty="0">
                <a:solidFill>
                  <a:srgbClr val="231F20"/>
                </a:solidFill>
                <a:latin typeface="Gotham Book"/>
                <a:cs typeface="Gotham Book"/>
              </a:rPr>
              <a:t>with</a:t>
            </a:r>
            <a:r>
              <a:rPr sz="1200" b="0" spc="-15" dirty="0">
                <a:solidFill>
                  <a:srgbClr val="231F20"/>
                </a:solidFill>
                <a:latin typeface="Gotham Book"/>
                <a:cs typeface="Gotham Book"/>
              </a:rPr>
              <a:t> </a:t>
            </a:r>
            <a:r>
              <a:rPr sz="1200" b="0" dirty="0">
                <a:solidFill>
                  <a:srgbClr val="231F20"/>
                </a:solidFill>
                <a:latin typeface="Gotham Book"/>
                <a:cs typeface="Gotham Book"/>
              </a:rPr>
              <a:t>grain</a:t>
            </a:r>
            <a:r>
              <a:rPr sz="1200" b="0" spc="-15" dirty="0">
                <a:solidFill>
                  <a:srgbClr val="231F20"/>
                </a:solidFill>
                <a:latin typeface="Gotham Book"/>
                <a:cs typeface="Gotham Book"/>
              </a:rPr>
              <a:t> </a:t>
            </a:r>
            <a:r>
              <a:rPr sz="1200" b="0" dirty="0">
                <a:solidFill>
                  <a:srgbClr val="231F20"/>
                </a:solidFill>
                <a:latin typeface="Gotham Book"/>
                <a:cs typeface="Gotham Book"/>
              </a:rPr>
              <a:t>bins</a:t>
            </a:r>
            <a:r>
              <a:rPr sz="1200" b="0" spc="-15" dirty="0">
                <a:solidFill>
                  <a:srgbClr val="231F20"/>
                </a:solidFill>
                <a:latin typeface="Gotham Book"/>
                <a:cs typeface="Gotham Book"/>
              </a:rPr>
              <a:t> </a:t>
            </a:r>
            <a:r>
              <a:rPr sz="1200" b="0" dirty="0">
                <a:solidFill>
                  <a:srgbClr val="231F20"/>
                </a:solidFill>
                <a:latin typeface="Gotham Book"/>
                <a:cs typeface="Gotham Book"/>
              </a:rPr>
              <a:t>and</a:t>
            </a:r>
            <a:r>
              <a:rPr sz="1200" b="0" spc="-10" dirty="0">
                <a:solidFill>
                  <a:srgbClr val="231F20"/>
                </a:solidFill>
                <a:latin typeface="Gotham Book"/>
                <a:cs typeface="Gotham Book"/>
              </a:rPr>
              <a:t> outbuildings.</a:t>
            </a:r>
            <a:endParaRPr sz="1200">
              <a:latin typeface="Gotham Book"/>
              <a:cs typeface="Gotham Book"/>
            </a:endParaRPr>
          </a:p>
        </p:txBody>
      </p:sp>
      <p:sp>
        <p:nvSpPr>
          <p:cNvPr id="10" name="object 10"/>
          <p:cNvSpPr txBox="1"/>
          <p:nvPr/>
        </p:nvSpPr>
        <p:spPr>
          <a:xfrm>
            <a:off x="4467058" y="1630048"/>
            <a:ext cx="1832610" cy="525780"/>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000033"/>
                </a:solidFill>
                <a:latin typeface="Gotham Bold"/>
                <a:cs typeface="Gotham Bold"/>
              </a:rPr>
              <a:t>BY</a:t>
            </a:r>
            <a:r>
              <a:rPr sz="1500" b="1" spc="-85" dirty="0">
                <a:solidFill>
                  <a:srgbClr val="000033"/>
                </a:solidFill>
                <a:latin typeface="Gotham Bold"/>
                <a:cs typeface="Gotham Bold"/>
              </a:rPr>
              <a:t> </a:t>
            </a:r>
            <a:r>
              <a:rPr sz="1500" b="1" spc="-35" dirty="0">
                <a:solidFill>
                  <a:srgbClr val="000033"/>
                </a:solidFill>
                <a:latin typeface="Gotham Bold"/>
                <a:cs typeface="Gotham Bold"/>
              </a:rPr>
              <a:t>THE</a:t>
            </a:r>
            <a:r>
              <a:rPr sz="1500" b="1" spc="-80" dirty="0">
                <a:solidFill>
                  <a:srgbClr val="000033"/>
                </a:solidFill>
                <a:latin typeface="Gotham Bold"/>
                <a:cs typeface="Gotham Bold"/>
              </a:rPr>
              <a:t> </a:t>
            </a:r>
            <a:r>
              <a:rPr sz="1500" b="1" spc="-10" dirty="0">
                <a:solidFill>
                  <a:srgbClr val="000033"/>
                </a:solidFill>
                <a:latin typeface="Gotham Bold"/>
                <a:cs typeface="Gotham Bold"/>
              </a:rPr>
              <a:t>NUMBERS</a:t>
            </a:r>
            <a:endParaRPr sz="1500">
              <a:latin typeface="Gotham Bold"/>
              <a:cs typeface="Gotham Bold"/>
            </a:endParaRPr>
          </a:p>
          <a:p>
            <a:pPr marL="321310">
              <a:lnSpc>
                <a:spcPct val="100000"/>
              </a:lnSpc>
              <a:spcBef>
                <a:spcPts val="819"/>
              </a:spcBef>
            </a:pPr>
            <a:r>
              <a:rPr sz="1100" dirty="0">
                <a:solidFill>
                  <a:srgbClr val="000033"/>
                </a:solidFill>
                <a:latin typeface="Gotham Bold"/>
                <a:cs typeface="Gotham Bold"/>
              </a:rPr>
              <a:t>280.0</a:t>
            </a:r>
            <a:r>
              <a:rPr sz="1100" spc="229" dirty="0">
                <a:solidFill>
                  <a:srgbClr val="000033"/>
                </a:solidFill>
                <a:latin typeface="Gotham Bold"/>
                <a:cs typeface="Gotham Bold"/>
              </a:rPr>
              <a:t> </a:t>
            </a: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20" dirty="0">
                <a:solidFill>
                  <a:srgbClr val="006862"/>
                </a:solidFill>
                <a:latin typeface="Gotham Bold"/>
                <a:cs typeface="Gotham Bold"/>
              </a:rPr>
              <a:t>ACRES</a:t>
            </a:r>
            <a:endParaRPr sz="1100">
              <a:latin typeface="Gotham Bold"/>
              <a:cs typeface="Gotham Bold"/>
            </a:endParaRPr>
          </a:p>
        </p:txBody>
      </p:sp>
      <p:graphicFrame>
        <p:nvGraphicFramePr>
          <p:cNvPr id="11" name="object 11"/>
          <p:cNvGraphicFramePr>
            <a:graphicFrameLocks noGrp="1"/>
          </p:cNvGraphicFramePr>
          <p:nvPr/>
        </p:nvGraphicFramePr>
        <p:xfrm>
          <a:off x="4630869" y="2381706"/>
          <a:ext cx="2662555" cy="1090930"/>
        </p:xfrm>
        <a:graphic>
          <a:graphicData uri="http://schemas.openxmlformats.org/drawingml/2006/table">
            <a:tbl>
              <a:tblPr firstRow="1" bandRow="1">
                <a:tableStyleId>{2D5ABB26-0587-4C30-8999-92F81FD0307C}</a:tableStyleId>
              </a:tblPr>
              <a:tblGrid>
                <a:gridCol w="582295">
                  <a:extLst>
                    <a:ext uri="{9D8B030D-6E8A-4147-A177-3AD203B41FA5}">
                      <a16:colId xmlns:a16="http://schemas.microsoft.com/office/drawing/2014/main" val="20000"/>
                    </a:ext>
                  </a:extLst>
                </a:gridCol>
                <a:gridCol w="2080260">
                  <a:extLst>
                    <a:ext uri="{9D8B030D-6E8A-4147-A177-3AD203B41FA5}">
                      <a16:colId xmlns:a16="http://schemas.microsoft.com/office/drawing/2014/main" val="20001"/>
                    </a:ext>
                  </a:extLst>
                </a:gridCol>
              </a:tblGrid>
              <a:tr h="259715">
                <a:tc>
                  <a:txBody>
                    <a:bodyPr/>
                    <a:lstStyle/>
                    <a:p>
                      <a:pPr marL="115570">
                        <a:lnSpc>
                          <a:spcPts val="1120"/>
                        </a:lnSpc>
                      </a:pPr>
                      <a:r>
                        <a:rPr sz="1100" spc="-10" dirty="0">
                          <a:solidFill>
                            <a:srgbClr val="000033"/>
                          </a:solidFill>
                          <a:latin typeface="Gotham Bold"/>
                          <a:cs typeface="Gotham Bold"/>
                        </a:rPr>
                        <a:t>243.9</a:t>
                      </a:r>
                      <a:endParaRPr sz="1100">
                        <a:latin typeface="Gotham Bold"/>
                        <a:cs typeface="Gotham Bold"/>
                      </a:endParaRPr>
                    </a:p>
                  </a:txBody>
                  <a:tcPr marL="0" marR="0" marT="0" marB="0"/>
                </a:tc>
                <a:tc>
                  <a:txBody>
                    <a:bodyPr/>
                    <a:lstStyle/>
                    <a:p>
                      <a:pPr marL="52069">
                        <a:lnSpc>
                          <a:spcPts val="1120"/>
                        </a:lnSpc>
                      </a:pPr>
                      <a:r>
                        <a:rPr sz="1100" dirty="0">
                          <a:solidFill>
                            <a:srgbClr val="006862"/>
                          </a:solidFill>
                          <a:latin typeface="Gotham Bold"/>
                          <a:cs typeface="Gotham Bold"/>
                        </a:rPr>
                        <a:t>ACRES</a:t>
                      </a:r>
                      <a:r>
                        <a:rPr sz="1100" spc="-25" dirty="0">
                          <a:solidFill>
                            <a:srgbClr val="006862"/>
                          </a:solidFill>
                          <a:latin typeface="Gotham Bold"/>
                          <a:cs typeface="Gotham Bold"/>
                        </a:rPr>
                        <a:t> </a:t>
                      </a:r>
                      <a:r>
                        <a:rPr sz="1100" dirty="0">
                          <a:solidFill>
                            <a:srgbClr val="006862"/>
                          </a:solidFill>
                          <a:latin typeface="Gotham Bold"/>
                          <a:cs typeface="Gotham Bold"/>
                        </a:rPr>
                        <a:t>IN</a:t>
                      </a:r>
                      <a:r>
                        <a:rPr sz="1100" spc="280" dirty="0">
                          <a:solidFill>
                            <a:srgbClr val="006862"/>
                          </a:solidFill>
                          <a:latin typeface="Gotham Bold"/>
                          <a:cs typeface="Gotham Bold"/>
                        </a:rPr>
                        <a:t> </a:t>
                      </a:r>
                      <a:r>
                        <a:rPr sz="1100" spc="-10" dirty="0">
                          <a:solidFill>
                            <a:srgbClr val="006862"/>
                          </a:solidFill>
                          <a:latin typeface="Gotham Bold"/>
                          <a:cs typeface="Gotham Bold"/>
                        </a:rPr>
                        <a:t>PRODUCTION</a:t>
                      </a:r>
                      <a:endParaRPr sz="1100">
                        <a:latin typeface="Gotham Bold"/>
                        <a:cs typeface="Gotham Bold"/>
                      </a:endParaRPr>
                    </a:p>
                  </a:txBody>
                  <a:tcPr marL="0" marR="0" marT="0" marB="0"/>
                </a:tc>
                <a:extLst>
                  <a:ext uri="{0D108BD9-81ED-4DB2-BD59-A6C34878D82A}">
                    <a16:rowId xmlns:a16="http://schemas.microsoft.com/office/drawing/2014/main" val="10000"/>
                  </a:ext>
                </a:extLst>
              </a:tr>
              <a:tr h="380365">
                <a:tc>
                  <a:txBody>
                    <a:bodyPr/>
                    <a:lstStyle/>
                    <a:p>
                      <a:pPr marL="198755">
                        <a:lnSpc>
                          <a:spcPct val="100000"/>
                        </a:lnSpc>
                        <a:spcBef>
                          <a:spcPts val="750"/>
                        </a:spcBef>
                      </a:pPr>
                      <a:r>
                        <a:rPr sz="1100" spc="-20" dirty="0">
                          <a:solidFill>
                            <a:srgbClr val="000033"/>
                          </a:solidFill>
                          <a:latin typeface="Gotham Bold"/>
                          <a:cs typeface="Gotham Bold"/>
                        </a:rPr>
                        <a:t>142.3</a:t>
                      </a:r>
                      <a:endParaRPr sz="1100">
                        <a:latin typeface="Gotham Bold"/>
                        <a:cs typeface="Gotham Bold"/>
                      </a:endParaRPr>
                    </a:p>
                  </a:txBody>
                  <a:tcPr marL="0" marR="0" marT="95250" marB="0"/>
                </a:tc>
                <a:tc>
                  <a:txBody>
                    <a:bodyPr/>
                    <a:lstStyle/>
                    <a:p>
                      <a:pPr marL="60960">
                        <a:lnSpc>
                          <a:spcPct val="100000"/>
                        </a:lnSpc>
                        <a:spcBef>
                          <a:spcPts val="750"/>
                        </a:spcBef>
                      </a:pPr>
                      <a:r>
                        <a:rPr sz="1100" dirty="0">
                          <a:solidFill>
                            <a:srgbClr val="006862"/>
                          </a:solidFill>
                          <a:latin typeface="Gotham Bold"/>
                          <a:cs typeface="Gotham Bold"/>
                        </a:rPr>
                        <a:t>SOIL </a:t>
                      </a:r>
                      <a:r>
                        <a:rPr sz="1100" spc="-10" dirty="0">
                          <a:solidFill>
                            <a:srgbClr val="006862"/>
                          </a:solidFill>
                          <a:latin typeface="Gotham Bold"/>
                          <a:cs typeface="Gotham Bold"/>
                        </a:rPr>
                        <a:t>PRODUCTIVITY</a:t>
                      </a:r>
                      <a:r>
                        <a:rPr sz="1100" spc="5" dirty="0">
                          <a:solidFill>
                            <a:srgbClr val="006862"/>
                          </a:solidFill>
                          <a:latin typeface="Gotham Bold"/>
                          <a:cs typeface="Gotham Bold"/>
                        </a:rPr>
                        <a:t> </a:t>
                      </a:r>
                      <a:r>
                        <a:rPr sz="1100" spc="-10" dirty="0">
                          <a:solidFill>
                            <a:srgbClr val="006862"/>
                          </a:solidFill>
                          <a:latin typeface="Gotham Bold"/>
                          <a:cs typeface="Gotham Bold"/>
                        </a:rPr>
                        <a:t>INDEX</a:t>
                      </a:r>
                      <a:endParaRPr sz="1100">
                        <a:latin typeface="Gotham Bold"/>
                        <a:cs typeface="Gotham Bold"/>
                      </a:endParaRPr>
                    </a:p>
                  </a:txBody>
                  <a:tcPr marL="0" marR="0" marT="95250" marB="0"/>
                </a:tc>
                <a:extLst>
                  <a:ext uri="{0D108BD9-81ED-4DB2-BD59-A6C34878D82A}">
                    <a16:rowId xmlns:a16="http://schemas.microsoft.com/office/drawing/2014/main" val="10001"/>
                  </a:ext>
                </a:extLst>
              </a:tr>
              <a:tr h="450850">
                <a:tc>
                  <a:txBody>
                    <a:bodyPr/>
                    <a:lstStyle/>
                    <a:p>
                      <a:pPr marL="31750">
                        <a:lnSpc>
                          <a:spcPct val="100000"/>
                        </a:lnSpc>
                        <a:spcBef>
                          <a:spcPts val="750"/>
                        </a:spcBef>
                      </a:pPr>
                      <a:r>
                        <a:rPr sz="1100" spc="-10" dirty="0">
                          <a:solidFill>
                            <a:srgbClr val="000033"/>
                          </a:solidFill>
                          <a:latin typeface="Gotham Bold"/>
                          <a:cs typeface="Gotham Bold"/>
                        </a:rPr>
                        <a:t>$9,082</a:t>
                      </a:r>
                      <a:endParaRPr sz="1100">
                        <a:latin typeface="Gotham Bold"/>
                        <a:cs typeface="Gotham Bold"/>
                      </a:endParaRPr>
                    </a:p>
                  </a:txBody>
                  <a:tcPr marL="0" marR="0" marT="95250" marB="0"/>
                </a:tc>
                <a:tc>
                  <a:txBody>
                    <a:bodyPr/>
                    <a:lstStyle/>
                    <a:p>
                      <a:pPr marL="36195" marR="644525" indent="-13970">
                        <a:lnSpc>
                          <a:spcPct val="113700"/>
                        </a:lnSpc>
                        <a:spcBef>
                          <a:spcPts val="545"/>
                        </a:spcBef>
                      </a:pPr>
                      <a:r>
                        <a:rPr sz="1100" spc="-10" dirty="0">
                          <a:solidFill>
                            <a:srgbClr val="006862"/>
                          </a:solidFill>
                          <a:latin typeface="Gotham Bold"/>
                          <a:cs typeface="Gotham Bold"/>
                        </a:rPr>
                        <a:t>PAID</a:t>
                      </a:r>
                      <a:r>
                        <a:rPr sz="1100" spc="-30" dirty="0">
                          <a:solidFill>
                            <a:srgbClr val="006862"/>
                          </a:solidFill>
                          <a:latin typeface="Gotham Bold"/>
                          <a:cs typeface="Gotham Bold"/>
                        </a:rPr>
                        <a:t> </a:t>
                      </a:r>
                      <a:r>
                        <a:rPr sz="1100" dirty="0">
                          <a:solidFill>
                            <a:srgbClr val="006862"/>
                          </a:solidFill>
                          <a:latin typeface="Gotham Bold"/>
                          <a:cs typeface="Gotham Bold"/>
                        </a:rPr>
                        <a:t>LIEU</a:t>
                      </a:r>
                      <a:r>
                        <a:rPr sz="1100" spc="-30" dirty="0">
                          <a:solidFill>
                            <a:srgbClr val="006862"/>
                          </a:solidFill>
                          <a:latin typeface="Gotham Bold"/>
                          <a:cs typeface="Gotham Bold"/>
                        </a:rPr>
                        <a:t> </a:t>
                      </a:r>
                      <a:r>
                        <a:rPr sz="1100" dirty="0">
                          <a:solidFill>
                            <a:srgbClr val="006862"/>
                          </a:solidFill>
                          <a:latin typeface="Gotham Bold"/>
                          <a:cs typeface="Gotham Bold"/>
                        </a:rPr>
                        <a:t>OF</a:t>
                      </a:r>
                      <a:r>
                        <a:rPr sz="1100" spc="-30" dirty="0">
                          <a:solidFill>
                            <a:srgbClr val="006862"/>
                          </a:solidFill>
                          <a:latin typeface="Gotham Bold"/>
                          <a:cs typeface="Gotham Bold"/>
                        </a:rPr>
                        <a:t> </a:t>
                      </a:r>
                      <a:r>
                        <a:rPr sz="1100" spc="-20" dirty="0">
                          <a:solidFill>
                            <a:srgbClr val="006862"/>
                          </a:solidFill>
                          <a:latin typeface="Gotham Bold"/>
                          <a:cs typeface="Gotham Bold"/>
                        </a:rPr>
                        <a:t>REAL </a:t>
                      </a:r>
                      <a:r>
                        <a:rPr sz="1100" spc="-30" dirty="0">
                          <a:solidFill>
                            <a:srgbClr val="006862"/>
                          </a:solidFill>
                          <a:latin typeface="Gotham Bold"/>
                          <a:cs typeface="Gotham Bold"/>
                        </a:rPr>
                        <a:t>ESTATE</a:t>
                      </a:r>
                      <a:r>
                        <a:rPr sz="1100" spc="-40" dirty="0">
                          <a:solidFill>
                            <a:srgbClr val="006862"/>
                          </a:solidFill>
                          <a:latin typeface="Gotham Bold"/>
                          <a:cs typeface="Gotham Bold"/>
                        </a:rPr>
                        <a:t> </a:t>
                      </a:r>
                      <a:r>
                        <a:rPr sz="1100" spc="-25" dirty="0">
                          <a:solidFill>
                            <a:srgbClr val="006862"/>
                          </a:solidFill>
                          <a:latin typeface="Gotham Bold"/>
                          <a:cs typeface="Gotham Bold"/>
                        </a:rPr>
                        <a:t>TAX</a:t>
                      </a:r>
                      <a:endParaRPr sz="1100">
                        <a:latin typeface="Gotham Bold"/>
                        <a:cs typeface="Gotham Bold"/>
                      </a:endParaRPr>
                    </a:p>
                  </a:txBody>
                  <a:tcPr marL="0" marR="0" marT="69215" marB="0"/>
                </a:tc>
                <a:extLst>
                  <a:ext uri="{0D108BD9-81ED-4DB2-BD59-A6C34878D82A}">
                    <a16:rowId xmlns:a16="http://schemas.microsoft.com/office/drawing/2014/main" val="10002"/>
                  </a:ext>
                </a:extLst>
              </a:tr>
            </a:tbl>
          </a:graphicData>
        </a:graphic>
      </p:graphicFrame>
      <p:sp>
        <p:nvSpPr>
          <p:cNvPr id="12" name="object 12"/>
          <p:cNvSpPr txBox="1"/>
          <p:nvPr/>
        </p:nvSpPr>
        <p:spPr>
          <a:xfrm>
            <a:off x="4356549" y="3677328"/>
            <a:ext cx="2472055" cy="574040"/>
          </a:xfrm>
          <a:prstGeom prst="rect">
            <a:avLst/>
          </a:prstGeom>
        </p:spPr>
        <p:txBody>
          <a:bodyPr vert="horz" wrap="square" lIns="0" tIns="12700" rIns="0" bIns="0" rtlCol="0">
            <a:spAutoFit/>
          </a:bodyPr>
          <a:lstStyle/>
          <a:p>
            <a:pPr marL="180340">
              <a:lnSpc>
                <a:spcPct val="100000"/>
              </a:lnSpc>
              <a:spcBef>
                <a:spcPts val="100"/>
              </a:spcBef>
            </a:pPr>
            <a:r>
              <a:rPr sz="1100" dirty="0">
                <a:solidFill>
                  <a:srgbClr val="000033"/>
                </a:solidFill>
                <a:latin typeface="Gotham Bold"/>
                <a:cs typeface="Gotham Bold"/>
              </a:rPr>
              <a:t>$655,746</a:t>
            </a:r>
            <a:r>
              <a:rPr sz="1100" spc="125" dirty="0">
                <a:solidFill>
                  <a:srgbClr val="000033"/>
                </a:solidFill>
                <a:latin typeface="Gotham Bold"/>
                <a:cs typeface="Gotham Bold"/>
              </a:rPr>
              <a:t> </a:t>
            </a:r>
            <a:r>
              <a:rPr sz="1100" dirty="0">
                <a:solidFill>
                  <a:srgbClr val="006862"/>
                </a:solidFill>
                <a:latin typeface="Gotham Bold"/>
                <a:cs typeface="Gotham Bold"/>
              </a:rPr>
              <a:t>ORIGINAL</a:t>
            </a:r>
            <a:r>
              <a:rPr sz="1100" spc="-80" dirty="0">
                <a:solidFill>
                  <a:srgbClr val="006862"/>
                </a:solidFill>
                <a:latin typeface="Gotham Bold"/>
                <a:cs typeface="Gotham Bold"/>
              </a:rPr>
              <a:t> </a:t>
            </a:r>
            <a:r>
              <a:rPr sz="1100" spc="-10" dirty="0">
                <a:solidFill>
                  <a:srgbClr val="006862"/>
                </a:solidFill>
                <a:latin typeface="Gotham Bold"/>
                <a:cs typeface="Gotham Bold"/>
              </a:rPr>
              <a:t>VALUE</a:t>
            </a:r>
            <a:endParaRPr sz="1100">
              <a:latin typeface="Gotham Bold"/>
              <a:cs typeface="Gotham Bold"/>
            </a:endParaRPr>
          </a:p>
          <a:p>
            <a:pPr>
              <a:lnSpc>
                <a:spcPct val="100000"/>
              </a:lnSpc>
              <a:spcBef>
                <a:spcPts val="55"/>
              </a:spcBef>
            </a:pPr>
            <a:endParaRPr sz="1350">
              <a:latin typeface="Gotham Bold"/>
              <a:cs typeface="Gotham Bold"/>
            </a:endParaRPr>
          </a:p>
          <a:p>
            <a:pPr marL="12700">
              <a:lnSpc>
                <a:spcPct val="100000"/>
              </a:lnSpc>
              <a:spcBef>
                <a:spcPts val="5"/>
              </a:spcBef>
            </a:pPr>
            <a:r>
              <a:rPr sz="1100" dirty="0">
                <a:solidFill>
                  <a:srgbClr val="000033"/>
                </a:solidFill>
                <a:latin typeface="Gotham Bold"/>
                <a:cs typeface="Gotham Bold"/>
              </a:rPr>
              <a:t>$3,254,400</a:t>
            </a:r>
            <a:r>
              <a:rPr sz="1100" spc="225" dirty="0">
                <a:solidFill>
                  <a:srgbClr val="000033"/>
                </a:solidFill>
                <a:latin typeface="Gotham Bold"/>
                <a:cs typeface="Gotham Bold"/>
              </a:rPr>
              <a:t> </a:t>
            </a:r>
            <a:r>
              <a:rPr sz="1100" spc="-20" dirty="0">
                <a:solidFill>
                  <a:srgbClr val="006862"/>
                </a:solidFill>
                <a:latin typeface="Gotham Bold"/>
                <a:cs typeface="Gotham Bold"/>
              </a:rPr>
              <a:t>VALUE</a:t>
            </a:r>
            <a:r>
              <a:rPr sz="1100" spc="-50" dirty="0">
                <a:solidFill>
                  <a:srgbClr val="006862"/>
                </a:solidFill>
                <a:latin typeface="Gotham Bold"/>
                <a:cs typeface="Gotham Bold"/>
              </a:rPr>
              <a:t> </a:t>
            </a:r>
            <a:r>
              <a:rPr sz="1100" dirty="0">
                <a:solidFill>
                  <a:srgbClr val="006862"/>
                </a:solidFill>
                <a:latin typeface="Gotham Bold"/>
                <a:cs typeface="Gotham Bold"/>
              </a:rPr>
              <a:t>JUNE</a:t>
            </a:r>
            <a:r>
              <a:rPr sz="1100" spc="-50" dirty="0">
                <a:solidFill>
                  <a:srgbClr val="006862"/>
                </a:solidFill>
                <a:latin typeface="Gotham Bold"/>
                <a:cs typeface="Gotham Bold"/>
              </a:rPr>
              <a:t> </a:t>
            </a:r>
            <a:r>
              <a:rPr sz="1100" dirty="0">
                <a:solidFill>
                  <a:srgbClr val="006862"/>
                </a:solidFill>
                <a:latin typeface="Gotham Bold"/>
                <a:cs typeface="Gotham Bold"/>
              </a:rPr>
              <a:t>30,</a:t>
            </a:r>
            <a:r>
              <a:rPr sz="1100" spc="-5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p:txBody>
      </p:sp>
      <p:graphicFrame>
        <p:nvGraphicFramePr>
          <p:cNvPr id="13" name="object 13"/>
          <p:cNvGraphicFramePr>
            <a:graphicFrameLocks noGrp="1"/>
          </p:cNvGraphicFramePr>
          <p:nvPr/>
        </p:nvGraphicFramePr>
        <p:xfrm>
          <a:off x="4547049" y="4477066"/>
          <a:ext cx="2752090" cy="899795"/>
        </p:xfrm>
        <a:graphic>
          <a:graphicData uri="http://schemas.openxmlformats.org/drawingml/2006/table">
            <a:tbl>
              <a:tblPr firstRow="1" bandRow="1">
                <a:tableStyleId>{2D5ABB26-0587-4C30-8999-92F81FD0307C}</a:tableStyleId>
              </a:tblPr>
              <a:tblGrid>
                <a:gridCol w="662305">
                  <a:extLst>
                    <a:ext uri="{9D8B030D-6E8A-4147-A177-3AD203B41FA5}">
                      <a16:colId xmlns:a16="http://schemas.microsoft.com/office/drawing/2014/main" val="20000"/>
                    </a:ext>
                  </a:extLst>
                </a:gridCol>
                <a:gridCol w="2089785">
                  <a:extLst>
                    <a:ext uri="{9D8B030D-6E8A-4147-A177-3AD203B41FA5}">
                      <a16:colId xmlns:a16="http://schemas.microsoft.com/office/drawing/2014/main" val="20001"/>
                    </a:ext>
                  </a:extLst>
                </a:gridCol>
              </a:tblGrid>
              <a:tr h="259715">
                <a:tc>
                  <a:txBody>
                    <a:bodyPr/>
                    <a:lstStyle/>
                    <a:p>
                      <a:pPr marR="43180" algn="r">
                        <a:lnSpc>
                          <a:spcPts val="1120"/>
                        </a:lnSpc>
                      </a:pPr>
                      <a:r>
                        <a:rPr sz="1100" spc="-10" dirty="0">
                          <a:solidFill>
                            <a:srgbClr val="000033"/>
                          </a:solidFill>
                          <a:latin typeface="Gotham Bold"/>
                          <a:cs typeface="Gotham Bold"/>
                        </a:rPr>
                        <a:t>$59,805</a:t>
                      </a:r>
                      <a:endParaRPr sz="1100">
                        <a:latin typeface="Gotham Bold"/>
                        <a:cs typeface="Gotham Bold"/>
                      </a:endParaRPr>
                    </a:p>
                  </a:txBody>
                  <a:tcPr marL="0" marR="0" marT="0" marB="0"/>
                </a:tc>
                <a:tc>
                  <a:txBody>
                    <a:bodyPr/>
                    <a:lstStyle/>
                    <a:p>
                      <a:pPr marL="32384">
                        <a:lnSpc>
                          <a:spcPts val="1120"/>
                        </a:lnSpc>
                      </a:pPr>
                      <a:r>
                        <a:rPr sz="1100" dirty="0">
                          <a:solidFill>
                            <a:srgbClr val="006862"/>
                          </a:solidFill>
                          <a:latin typeface="Gotham Bold"/>
                          <a:cs typeface="Gotham Bold"/>
                        </a:rPr>
                        <a:t>NET</a:t>
                      </a:r>
                      <a:r>
                        <a:rPr sz="1100" spc="-30" dirty="0">
                          <a:solidFill>
                            <a:srgbClr val="006862"/>
                          </a:solidFill>
                          <a:latin typeface="Gotham Bold"/>
                          <a:cs typeface="Gotham Bold"/>
                        </a:rPr>
                        <a:t> </a:t>
                      </a:r>
                      <a:r>
                        <a:rPr sz="1100" dirty="0">
                          <a:solidFill>
                            <a:srgbClr val="006862"/>
                          </a:solidFill>
                          <a:latin typeface="Gotham Bold"/>
                          <a:cs typeface="Gotham Bold"/>
                        </a:rPr>
                        <a:t>INCOME</a:t>
                      </a:r>
                      <a:r>
                        <a:rPr sz="1100" spc="-25" dirty="0">
                          <a:solidFill>
                            <a:srgbClr val="006862"/>
                          </a:solidFill>
                          <a:latin typeface="Gotham Bold"/>
                          <a:cs typeface="Gotham Bold"/>
                        </a:rPr>
                        <a:t> </a:t>
                      </a:r>
                      <a:r>
                        <a:rPr sz="1100" dirty="0">
                          <a:solidFill>
                            <a:srgbClr val="006862"/>
                          </a:solidFill>
                          <a:latin typeface="Gotham Bold"/>
                          <a:cs typeface="Gotham Bold"/>
                        </a:rPr>
                        <a:t>CY</a:t>
                      </a:r>
                      <a:r>
                        <a:rPr sz="1100" spc="-3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0" marB="0"/>
                </a:tc>
                <a:extLst>
                  <a:ext uri="{0D108BD9-81ED-4DB2-BD59-A6C34878D82A}">
                    <a16:rowId xmlns:a16="http://schemas.microsoft.com/office/drawing/2014/main" val="10000"/>
                  </a:ext>
                </a:extLst>
              </a:tr>
              <a:tr h="380365">
                <a:tc>
                  <a:txBody>
                    <a:bodyPr/>
                    <a:lstStyle/>
                    <a:p>
                      <a:pPr marR="24765" algn="r">
                        <a:lnSpc>
                          <a:spcPct val="100000"/>
                        </a:lnSpc>
                        <a:spcBef>
                          <a:spcPts val="750"/>
                        </a:spcBef>
                      </a:pPr>
                      <a:r>
                        <a:rPr sz="1100" spc="-10" dirty="0">
                          <a:solidFill>
                            <a:srgbClr val="000033"/>
                          </a:solidFill>
                          <a:latin typeface="Gotham Bold"/>
                          <a:cs typeface="Gotham Bold"/>
                        </a:rPr>
                        <a:t>15.1%</a:t>
                      </a:r>
                      <a:endParaRPr sz="1100">
                        <a:latin typeface="Gotham Bold"/>
                        <a:cs typeface="Gotham Bold"/>
                      </a:endParaRPr>
                    </a:p>
                  </a:txBody>
                  <a:tcPr marL="0" marR="0" marT="95250" marB="0"/>
                </a:tc>
                <a:tc>
                  <a:txBody>
                    <a:bodyPr/>
                    <a:lstStyle/>
                    <a:p>
                      <a:pPr marL="50800">
                        <a:lnSpc>
                          <a:spcPct val="100000"/>
                        </a:lnSpc>
                        <a:spcBef>
                          <a:spcPts val="750"/>
                        </a:spcBef>
                      </a:pP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10" dirty="0">
                          <a:solidFill>
                            <a:srgbClr val="006862"/>
                          </a:solidFill>
                          <a:latin typeface="Gotham Bold"/>
                          <a:cs typeface="Gotham Bold"/>
                        </a:rPr>
                        <a:t>RETURN</a:t>
                      </a:r>
                      <a:endParaRPr sz="1100">
                        <a:latin typeface="Gotham Bold"/>
                        <a:cs typeface="Gotham Bold"/>
                      </a:endParaRPr>
                    </a:p>
                  </a:txBody>
                  <a:tcPr marL="0" marR="0" marT="95250" marB="0"/>
                </a:tc>
                <a:extLst>
                  <a:ext uri="{0D108BD9-81ED-4DB2-BD59-A6C34878D82A}">
                    <a16:rowId xmlns:a16="http://schemas.microsoft.com/office/drawing/2014/main" val="10001"/>
                  </a:ext>
                </a:extLst>
              </a:tr>
              <a:tr h="259715">
                <a:tc>
                  <a:txBody>
                    <a:bodyPr/>
                    <a:lstStyle/>
                    <a:p>
                      <a:pPr marR="31750" algn="r">
                        <a:lnSpc>
                          <a:spcPts val="1200"/>
                        </a:lnSpc>
                        <a:spcBef>
                          <a:spcPts val="750"/>
                        </a:spcBef>
                      </a:pPr>
                      <a:r>
                        <a:rPr sz="1100" spc="-10" dirty="0">
                          <a:solidFill>
                            <a:srgbClr val="000033"/>
                          </a:solidFill>
                          <a:latin typeface="Gotham Bold"/>
                          <a:cs typeface="Gotham Bold"/>
                        </a:rPr>
                        <a:t>$63,008</a:t>
                      </a:r>
                      <a:endParaRPr sz="1100">
                        <a:latin typeface="Gotham Bold"/>
                        <a:cs typeface="Gotham Bold"/>
                      </a:endParaRPr>
                    </a:p>
                  </a:txBody>
                  <a:tcPr marL="0" marR="0" marT="95250" marB="0"/>
                </a:tc>
                <a:tc>
                  <a:txBody>
                    <a:bodyPr/>
                    <a:lstStyle/>
                    <a:p>
                      <a:pPr marL="43815">
                        <a:lnSpc>
                          <a:spcPts val="1200"/>
                        </a:lnSpc>
                        <a:spcBef>
                          <a:spcPts val="750"/>
                        </a:spcBef>
                      </a:pPr>
                      <a:r>
                        <a:rPr sz="1100" dirty="0">
                          <a:solidFill>
                            <a:srgbClr val="006862"/>
                          </a:solidFill>
                          <a:latin typeface="Gotham Bold"/>
                          <a:cs typeface="Gotham Bold"/>
                        </a:rPr>
                        <a:t>NET</a:t>
                      </a:r>
                      <a:r>
                        <a:rPr sz="1100" spc="-35" dirty="0">
                          <a:solidFill>
                            <a:srgbClr val="006862"/>
                          </a:solidFill>
                          <a:latin typeface="Gotham Bold"/>
                          <a:cs typeface="Gotham Bold"/>
                        </a:rPr>
                        <a:t> </a:t>
                      </a:r>
                      <a:r>
                        <a:rPr sz="1100" dirty="0">
                          <a:solidFill>
                            <a:srgbClr val="006862"/>
                          </a:solidFill>
                          <a:latin typeface="Gotham Bold"/>
                          <a:cs typeface="Gotham Bold"/>
                        </a:rPr>
                        <a:t>INCOME</a:t>
                      </a:r>
                      <a:r>
                        <a:rPr sz="1100" spc="-35" dirty="0">
                          <a:solidFill>
                            <a:srgbClr val="006862"/>
                          </a:solidFill>
                          <a:latin typeface="Gotham Bold"/>
                          <a:cs typeface="Gotham Bold"/>
                        </a:rPr>
                        <a:t> </a:t>
                      </a:r>
                      <a:r>
                        <a:rPr sz="1100" spc="-10" dirty="0">
                          <a:solidFill>
                            <a:srgbClr val="006862"/>
                          </a:solidFill>
                          <a:latin typeface="Gotham Bold"/>
                          <a:cs typeface="Gotham Bold"/>
                        </a:rPr>
                        <a:t>DISTRIBUTION</a:t>
                      </a:r>
                      <a:endParaRPr sz="1100">
                        <a:latin typeface="Gotham Bold"/>
                        <a:cs typeface="Gotham Bold"/>
                      </a:endParaRPr>
                    </a:p>
                  </a:txBody>
                  <a:tcPr marL="0" marR="0" marT="95250" marB="0"/>
                </a:tc>
                <a:extLst>
                  <a:ext uri="{0D108BD9-81ED-4DB2-BD59-A6C34878D82A}">
                    <a16:rowId xmlns:a16="http://schemas.microsoft.com/office/drawing/2014/main" val="10002"/>
                  </a:ext>
                </a:extLst>
              </a:tr>
            </a:tbl>
          </a:graphicData>
        </a:graphic>
      </p:graphicFrame>
      <p:sp>
        <p:nvSpPr>
          <p:cNvPr id="14" name="object 14"/>
          <p:cNvSpPr/>
          <p:nvPr/>
        </p:nvSpPr>
        <p:spPr>
          <a:xfrm>
            <a:off x="4363643" y="1706250"/>
            <a:ext cx="102870" cy="118745"/>
          </a:xfrm>
          <a:custGeom>
            <a:avLst/>
            <a:gdLst/>
            <a:ahLst/>
            <a:cxnLst/>
            <a:rect l="l" t="t" r="r" b="b"/>
            <a:pathLst>
              <a:path w="102870" h="118744">
                <a:moveTo>
                  <a:pt x="0" y="0"/>
                </a:moveTo>
                <a:lnTo>
                  <a:pt x="0" y="118719"/>
                </a:lnTo>
                <a:lnTo>
                  <a:pt x="102806" y="59359"/>
                </a:lnTo>
                <a:lnTo>
                  <a:pt x="0" y="0"/>
                </a:lnTo>
                <a:close/>
              </a:path>
            </a:pathLst>
          </a:custGeom>
          <a:solidFill>
            <a:srgbClr val="006862"/>
          </a:solidFill>
        </p:spPr>
        <p:txBody>
          <a:bodyPr wrap="square" lIns="0" tIns="0" rIns="0" bIns="0" rtlCol="0"/>
          <a:lstStyle/>
          <a:p>
            <a:endParaRPr/>
          </a:p>
        </p:txBody>
      </p:sp>
      <p:grpSp>
        <p:nvGrpSpPr>
          <p:cNvPr id="15" name="object 15"/>
          <p:cNvGrpSpPr/>
          <p:nvPr/>
        </p:nvGrpSpPr>
        <p:grpSpPr>
          <a:xfrm>
            <a:off x="4223942" y="1681485"/>
            <a:ext cx="25400" cy="4104640"/>
            <a:chOff x="4223942" y="1681485"/>
            <a:chExt cx="25400" cy="4104640"/>
          </a:xfrm>
        </p:grpSpPr>
        <p:sp>
          <p:nvSpPr>
            <p:cNvPr id="16" name="object 16"/>
            <p:cNvSpPr/>
            <p:nvPr/>
          </p:nvSpPr>
          <p:spPr>
            <a:xfrm>
              <a:off x="4236642" y="1745175"/>
              <a:ext cx="0" cy="4003040"/>
            </a:xfrm>
            <a:custGeom>
              <a:avLst/>
              <a:gdLst/>
              <a:ahLst/>
              <a:cxnLst/>
              <a:rect l="l" t="t" r="r" b="b"/>
              <a:pathLst>
                <a:path h="4003040">
                  <a:moveTo>
                    <a:pt x="0" y="0"/>
                  </a:moveTo>
                  <a:lnTo>
                    <a:pt x="0" y="4002747"/>
                  </a:lnTo>
                </a:path>
              </a:pathLst>
            </a:custGeom>
            <a:ln w="25400">
              <a:solidFill>
                <a:srgbClr val="000033"/>
              </a:solidFill>
              <a:prstDash val="dot"/>
            </a:ln>
          </p:spPr>
          <p:txBody>
            <a:bodyPr wrap="square" lIns="0" tIns="0" rIns="0" bIns="0" rtlCol="0"/>
            <a:lstStyle/>
            <a:p>
              <a:endParaRPr/>
            </a:p>
          </p:txBody>
        </p:sp>
        <p:sp>
          <p:nvSpPr>
            <p:cNvPr id="17" name="object 17"/>
            <p:cNvSpPr/>
            <p:nvPr/>
          </p:nvSpPr>
          <p:spPr>
            <a:xfrm>
              <a:off x="4223931" y="1681492"/>
              <a:ext cx="25400" cy="4104640"/>
            </a:xfrm>
            <a:custGeom>
              <a:avLst/>
              <a:gdLst/>
              <a:ahLst/>
              <a:cxnLst/>
              <a:rect l="l" t="t" r="r" b="b"/>
              <a:pathLst>
                <a:path w="25400" h="4104640">
                  <a:moveTo>
                    <a:pt x="25400" y="4091940"/>
                  </a:moveTo>
                  <a:lnTo>
                    <a:pt x="21691" y="4082961"/>
                  </a:lnTo>
                  <a:lnTo>
                    <a:pt x="12700" y="4079240"/>
                  </a:lnTo>
                  <a:lnTo>
                    <a:pt x="3721" y="4082961"/>
                  </a:lnTo>
                  <a:lnTo>
                    <a:pt x="0" y="4091940"/>
                  </a:lnTo>
                  <a:lnTo>
                    <a:pt x="3721" y="4100919"/>
                  </a:lnTo>
                  <a:lnTo>
                    <a:pt x="12700" y="4104640"/>
                  </a:lnTo>
                  <a:lnTo>
                    <a:pt x="21691" y="4100919"/>
                  </a:lnTo>
                  <a:lnTo>
                    <a:pt x="25400" y="4091940"/>
                  </a:lnTo>
                  <a:close/>
                </a:path>
                <a:path w="25400" h="4104640">
                  <a:moveTo>
                    <a:pt x="25400" y="12700"/>
                  </a:moveTo>
                  <a:lnTo>
                    <a:pt x="21691" y="3721"/>
                  </a:lnTo>
                  <a:lnTo>
                    <a:pt x="12700" y="0"/>
                  </a:lnTo>
                  <a:lnTo>
                    <a:pt x="3721" y="3721"/>
                  </a:lnTo>
                  <a:lnTo>
                    <a:pt x="0" y="12700"/>
                  </a:lnTo>
                  <a:lnTo>
                    <a:pt x="3721" y="21678"/>
                  </a:lnTo>
                  <a:lnTo>
                    <a:pt x="12700" y="25400"/>
                  </a:lnTo>
                  <a:lnTo>
                    <a:pt x="21691" y="21678"/>
                  </a:lnTo>
                  <a:lnTo>
                    <a:pt x="25400" y="12700"/>
                  </a:lnTo>
                  <a:close/>
                </a:path>
              </a:pathLst>
            </a:custGeom>
            <a:solidFill>
              <a:srgbClr val="000033"/>
            </a:solidFill>
          </p:spPr>
          <p:txBody>
            <a:bodyPr wrap="square" lIns="0" tIns="0" rIns="0" bIns="0" rtlCol="0"/>
            <a:lstStyle/>
            <a:p>
              <a:endParaRPr/>
            </a:p>
          </p:txBody>
        </p:sp>
      </p:grpSp>
      <p:pic>
        <p:nvPicPr>
          <p:cNvPr id="18" name="object 18"/>
          <p:cNvPicPr/>
          <p:nvPr/>
        </p:nvPicPr>
        <p:blipFill>
          <a:blip r:embed="rId3" cstate="print"/>
          <a:stretch>
            <a:fillRect/>
          </a:stretch>
        </p:blipFill>
        <p:spPr>
          <a:xfrm>
            <a:off x="493776" y="3392423"/>
            <a:ext cx="2190846" cy="2190846"/>
          </a:xfrm>
          <a:prstGeom prst="rect">
            <a:avLst/>
          </a:prstGeom>
        </p:spPr>
      </p:pic>
      <p:pic>
        <p:nvPicPr>
          <p:cNvPr id="19" name="object 19"/>
          <p:cNvPicPr/>
          <p:nvPr/>
        </p:nvPicPr>
        <p:blipFill>
          <a:blip r:embed="rId4" cstate="print"/>
          <a:stretch>
            <a:fillRect/>
          </a:stretch>
        </p:blipFill>
        <p:spPr>
          <a:xfrm>
            <a:off x="1042416" y="6172200"/>
            <a:ext cx="2479312" cy="2479312"/>
          </a:xfrm>
          <a:prstGeom prst="rect">
            <a:avLst/>
          </a:prstGeom>
        </p:spPr>
      </p:pic>
      <p:pic>
        <p:nvPicPr>
          <p:cNvPr id="20" name="object 20"/>
          <p:cNvPicPr/>
          <p:nvPr/>
        </p:nvPicPr>
        <p:blipFill>
          <a:blip r:embed="rId5" cstate="print"/>
          <a:stretch>
            <a:fillRect/>
          </a:stretch>
        </p:blipFill>
        <p:spPr>
          <a:xfrm>
            <a:off x="4032783" y="5861583"/>
            <a:ext cx="3511016" cy="351101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07189" y="336003"/>
            <a:ext cx="1858010"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a:t>
            </a:r>
            <a:r>
              <a:rPr sz="1100" b="0" spc="-15" dirty="0">
                <a:solidFill>
                  <a:srgbClr val="5E6669"/>
                </a:solidFill>
                <a:latin typeface="Gotham Book"/>
                <a:cs typeface="Gotham Book"/>
              </a:rPr>
              <a:t> </a:t>
            </a:r>
            <a:r>
              <a:rPr sz="1100" b="0" dirty="0">
                <a:solidFill>
                  <a:srgbClr val="5E6669"/>
                </a:solidFill>
                <a:latin typeface="Gotham Book"/>
                <a:cs typeface="Gotham Book"/>
              </a:rPr>
              <a:t>ANNUAL</a:t>
            </a:r>
            <a:r>
              <a:rPr sz="1100" b="0" spc="-15" dirty="0">
                <a:solidFill>
                  <a:srgbClr val="5E6669"/>
                </a:solidFill>
                <a:latin typeface="Gotham Book"/>
                <a:cs typeface="Gotham Book"/>
              </a:rPr>
              <a:t> </a:t>
            </a:r>
            <a:r>
              <a:rPr sz="1100" b="0" spc="-10" dirty="0">
                <a:solidFill>
                  <a:srgbClr val="5E6669"/>
                </a:solidFill>
                <a:latin typeface="Gotham Book"/>
                <a:cs typeface="Gotham Book"/>
              </a:rPr>
              <a:t>REPORT</a:t>
            </a:r>
            <a:endParaRPr sz="1100">
              <a:latin typeface="Gotham Book"/>
              <a:cs typeface="Gotham Book"/>
            </a:endParaRPr>
          </a:p>
        </p:txBody>
      </p:sp>
      <p:grpSp>
        <p:nvGrpSpPr>
          <p:cNvPr id="3" name="object 3"/>
          <p:cNvGrpSpPr/>
          <p:nvPr/>
        </p:nvGrpSpPr>
        <p:grpSpPr>
          <a:xfrm>
            <a:off x="-824" y="9474200"/>
            <a:ext cx="7779384" cy="584200"/>
            <a:chOff x="-824" y="9474200"/>
            <a:chExt cx="7779384" cy="584200"/>
          </a:xfrm>
        </p:grpSpPr>
        <p:pic>
          <p:nvPicPr>
            <p:cNvPr id="4" name="object 4"/>
            <p:cNvPicPr/>
            <p:nvPr/>
          </p:nvPicPr>
          <p:blipFill>
            <a:blip r:embed="rId2" cstate="print"/>
            <a:stretch>
              <a:fillRect/>
            </a:stretch>
          </p:blipFill>
          <p:spPr>
            <a:xfrm>
              <a:off x="0" y="9474200"/>
              <a:ext cx="7772400" cy="584200"/>
            </a:xfrm>
            <a:prstGeom prst="rect">
              <a:avLst/>
            </a:prstGeom>
          </p:spPr>
        </p:pic>
        <p:sp>
          <p:nvSpPr>
            <p:cNvPr id="5" name="object 5"/>
            <p:cNvSpPr/>
            <p:nvPr/>
          </p:nvSpPr>
          <p:spPr>
            <a:xfrm>
              <a:off x="5113" y="9757808"/>
              <a:ext cx="7767320" cy="55244"/>
            </a:xfrm>
            <a:custGeom>
              <a:avLst/>
              <a:gdLst/>
              <a:ahLst/>
              <a:cxnLst/>
              <a:rect l="l" t="t" r="r" b="b"/>
              <a:pathLst>
                <a:path w="7767320" h="55245">
                  <a:moveTo>
                    <a:pt x="0" y="0"/>
                  </a:moveTo>
                  <a:lnTo>
                    <a:pt x="55105" y="55105"/>
                  </a:lnTo>
                </a:path>
                <a:path w="7767320" h="55245">
                  <a:moveTo>
                    <a:pt x="31800" y="0"/>
                  </a:moveTo>
                  <a:lnTo>
                    <a:pt x="86906" y="55105"/>
                  </a:lnTo>
                </a:path>
                <a:path w="7767320" h="55245">
                  <a:moveTo>
                    <a:pt x="63601" y="0"/>
                  </a:moveTo>
                  <a:lnTo>
                    <a:pt x="118694" y="55105"/>
                  </a:lnTo>
                </a:path>
                <a:path w="7767320" h="55245">
                  <a:moveTo>
                    <a:pt x="95389" y="0"/>
                  </a:moveTo>
                  <a:lnTo>
                    <a:pt x="150495" y="55105"/>
                  </a:lnTo>
                </a:path>
                <a:path w="7767320" h="55245">
                  <a:moveTo>
                    <a:pt x="127190" y="0"/>
                  </a:moveTo>
                  <a:lnTo>
                    <a:pt x="182295" y="55105"/>
                  </a:lnTo>
                </a:path>
                <a:path w="7767320" h="55245">
                  <a:moveTo>
                    <a:pt x="158991" y="0"/>
                  </a:moveTo>
                  <a:lnTo>
                    <a:pt x="214096" y="55105"/>
                  </a:lnTo>
                </a:path>
                <a:path w="7767320" h="55245">
                  <a:moveTo>
                    <a:pt x="190792" y="0"/>
                  </a:moveTo>
                  <a:lnTo>
                    <a:pt x="245884" y="55105"/>
                  </a:lnTo>
                </a:path>
                <a:path w="7767320" h="55245">
                  <a:moveTo>
                    <a:pt x="222580" y="0"/>
                  </a:moveTo>
                  <a:lnTo>
                    <a:pt x="277685" y="55105"/>
                  </a:lnTo>
                </a:path>
                <a:path w="7767320" h="55245">
                  <a:moveTo>
                    <a:pt x="254381" y="0"/>
                  </a:moveTo>
                  <a:lnTo>
                    <a:pt x="309486" y="55105"/>
                  </a:lnTo>
                </a:path>
                <a:path w="7767320" h="55245">
                  <a:moveTo>
                    <a:pt x="286181" y="0"/>
                  </a:moveTo>
                  <a:lnTo>
                    <a:pt x="341287" y="55105"/>
                  </a:lnTo>
                </a:path>
                <a:path w="7767320" h="55245">
                  <a:moveTo>
                    <a:pt x="317982" y="0"/>
                  </a:moveTo>
                  <a:lnTo>
                    <a:pt x="373087" y="55105"/>
                  </a:lnTo>
                </a:path>
                <a:path w="7767320" h="55245">
                  <a:moveTo>
                    <a:pt x="349770" y="0"/>
                  </a:moveTo>
                  <a:lnTo>
                    <a:pt x="404876" y="55105"/>
                  </a:lnTo>
                </a:path>
                <a:path w="7767320" h="55245">
                  <a:moveTo>
                    <a:pt x="381571" y="0"/>
                  </a:moveTo>
                  <a:lnTo>
                    <a:pt x="436676" y="55105"/>
                  </a:lnTo>
                </a:path>
                <a:path w="7767320" h="55245">
                  <a:moveTo>
                    <a:pt x="413372" y="0"/>
                  </a:moveTo>
                  <a:lnTo>
                    <a:pt x="468477" y="55105"/>
                  </a:lnTo>
                </a:path>
                <a:path w="7767320" h="55245">
                  <a:moveTo>
                    <a:pt x="445173" y="0"/>
                  </a:moveTo>
                  <a:lnTo>
                    <a:pt x="500278" y="55105"/>
                  </a:lnTo>
                </a:path>
                <a:path w="7767320" h="55245">
                  <a:moveTo>
                    <a:pt x="476973" y="0"/>
                  </a:moveTo>
                  <a:lnTo>
                    <a:pt x="532066" y="55105"/>
                  </a:lnTo>
                </a:path>
                <a:path w="7767320" h="55245">
                  <a:moveTo>
                    <a:pt x="508762" y="0"/>
                  </a:moveTo>
                  <a:lnTo>
                    <a:pt x="563867" y="55105"/>
                  </a:lnTo>
                </a:path>
                <a:path w="7767320" h="55245">
                  <a:moveTo>
                    <a:pt x="540562" y="0"/>
                  </a:moveTo>
                  <a:lnTo>
                    <a:pt x="595668" y="55105"/>
                  </a:lnTo>
                </a:path>
                <a:path w="7767320" h="55245">
                  <a:moveTo>
                    <a:pt x="572363" y="0"/>
                  </a:moveTo>
                  <a:lnTo>
                    <a:pt x="627468" y="55105"/>
                  </a:lnTo>
                </a:path>
                <a:path w="7767320" h="55245">
                  <a:moveTo>
                    <a:pt x="604164" y="0"/>
                  </a:moveTo>
                  <a:lnTo>
                    <a:pt x="659269" y="55105"/>
                  </a:lnTo>
                </a:path>
                <a:path w="7767320" h="55245">
                  <a:moveTo>
                    <a:pt x="635952" y="0"/>
                  </a:moveTo>
                  <a:lnTo>
                    <a:pt x="691057" y="55105"/>
                  </a:lnTo>
                </a:path>
                <a:path w="7767320" h="55245">
                  <a:moveTo>
                    <a:pt x="667753" y="0"/>
                  </a:moveTo>
                  <a:lnTo>
                    <a:pt x="722858" y="55105"/>
                  </a:lnTo>
                </a:path>
                <a:path w="7767320" h="55245">
                  <a:moveTo>
                    <a:pt x="699554" y="0"/>
                  </a:moveTo>
                  <a:lnTo>
                    <a:pt x="754659" y="55105"/>
                  </a:lnTo>
                </a:path>
                <a:path w="7767320" h="55245">
                  <a:moveTo>
                    <a:pt x="731354" y="0"/>
                  </a:moveTo>
                  <a:lnTo>
                    <a:pt x="786460" y="55105"/>
                  </a:lnTo>
                </a:path>
                <a:path w="7767320" h="55245">
                  <a:moveTo>
                    <a:pt x="763155" y="0"/>
                  </a:moveTo>
                  <a:lnTo>
                    <a:pt x="818248" y="55105"/>
                  </a:lnTo>
                </a:path>
                <a:path w="7767320" h="55245">
                  <a:moveTo>
                    <a:pt x="794943" y="0"/>
                  </a:moveTo>
                  <a:lnTo>
                    <a:pt x="850049" y="55105"/>
                  </a:lnTo>
                </a:path>
                <a:path w="7767320" h="55245">
                  <a:moveTo>
                    <a:pt x="826744" y="0"/>
                  </a:moveTo>
                  <a:lnTo>
                    <a:pt x="881849" y="55105"/>
                  </a:lnTo>
                </a:path>
                <a:path w="7767320" h="55245">
                  <a:moveTo>
                    <a:pt x="858545" y="0"/>
                  </a:moveTo>
                  <a:lnTo>
                    <a:pt x="913650" y="55105"/>
                  </a:lnTo>
                </a:path>
                <a:path w="7767320" h="55245">
                  <a:moveTo>
                    <a:pt x="890346" y="0"/>
                  </a:moveTo>
                  <a:lnTo>
                    <a:pt x="945438" y="55105"/>
                  </a:lnTo>
                </a:path>
                <a:path w="7767320" h="55245">
                  <a:moveTo>
                    <a:pt x="922134" y="0"/>
                  </a:moveTo>
                  <a:lnTo>
                    <a:pt x="977239" y="55105"/>
                  </a:lnTo>
                </a:path>
                <a:path w="7767320" h="55245">
                  <a:moveTo>
                    <a:pt x="953935" y="0"/>
                  </a:moveTo>
                  <a:lnTo>
                    <a:pt x="1009040" y="55105"/>
                  </a:lnTo>
                </a:path>
                <a:path w="7767320" h="55245">
                  <a:moveTo>
                    <a:pt x="985735" y="0"/>
                  </a:moveTo>
                  <a:lnTo>
                    <a:pt x="1040841" y="55105"/>
                  </a:lnTo>
                </a:path>
                <a:path w="7767320" h="55245">
                  <a:moveTo>
                    <a:pt x="1017536" y="0"/>
                  </a:moveTo>
                  <a:lnTo>
                    <a:pt x="1072642" y="55105"/>
                  </a:lnTo>
                </a:path>
                <a:path w="7767320" h="55245">
                  <a:moveTo>
                    <a:pt x="1049324" y="0"/>
                  </a:moveTo>
                  <a:lnTo>
                    <a:pt x="1104430" y="55105"/>
                  </a:lnTo>
                </a:path>
                <a:path w="7767320" h="55245">
                  <a:moveTo>
                    <a:pt x="1081125" y="0"/>
                  </a:moveTo>
                  <a:lnTo>
                    <a:pt x="1136230" y="55105"/>
                  </a:lnTo>
                </a:path>
                <a:path w="7767320" h="55245">
                  <a:moveTo>
                    <a:pt x="1112926" y="0"/>
                  </a:moveTo>
                  <a:lnTo>
                    <a:pt x="1168031" y="55105"/>
                  </a:lnTo>
                </a:path>
                <a:path w="7767320" h="55245">
                  <a:moveTo>
                    <a:pt x="1144727" y="0"/>
                  </a:moveTo>
                  <a:lnTo>
                    <a:pt x="1199832" y="55105"/>
                  </a:lnTo>
                </a:path>
                <a:path w="7767320" h="55245">
                  <a:moveTo>
                    <a:pt x="1176528" y="0"/>
                  </a:moveTo>
                  <a:lnTo>
                    <a:pt x="1231620" y="55105"/>
                  </a:lnTo>
                </a:path>
                <a:path w="7767320" h="55245">
                  <a:moveTo>
                    <a:pt x="1208316" y="0"/>
                  </a:moveTo>
                  <a:lnTo>
                    <a:pt x="1263421" y="55105"/>
                  </a:lnTo>
                </a:path>
                <a:path w="7767320" h="55245">
                  <a:moveTo>
                    <a:pt x="1240116" y="0"/>
                  </a:moveTo>
                  <a:lnTo>
                    <a:pt x="1295222" y="55105"/>
                  </a:lnTo>
                </a:path>
                <a:path w="7767320" h="55245">
                  <a:moveTo>
                    <a:pt x="1271917" y="0"/>
                  </a:moveTo>
                  <a:lnTo>
                    <a:pt x="1327023" y="55105"/>
                  </a:lnTo>
                </a:path>
                <a:path w="7767320" h="55245">
                  <a:moveTo>
                    <a:pt x="1303718" y="0"/>
                  </a:moveTo>
                  <a:lnTo>
                    <a:pt x="1358823" y="55105"/>
                  </a:lnTo>
                </a:path>
                <a:path w="7767320" h="55245">
                  <a:moveTo>
                    <a:pt x="1335506" y="0"/>
                  </a:moveTo>
                  <a:lnTo>
                    <a:pt x="1390611" y="55105"/>
                  </a:lnTo>
                </a:path>
                <a:path w="7767320" h="55245">
                  <a:moveTo>
                    <a:pt x="1367307" y="0"/>
                  </a:moveTo>
                  <a:lnTo>
                    <a:pt x="1422412" y="55105"/>
                  </a:lnTo>
                </a:path>
                <a:path w="7767320" h="55245">
                  <a:moveTo>
                    <a:pt x="1399108" y="0"/>
                  </a:moveTo>
                  <a:lnTo>
                    <a:pt x="1454213" y="55105"/>
                  </a:lnTo>
                </a:path>
                <a:path w="7767320" h="55245">
                  <a:moveTo>
                    <a:pt x="1430909" y="0"/>
                  </a:moveTo>
                  <a:lnTo>
                    <a:pt x="1486014" y="55105"/>
                  </a:lnTo>
                </a:path>
                <a:path w="7767320" h="55245">
                  <a:moveTo>
                    <a:pt x="1462709" y="0"/>
                  </a:moveTo>
                  <a:lnTo>
                    <a:pt x="1517802" y="55105"/>
                  </a:lnTo>
                </a:path>
                <a:path w="7767320" h="55245">
                  <a:moveTo>
                    <a:pt x="1494497" y="0"/>
                  </a:moveTo>
                  <a:lnTo>
                    <a:pt x="1549603" y="55105"/>
                  </a:lnTo>
                </a:path>
                <a:path w="7767320" h="55245">
                  <a:moveTo>
                    <a:pt x="1526298" y="0"/>
                  </a:moveTo>
                  <a:lnTo>
                    <a:pt x="1581404" y="55105"/>
                  </a:lnTo>
                </a:path>
                <a:path w="7767320" h="55245">
                  <a:moveTo>
                    <a:pt x="1558099" y="0"/>
                  </a:moveTo>
                  <a:lnTo>
                    <a:pt x="1613204" y="55105"/>
                  </a:lnTo>
                </a:path>
                <a:path w="7767320" h="55245">
                  <a:moveTo>
                    <a:pt x="1589900" y="0"/>
                  </a:moveTo>
                  <a:lnTo>
                    <a:pt x="1644992" y="55105"/>
                  </a:lnTo>
                </a:path>
                <a:path w="7767320" h="55245">
                  <a:moveTo>
                    <a:pt x="1621688" y="0"/>
                  </a:moveTo>
                  <a:lnTo>
                    <a:pt x="1676793" y="55105"/>
                  </a:lnTo>
                </a:path>
                <a:path w="7767320" h="55245">
                  <a:moveTo>
                    <a:pt x="1653489" y="0"/>
                  </a:moveTo>
                  <a:lnTo>
                    <a:pt x="1708594" y="55105"/>
                  </a:lnTo>
                </a:path>
                <a:path w="7767320" h="55245">
                  <a:moveTo>
                    <a:pt x="1685289" y="0"/>
                  </a:moveTo>
                  <a:lnTo>
                    <a:pt x="1740395" y="55105"/>
                  </a:lnTo>
                </a:path>
                <a:path w="7767320" h="55245">
                  <a:moveTo>
                    <a:pt x="1717090" y="0"/>
                  </a:moveTo>
                  <a:lnTo>
                    <a:pt x="1772196" y="55105"/>
                  </a:lnTo>
                </a:path>
                <a:path w="7767320" h="55245">
                  <a:moveTo>
                    <a:pt x="1748878" y="0"/>
                  </a:moveTo>
                  <a:lnTo>
                    <a:pt x="1803984" y="55105"/>
                  </a:lnTo>
                </a:path>
                <a:path w="7767320" h="55245">
                  <a:moveTo>
                    <a:pt x="1780679" y="0"/>
                  </a:moveTo>
                  <a:lnTo>
                    <a:pt x="1835785" y="55105"/>
                  </a:lnTo>
                </a:path>
                <a:path w="7767320" h="55245">
                  <a:moveTo>
                    <a:pt x="1812480" y="0"/>
                  </a:moveTo>
                  <a:lnTo>
                    <a:pt x="1867585" y="55105"/>
                  </a:lnTo>
                </a:path>
                <a:path w="7767320" h="55245">
                  <a:moveTo>
                    <a:pt x="1844281" y="0"/>
                  </a:moveTo>
                  <a:lnTo>
                    <a:pt x="1899386" y="55105"/>
                  </a:lnTo>
                </a:path>
                <a:path w="7767320" h="55245">
                  <a:moveTo>
                    <a:pt x="1876082" y="0"/>
                  </a:moveTo>
                  <a:lnTo>
                    <a:pt x="1931174" y="55105"/>
                  </a:lnTo>
                </a:path>
                <a:path w="7767320" h="55245">
                  <a:moveTo>
                    <a:pt x="1907870" y="0"/>
                  </a:moveTo>
                  <a:lnTo>
                    <a:pt x="1962975" y="55105"/>
                  </a:lnTo>
                </a:path>
                <a:path w="7767320" h="55245">
                  <a:moveTo>
                    <a:pt x="1939670" y="0"/>
                  </a:moveTo>
                  <a:lnTo>
                    <a:pt x="1994776" y="55105"/>
                  </a:lnTo>
                </a:path>
                <a:path w="7767320" h="55245">
                  <a:moveTo>
                    <a:pt x="1971471" y="0"/>
                  </a:moveTo>
                  <a:lnTo>
                    <a:pt x="2026577" y="55105"/>
                  </a:lnTo>
                </a:path>
                <a:path w="7767320" h="55245">
                  <a:moveTo>
                    <a:pt x="2003272" y="0"/>
                  </a:moveTo>
                  <a:lnTo>
                    <a:pt x="2058377" y="55105"/>
                  </a:lnTo>
                </a:path>
                <a:path w="7767320" h="55245">
                  <a:moveTo>
                    <a:pt x="2035060" y="0"/>
                  </a:moveTo>
                  <a:lnTo>
                    <a:pt x="2090166" y="55105"/>
                  </a:lnTo>
                </a:path>
                <a:path w="7767320" h="55245">
                  <a:moveTo>
                    <a:pt x="2066861" y="0"/>
                  </a:moveTo>
                  <a:lnTo>
                    <a:pt x="2121966" y="55105"/>
                  </a:lnTo>
                </a:path>
                <a:path w="7767320" h="55245">
                  <a:moveTo>
                    <a:pt x="2098662" y="0"/>
                  </a:moveTo>
                  <a:lnTo>
                    <a:pt x="2153767" y="55105"/>
                  </a:lnTo>
                </a:path>
                <a:path w="7767320" h="55245">
                  <a:moveTo>
                    <a:pt x="2130463" y="0"/>
                  </a:moveTo>
                  <a:lnTo>
                    <a:pt x="2185568" y="55105"/>
                  </a:lnTo>
                </a:path>
                <a:path w="7767320" h="55245">
                  <a:moveTo>
                    <a:pt x="2162263" y="0"/>
                  </a:moveTo>
                  <a:lnTo>
                    <a:pt x="2217356" y="55105"/>
                  </a:lnTo>
                </a:path>
                <a:path w="7767320" h="55245">
                  <a:moveTo>
                    <a:pt x="2194052" y="0"/>
                  </a:moveTo>
                  <a:lnTo>
                    <a:pt x="2249157" y="55105"/>
                  </a:lnTo>
                </a:path>
                <a:path w="7767320" h="55245">
                  <a:moveTo>
                    <a:pt x="2225852" y="0"/>
                  </a:moveTo>
                  <a:lnTo>
                    <a:pt x="2280958" y="55105"/>
                  </a:lnTo>
                </a:path>
                <a:path w="7767320" h="55245">
                  <a:moveTo>
                    <a:pt x="2257653" y="0"/>
                  </a:moveTo>
                  <a:lnTo>
                    <a:pt x="2312758" y="55105"/>
                  </a:lnTo>
                </a:path>
                <a:path w="7767320" h="55245">
                  <a:moveTo>
                    <a:pt x="2289454" y="0"/>
                  </a:moveTo>
                  <a:lnTo>
                    <a:pt x="2344547" y="55105"/>
                  </a:lnTo>
                </a:path>
                <a:path w="7767320" h="55245">
                  <a:moveTo>
                    <a:pt x="2321242" y="0"/>
                  </a:moveTo>
                  <a:lnTo>
                    <a:pt x="2376347" y="55105"/>
                  </a:lnTo>
                </a:path>
                <a:path w="7767320" h="55245">
                  <a:moveTo>
                    <a:pt x="2353043" y="0"/>
                  </a:moveTo>
                  <a:lnTo>
                    <a:pt x="2408148" y="55105"/>
                  </a:lnTo>
                </a:path>
                <a:path w="7767320" h="55245">
                  <a:moveTo>
                    <a:pt x="2384844" y="0"/>
                  </a:moveTo>
                  <a:lnTo>
                    <a:pt x="2439949" y="55105"/>
                  </a:lnTo>
                </a:path>
                <a:path w="7767320" h="55245">
                  <a:moveTo>
                    <a:pt x="2416644" y="0"/>
                  </a:moveTo>
                  <a:lnTo>
                    <a:pt x="2471750" y="55105"/>
                  </a:lnTo>
                </a:path>
                <a:path w="7767320" h="55245">
                  <a:moveTo>
                    <a:pt x="2448433" y="0"/>
                  </a:moveTo>
                  <a:lnTo>
                    <a:pt x="2503538" y="55105"/>
                  </a:lnTo>
                </a:path>
                <a:path w="7767320" h="55245">
                  <a:moveTo>
                    <a:pt x="2480233" y="0"/>
                  </a:moveTo>
                  <a:lnTo>
                    <a:pt x="2535339" y="55105"/>
                  </a:lnTo>
                </a:path>
                <a:path w="7767320" h="55245">
                  <a:moveTo>
                    <a:pt x="2512034" y="0"/>
                  </a:moveTo>
                  <a:lnTo>
                    <a:pt x="2567139" y="55105"/>
                  </a:lnTo>
                </a:path>
                <a:path w="7767320" h="55245">
                  <a:moveTo>
                    <a:pt x="2543835" y="0"/>
                  </a:moveTo>
                  <a:lnTo>
                    <a:pt x="2598940" y="55105"/>
                  </a:lnTo>
                </a:path>
                <a:path w="7767320" h="55245">
                  <a:moveTo>
                    <a:pt x="2575636" y="0"/>
                  </a:moveTo>
                  <a:lnTo>
                    <a:pt x="2630728" y="55105"/>
                  </a:lnTo>
                </a:path>
                <a:path w="7767320" h="55245">
                  <a:moveTo>
                    <a:pt x="2607424" y="0"/>
                  </a:moveTo>
                  <a:lnTo>
                    <a:pt x="2662529" y="55105"/>
                  </a:lnTo>
                </a:path>
                <a:path w="7767320" h="55245">
                  <a:moveTo>
                    <a:pt x="2639225" y="0"/>
                  </a:moveTo>
                  <a:lnTo>
                    <a:pt x="2694330" y="55105"/>
                  </a:lnTo>
                </a:path>
                <a:path w="7767320" h="55245">
                  <a:moveTo>
                    <a:pt x="2671025" y="0"/>
                  </a:moveTo>
                  <a:lnTo>
                    <a:pt x="2726131" y="55105"/>
                  </a:lnTo>
                </a:path>
                <a:path w="7767320" h="55245">
                  <a:moveTo>
                    <a:pt x="2702826" y="0"/>
                  </a:moveTo>
                  <a:lnTo>
                    <a:pt x="2757932" y="55105"/>
                  </a:lnTo>
                </a:path>
                <a:path w="7767320" h="55245">
                  <a:moveTo>
                    <a:pt x="2734614" y="0"/>
                  </a:moveTo>
                  <a:lnTo>
                    <a:pt x="2789720" y="55105"/>
                  </a:lnTo>
                </a:path>
                <a:path w="7767320" h="55245">
                  <a:moveTo>
                    <a:pt x="2766415" y="0"/>
                  </a:moveTo>
                  <a:lnTo>
                    <a:pt x="2821520" y="55105"/>
                  </a:lnTo>
                </a:path>
                <a:path w="7767320" h="55245">
                  <a:moveTo>
                    <a:pt x="2798216" y="0"/>
                  </a:moveTo>
                  <a:lnTo>
                    <a:pt x="2853321" y="55105"/>
                  </a:lnTo>
                </a:path>
                <a:path w="7767320" h="55245">
                  <a:moveTo>
                    <a:pt x="2830017" y="0"/>
                  </a:moveTo>
                  <a:lnTo>
                    <a:pt x="2885122" y="55105"/>
                  </a:lnTo>
                </a:path>
                <a:path w="7767320" h="55245">
                  <a:moveTo>
                    <a:pt x="2861818" y="0"/>
                  </a:moveTo>
                  <a:lnTo>
                    <a:pt x="2916910" y="55105"/>
                  </a:lnTo>
                </a:path>
                <a:path w="7767320" h="55245">
                  <a:moveTo>
                    <a:pt x="2893606" y="0"/>
                  </a:moveTo>
                  <a:lnTo>
                    <a:pt x="2948711" y="55105"/>
                  </a:lnTo>
                </a:path>
                <a:path w="7767320" h="55245">
                  <a:moveTo>
                    <a:pt x="2925406" y="0"/>
                  </a:moveTo>
                  <a:lnTo>
                    <a:pt x="2980512" y="55105"/>
                  </a:lnTo>
                </a:path>
                <a:path w="7767320" h="55245">
                  <a:moveTo>
                    <a:pt x="2957207" y="0"/>
                  </a:moveTo>
                  <a:lnTo>
                    <a:pt x="3012313" y="55105"/>
                  </a:lnTo>
                </a:path>
                <a:path w="7767320" h="55245">
                  <a:moveTo>
                    <a:pt x="2989008" y="0"/>
                  </a:moveTo>
                  <a:lnTo>
                    <a:pt x="3044101" y="55105"/>
                  </a:lnTo>
                </a:path>
                <a:path w="7767320" h="55245">
                  <a:moveTo>
                    <a:pt x="3020796" y="0"/>
                  </a:moveTo>
                  <a:lnTo>
                    <a:pt x="3075901" y="55105"/>
                  </a:lnTo>
                </a:path>
                <a:path w="7767320" h="55245">
                  <a:moveTo>
                    <a:pt x="3052597" y="0"/>
                  </a:moveTo>
                  <a:lnTo>
                    <a:pt x="3107702" y="55105"/>
                  </a:lnTo>
                </a:path>
                <a:path w="7767320" h="55245">
                  <a:moveTo>
                    <a:pt x="3084398" y="0"/>
                  </a:moveTo>
                  <a:lnTo>
                    <a:pt x="3139503" y="55105"/>
                  </a:lnTo>
                </a:path>
                <a:path w="7767320" h="55245">
                  <a:moveTo>
                    <a:pt x="3116199" y="0"/>
                  </a:moveTo>
                  <a:lnTo>
                    <a:pt x="3171304" y="55105"/>
                  </a:lnTo>
                </a:path>
                <a:path w="7767320" h="55245">
                  <a:moveTo>
                    <a:pt x="3147987" y="0"/>
                  </a:moveTo>
                  <a:lnTo>
                    <a:pt x="3203092" y="55105"/>
                  </a:lnTo>
                </a:path>
                <a:path w="7767320" h="55245">
                  <a:moveTo>
                    <a:pt x="3179787" y="0"/>
                  </a:moveTo>
                  <a:lnTo>
                    <a:pt x="3234893" y="55105"/>
                  </a:lnTo>
                </a:path>
                <a:path w="7767320" h="55245">
                  <a:moveTo>
                    <a:pt x="3211588" y="0"/>
                  </a:moveTo>
                  <a:lnTo>
                    <a:pt x="3266694" y="55105"/>
                  </a:lnTo>
                </a:path>
                <a:path w="7767320" h="55245">
                  <a:moveTo>
                    <a:pt x="3243389" y="0"/>
                  </a:moveTo>
                  <a:lnTo>
                    <a:pt x="3298494" y="55105"/>
                  </a:lnTo>
                </a:path>
                <a:path w="7767320" h="55245">
                  <a:moveTo>
                    <a:pt x="3275190" y="0"/>
                  </a:moveTo>
                  <a:lnTo>
                    <a:pt x="3330282" y="55105"/>
                  </a:lnTo>
                </a:path>
                <a:path w="7767320" h="55245">
                  <a:moveTo>
                    <a:pt x="3306978" y="0"/>
                  </a:moveTo>
                  <a:lnTo>
                    <a:pt x="3362083" y="55105"/>
                  </a:lnTo>
                </a:path>
                <a:path w="7767320" h="55245">
                  <a:moveTo>
                    <a:pt x="3338779" y="0"/>
                  </a:moveTo>
                  <a:lnTo>
                    <a:pt x="3393884" y="55105"/>
                  </a:lnTo>
                </a:path>
                <a:path w="7767320" h="55245">
                  <a:moveTo>
                    <a:pt x="3370579" y="0"/>
                  </a:moveTo>
                  <a:lnTo>
                    <a:pt x="3425685" y="55105"/>
                  </a:lnTo>
                </a:path>
                <a:path w="7767320" h="55245">
                  <a:moveTo>
                    <a:pt x="3402380" y="0"/>
                  </a:moveTo>
                  <a:lnTo>
                    <a:pt x="3457473" y="55105"/>
                  </a:lnTo>
                </a:path>
                <a:path w="7767320" h="55245">
                  <a:moveTo>
                    <a:pt x="3434168" y="0"/>
                  </a:moveTo>
                  <a:lnTo>
                    <a:pt x="3489274" y="55105"/>
                  </a:lnTo>
                </a:path>
                <a:path w="7767320" h="55245">
                  <a:moveTo>
                    <a:pt x="3465969" y="0"/>
                  </a:moveTo>
                  <a:lnTo>
                    <a:pt x="3521075" y="55105"/>
                  </a:lnTo>
                </a:path>
                <a:path w="7767320" h="55245">
                  <a:moveTo>
                    <a:pt x="3497770" y="0"/>
                  </a:moveTo>
                  <a:lnTo>
                    <a:pt x="3552875" y="55105"/>
                  </a:lnTo>
                </a:path>
                <a:path w="7767320" h="55245">
                  <a:moveTo>
                    <a:pt x="3529571" y="0"/>
                  </a:moveTo>
                  <a:lnTo>
                    <a:pt x="3584676" y="55105"/>
                  </a:lnTo>
                </a:path>
                <a:path w="7767320" h="55245">
                  <a:moveTo>
                    <a:pt x="3561359" y="0"/>
                  </a:moveTo>
                  <a:lnTo>
                    <a:pt x="3616464" y="55105"/>
                  </a:lnTo>
                </a:path>
                <a:path w="7767320" h="55245">
                  <a:moveTo>
                    <a:pt x="3593160" y="0"/>
                  </a:moveTo>
                  <a:lnTo>
                    <a:pt x="3648265" y="55105"/>
                  </a:lnTo>
                </a:path>
                <a:path w="7767320" h="55245">
                  <a:moveTo>
                    <a:pt x="3624961" y="0"/>
                  </a:moveTo>
                  <a:lnTo>
                    <a:pt x="3680066" y="55105"/>
                  </a:lnTo>
                </a:path>
                <a:path w="7767320" h="55245">
                  <a:moveTo>
                    <a:pt x="3656761" y="0"/>
                  </a:moveTo>
                  <a:lnTo>
                    <a:pt x="3711867" y="55105"/>
                  </a:lnTo>
                </a:path>
                <a:path w="7767320" h="55245">
                  <a:moveTo>
                    <a:pt x="3688562" y="0"/>
                  </a:moveTo>
                  <a:lnTo>
                    <a:pt x="3743655" y="55105"/>
                  </a:lnTo>
                </a:path>
                <a:path w="7767320" h="55245">
                  <a:moveTo>
                    <a:pt x="3720350" y="0"/>
                  </a:moveTo>
                  <a:lnTo>
                    <a:pt x="3775455" y="55105"/>
                  </a:lnTo>
                </a:path>
                <a:path w="7767320" h="55245">
                  <a:moveTo>
                    <a:pt x="3752151" y="0"/>
                  </a:moveTo>
                  <a:lnTo>
                    <a:pt x="3807256" y="55105"/>
                  </a:lnTo>
                </a:path>
                <a:path w="7767320" h="55245">
                  <a:moveTo>
                    <a:pt x="3783952" y="0"/>
                  </a:moveTo>
                  <a:lnTo>
                    <a:pt x="3839057" y="55105"/>
                  </a:lnTo>
                </a:path>
                <a:path w="7767320" h="55245">
                  <a:moveTo>
                    <a:pt x="3815753" y="0"/>
                  </a:moveTo>
                  <a:lnTo>
                    <a:pt x="3870858" y="55105"/>
                  </a:lnTo>
                </a:path>
                <a:path w="7767320" h="55245">
                  <a:moveTo>
                    <a:pt x="3847541" y="0"/>
                  </a:moveTo>
                  <a:lnTo>
                    <a:pt x="3902646" y="55105"/>
                  </a:lnTo>
                </a:path>
                <a:path w="7767320" h="55245">
                  <a:moveTo>
                    <a:pt x="3879341" y="0"/>
                  </a:moveTo>
                  <a:lnTo>
                    <a:pt x="3934447" y="55105"/>
                  </a:lnTo>
                </a:path>
                <a:path w="7767320" h="55245">
                  <a:moveTo>
                    <a:pt x="3911142" y="0"/>
                  </a:moveTo>
                  <a:lnTo>
                    <a:pt x="3966248" y="55105"/>
                  </a:lnTo>
                </a:path>
                <a:path w="7767320" h="55245">
                  <a:moveTo>
                    <a:pt x="3942943" y="0"/>
                  </a:moveTo>
                  <a:lnTo>
                    <a:pt x="3998048" y="55105"/>
                  </a:lnTo>
                </a:path>
                <a:path w="7767320" h="55245">
                  <a:moveTo>
                    <a:pt x="3974744" y="0"/>
                  </a:moveTo>
                  <a:lnTo>
                    <a:pt x="4029837" y="55105"/>
                  </a:lnTo>
                </a:path>
                <a:path w="7767320" h="55245">
                  <a:moveTo>
                    <a:pt x="4006532" y="0"/>
                  </a:moveTo>
                  <a:lnTo>
                    <a:pt x="4061637" y="55105"/>
                  </a:lnTo>
                </a:path>
                <a:path w="7767320" h="55245">
                  <a:moveTo>
                    <a:pt x="4038333" y="0"/>
                  </a:moveTo>
                  <a:lnTo>
                    <a:pt x="4093438" y="55105"/>
                  </a:lnTo>
                </a:path>
                <a:path w="7767320" h="55245">
                  <a:moveTo>
                    <a:pt x="4070134" y="0"/>
                  </a:moveTo>
                  <a:lnTo>
                    <a:pt x="4125239" y="55105"/>
                  </a:lnTo>
                </a:path>
                <a:path w="7767320" h="55245">
                  <a:moveTo>
                    <a:pt x="4101934" y="0"/>
                  </a:moveTo>
                  <a:lnTo>
                    <a:pt x="4157040" y="55105"/>
                  </a:lnTo>
                </a:path>
                <a:path w="7767320" h="55245">
                  <a:moveTo>
                    <a:pt x="4133723" y="0"/>
                  </a:moveTo>
                  <a:lnTo>
                    <a:pt x="4188828" y="55105"/>
                  </a:lnTo>
                </a:path>
                <a:path w="7767320" h="55245">
                  <a:moveTo>
                    <a:pt x="4165523" y="0"/>
                  </a:moveTo>
                  <a:lnTo>
                    <a:pt x="4220629" y="55105"/>
                  </a:lnTo>
                </a:path>
                <a:path w="7767320" h="55245">
                  <a:moveTo>
                    <a:pt x="4197324" y="0"/>
                  </a:moveTo>
                  <a:lnTo>
                    <a:pt x="4252429" y="55105"/>
                  </a:lnTo>
                </a:path>
                <a:path w="7767320" h="55245">
                  <a:moveTo>
                    <a:pt x="4229125" y="0"/>
                  </a:moveTo>
                  <a:lnTo>
                    <a:pt x="4284230" y="55105"/>
                  </a:lnTo>
                </a:path>
                <a:path w="7767320" h="55245">
                  <a:moveTo>
                    <a:pt x="4260913" y="0"/>
                  </a:moveTo>
                  <a:lnTo>
                    <a:pt x="4316018" y="55105"/>
                  </a:lnTo>
                </a:path>
                <a:path w="7767320" h="55245">
                  <a:moveTo>
                    <a:pt x="4292714" y="0"/>
                  </a:moveTo>
                  <a:lnTo>
                    <a:pt x="4347819" y="55105"/>
                  </a:lnTo>
                </a:path>
                <a:path w="7767320" h="55245">
                  <a:moveTo>
                    <a:pt x="4324515" y="0"/>
                  </a:moveTo>
                  <a:lnTo>
                    <a:pt x="4379620" y="55105"/>
                  </a:lnTo>
                </a:path>
                <a:path w="7767320" h="55245">
                  <a:moveTo>
                    <a:pt x="4356315" y="0"/>
                  </a:moveTo>
                  <a:lnTo>
                    <a:pt x="4411421" y="55105"/>
                  </a:lnTo>
                </a:path>
                <a:path w="7767320" h="55245">
                  <a:moveTo>
                    <a:pt x="4388116" y="0"/>
                  </a:moveTo>
                  <a:lnTo>
                    <a:pt x="4443209" y="55105"/>
                  </a:lnTo>
                </a:path>
                <a:path w="7767320" h="55245">
                  <a:moveTo>
                    <a:pt x="4419904" y="0"/>
                  </a:moveTo>
                  <a:lnTo>
                    <a:pt x="4475010" y="55105"/>
                  </a:lnTo>
                </a:path>
                <a:path w="7767320" h="55245">
                  <a:moveTo>
                    <a:pt x="4451705" y="0"/>
                  </a:moveTo>
                  <a:lnTo>
                    <a:pt x="4506810" y="55105"/>
                  </a:lnTo>
                </a:path>
                <a:path w="7767320" h="55245">
                  <a:moveTo>
                    <a:pt x="4483506" y="0"/>
                  </a:moveTo>
                  <a:lnTo>
                    <a:pt x="4538611" y="55105"/>
                  </a:lnTo>
                </a:path>
                <a:path w="7767320" h="55245">
                  <a:moveTo>
                    <a:pt x="4515307" y="0"/>
                  </a:moveTo>
                  <a:lnTo>
                    <a:pt x="4570412" y="55105"/>
                  </a:lnTo>
                </a:path>
                <a:path w="7767320" h="55245">
                  <a:moveTo>
                    <a:pt x="4547095" y="0"/>
                  </a:moveTo>
                  <a:lnTo>
                    <a:pt x="4602200" y="55105"/>
                  </a:lnTo>
                </a:path>
                <a:path w="7767320" h="55245">
                  <a:moveTo>
                    <a:pt x="4578896" y="0"/>
                  </a:moveTo>
                  <a:lnTo>
                    <a:pt x="4634001" y="55105"/>
                  </a:lnTo>
                </a:path>
                <a:path w="7767320" h="55245">
                  <a:moveTo>
                    <a:pt x="4610696" y="0"/>
                  </a:moveTo>
                  <a:lnTo>
                    <a:pt x="4665802" y="55105"/>
                  </a:lnTo>
                </a:path>
                <a:path w="7767320" h="55245">
                  <a:moveTo>
                    <a:pt x="4642497" y="0"/>
                  </a:moveTo>
                  <a:lnTo>
                    <a:pt x="4697603" y="55105"/>
                  </a:lnTo>
                </a:path>
                <a:path w="7767320" h="55245">
                  <a:moveTo>
                    <a:pt x="4674298" y="0"/>
                  </a:moveTo>
                  <a:lnTo>
                    <a:pt x="4729391" y="55105"/>
                  </a:lnTo>
                </a:path>
                <a:path w="7767320" h="55245">
                  <a:moveTo>
                    <a:pt x="4706086" y="0"/>
                  </a:moveTo>
                  <a:lnTo>
                    <a:pt x="4761191" y="55105"/>
                  </a:lnTo>
                </a:path>
                <a:path w="7767320" h="55245">
                  <a:moveTo>
                    <a:pt x="4737887" y="0"/>
                  </a:moveTo>
                  <a:lnTo>
                    <a:pt x="4792992" y="55105"/>
                  </a:lnTo>
                </a:path>
                <a:path w="7767320" h="55245">
                  <a:moveTo>
                    <a:pt x="4769688" y="0"/>
                  </a:moveTo>
                  <a:lnTo>
                    <a:pt x="4824793" y="55105"/>
                  </a:lnTo>
                </a:path>
                <a:path w="7767320" h="55245">
                  <a:moveTo>
                    <a:pt x="4801489" y="0"/>
                  </a:moveTo>
                  <a:lnTo>
                    <a:pt x="4856594" y="55105"/>
                  </a:lnTo>
                </a:path>
                <a:path w="7767320" h="55245">
                  <a:moveTo>
                    <a:pt x="4833277" y="0"/>
                  </a:moveTo>
                  <a:lnTo>
                    <a:pt x="4888382" y="55105"/>
                  </a:lnTo>
                </a:path>
                <a:path w="7767320" h="55245">
                  <a:moveTo>
                    <a:pt x="4865077" y="0"/>
                  </a:moveTo>
                  <a:lnTo>
                    <a:pt x="4920183" y="55105"/>
                  </a:lnTo>
                </a:path>
                <a:path w="7767320" h="55245">
                  <a:moveTo>
                    <a:pt x="4896878" y="0"/>
                  </a:moveTo>
                  <a:lnTo>
                    <a:pt x="4951984" y="55105"/>
                  </a:lnTo>
                </a:path>
                <a:path w="7767320" h="55245">
                  <a:moveTo>
                    <a:pt x="4928679" y="0"/>
                  </a:moveTo>
                  <a:lnTo>
                    <a:pt x="4983784" y="55105"/>
                  </a:lnTo>
                </a:path>
                <a:path w="7767320" h="55245">
                  <a:moveTo>
                    <a:pt x="4960480" y="0"/>
                  </a:moveTo>
                  <a:lnTo>
                    <a:pt x="5015572" y="55105"/>
                  </a:lnTo>
                </a:path>
                <a:path w="7767320" h="55245">
                  <a:moveTo>
                    <a:pt x="4992268" y="0"/>
                  </a:moveTo>
                  <a:lnTo>
                    <a:pt x="5047373" y="55105"/>
                  </a:lnTo>
                </a:path>
                <a:path w="7767320" h="55245">
                  <a:moveTo>
                    <a:pt x="5024069" y="0"/>
                  </a:moveTo>
                  <a:lnTo>
                    <a:pt x="5079174" y="55105"/>
                  </a:lnTo>
                </a:path>
                <a:path w="7767320" h="55245">
                  <a:moveTo>
                    <a:pt x="5055870" y="0"/>
                  </a:moveTo>
                  <a:lnTo>
                    <a:pt x="5110975" y="55105"/>
                  </a:lnTo>
                </a:path>
                <a:path w="7767320" h="55245">
                  <a:moveTo>
                    <a:pt x="5087670" y="0"/>
                  </a:moveTo>
                  <a:lnTo>
                    <a:pt x="5142763" y="55105"/>
                  </a:lnTo>
                </a:path>
                <a:path w="7767320" h="55245">
                  <a:moveTo>
                    <a:pt x="5119458" y="0"/>
                  </a:moveTo>
                  <a:lnTo>
                    <a:pt x="5174564" y="55105"/>
                  </a:lnTo>
                </a:path>
                <a:path w="7767320" h="55245">
                  <a:moveTo>
                    <a:pt x="5151259" y="0"/>
                  </a:moveTo>
                  <a:lnTo>
                    <a:pt x="5206365" y="55105"/>
                  </a:lnTo>
                </a:path>
                <a:path w="7767320" h="55245">
                  <a:moveTo>
                    <a:pt x="5183060" y="0"/>
                  </a:moveTo>
                  <a:lnTo>
                    <a:pt x="5238165" y="55105"/>
                  </a:lnTo>
                </a:path>
                <a:path w="7767320" h="55245">
                  <a:moveTo>
                    <a:pt x="5214861" y="0"/>
                  </a:moveTo>
                  <a:lnTo>
                    <a:pt x="5269966" y="55105"/>
                  </a:lnTo>
                </a:path>
                <a:path w="7767320" h="55245">
                  <a:moveTo>
                    <a:pt x="5246649" y="0"/>
                  </a:moveTo>
                  <a:lnTo>
                    <a:pt x="5301754" y="55105"/>
                  </a:lnTo>
                </a:path>
                <a:path w="7767320" h="55245">
                  <a:moveTo>
                    <a:pt x="5278450" y="0"/>
                  </a:moveTo>
                  <a:lnTo>
                    <a:pt x="5333555" y="55105"/>
                  </a:lnTo>
                </a:path>
                <a:path w="7767320" h="55245">
                  <a:moveTo>
                    <a:pt x="5310251" y="0"/>
                  </a:moveTo>
                  <a:lnTo>
                    <a:pt x="5365356" y="55105"/>
                  </a:lnTo>
                </a:path>
                <a:path w="7767320" h="55245">
                  <a:moveTo>
                    <a:pt x="5342051" y="0"/>
                  </a:moveTo>
                  <a:lnTo>
                    <a:pt x="5397157" y="55105"/>
                  </a:lnTo>
                </a:path>
                <a:path w="7767320" h="55245">
                  <a:moveTo>
                    <a:pt x="5373852" y="0"/>
                  </a:moveTo>
                  <a:lnTo>
                    <a:pt x="5428945" y="55105"/>
                  </a:lnTo>
                </a:path>
                <a:path w="7767320" h="55245">
                  <a:moveTo>
                    <a:pt x="5405640" y="0"/>
                  </a:moveTo>
                  <a:lnTo>
                    <a:pt x="5460746" y="55105"/>
                  </a:lnTo>
                </a:path>
                <a:path w="7767320" h="55245">
                  <a:moveTo>
                    <a:pt x="5437441" y="0"/>
                  </a:moveTo>
                  <a:lnTo>
                    <a:pt x="5492546" y="55105"/>
                  </a:lnTo>
                </a:path>
                <a:path w="7767320" h="55245">
                  <a:moveTo>
                    <a:pt x="5469242" y="0"/>
                  </a:moveTo>
                  <a:lnTo>
                    <a:pt x="5524347" y="55105"/>
                  </a:lnTo>
                </a:path>
                <a:path w="7767320" h="55245">
                  <a:moveTo>
                    <a:pt x="5501043" y="0"/>
                  </a:moveTo>
                  <a:lnTo>
                    <a:pt x="5556135" y="55105"/>
                  </a:lnTo>
                </a:path>
                <a:path w="7767320" h="55245">
                  <a:moveTo>
                    <a:pt x="5532831" y="0"/>
                  </a:moveTo>
                  <a:lnTo>
                    <a:pt x="5587936" y="55105"/>
                  </a:lnTo>
                </a:path>
                <a:path w="7767320" h="55245">
                  <a:moveTo>
                    <a:pt x="5564632" y="0"/>
                  </a:moveTo>
                  <a:lnTo>
                    <a:pt x="5619737" y="55105"/>
                  </a:lnTo>
                </a:path>
                <a:path w="7767320" h="55245">
                  <a:moveTo>
                    <a:pt x="5596432" y="0"/>
                  </a:moveTo>
                  <a:lnTo>
                    <a:pt x="5651538" y="55105"/>
                  </a:lnTo>
                </a:path>
                <a:path w="7767320" h="55245">
                  <a:moveTo>
                    <a:pt x="5628233" y="0"/>
                  </a:moveTo>
                  <a:lnTo>
                    <a:pt x="5683338" y="55105"/>
                  </a:lnTo>
                </a:path>
                <a:path w="7767320" h="55245">
                  <a:moveTo>
                    <a:pt x="5660021" y="0"/>
                  </a:moveTo>
                  <a:lnTo>
                    <a:pt x="5715127" y="55105"/>
                  </a:lnTo>
                </a:path>
                <a:path w="7767320" h="55245">
                  <a:moveTo>
                    <a:pt x="5691822" y="0"/>
                  </a:moveTo>
                  <a:lnTo>
                    <a:pt x="5746927" y="55105"/>
                  </a:lnTo>
                </a:path>
                <a:path w="7767320" h="55245">
                  <a:moveTo>
                    <a:pt x="5723623" y="0"/>
                  </a:moveTo>
                  <a:lnTo>
                    <a:pt x="5778728" y="55105"/>
                  </a:lnTo>
                </a:path>
                <a:path w="7767320" h="55245">
                  <a:moveTo>
                    <a:pt x="5755424" y="0"/>
                  </a:moveTo>
                  <a:lnTo>
                    <a:pt x="5810529" y="55105"/>
                  </a:lnTo>
                </a:path>
                <a:path w="7767320" h="55245">
                  <a:moveTo>
                    <a:pt x="5787224" y="0"/>
                  </a:moveTo>
                  <a:lnTo>
                    <a:pt x="5842317" y="55105"/>
                  </a:lnTo>
                </a:path>
                <a:path w="7767320" h="55245">
                  <a:moveTo>
                    <a:pt x="5819013" y="0"/>
                  </a:moveTo>
                  <a:lnTo>
                    <a:pt x="5874118" y="55105"/>
                  </a:lnTo>
                </a:path>
                <a:path w="7767320" h="55245">
                  <a:moveTo>
                    <a:pt x="5850813" y="0"/>
                  </a:moveTo>
                  <a:lnTo>
                    <a:pt x="5905919" y="55105"/>
                  </a:lnTo>
                </a:path>
                <a:path w="7767320" h="55245">
                  <a:moveTo>
                    <a:pt x="5882614" y="0"/>
                  </a:moveTo>
                  <a:lnTo>
                    <a:pt x="5937719" y="55105"/>
                  </a:lnTo>
                </a:path>
                <a:path w="7767320" h="55245">
                  <a:moveTo>
                    <a:pt x="5914415" y="0"/>
                  </a:moveTo>
                  <a:lnTo>
                    <a:pt x="5969520" y="55105"/>
                  </a:lnTo>
                </a:path>
                <a:path w="7767320" h="55245">
                  <a:moveTo>
                    <a:pt x="5946203" y="0"/>
                  </a:moveTo>
                  <a:lnTo>
                    <a:pt x="6001308" y="55105"/>
                  </a:lnTo>
                </a:path>
                <a:path w="7767320" h="55245">
                  <a:moveTo>
                    <a:pt x="5978004" y="0"/>
                  </a:moveTo>
                  <a:lnTo>
                    <a:pt x="6033109" y="55105"/>
                  </a:lnTo>
                </a:path>
                <a:path w="7767320" h="55245">
                  <a:moveTo>
                    <a:pt x="6009805" y="0"/>
                  </a:moveTo>
                  <a:lnTo>
                    <a:pt x="6064910" y="55105"/>
                  </a:lnTo>
                </a:path>
                <a:path w="7767320" h="55245">
                  <a:moveTo>
                    <a:pt x="6041605" y="0"/>
                  </a:moveTo>
                  <a:lnTo>
                    <a:pt x="6096711" y="55105"/>
                  </a:lnTo>
                </a:path>
                <a:path w="7767320" h="55245">
                  <a:moveTo>
                    <a:pt x="6073406" y="0"/>
                  </a:moveTo>
                  <a:lnTo>
                    <a:pt x="6128499" y="55105"/>
                  </a:lnTo>
                </a:path>
                <a:path w="7767320" h="55245">
                  <a:moveTo>
                    <a:pt x="6105194" y="0"/>
                  </a:moveTo>
                  <a:lnTo>
                    <a:pt x="6160300" y="55105"/>
                  </a:lnTo>
                </a:path>
                <a:path w="7767320" h="55245">
                  <a:moveTo>
                    <a:pt x="6136995" y="0"/>
                  </a:moveTo>
                  <a:lnTo>
                    <a:pt x="6192100" y="55105"/>
                  </a:lnTo>
                </a:path>
                <a:path w="7767320" h="55245">
                  <a:moveTo>
                    <a:pt x="6168796" y="0"/>
                  </a:moveTo>
                  <a:lnTo>
                    <a:pt x="6223901" y="55105"/>
                  </a:lnTo>
                </a:path>
                <a:path w="7767320" h="55245">
                  <a:moveTo>
                    <a:pt x="6200597" y="0"/>
                  </a:moveTo>
                  <a:lnTo>
                    <a:pt x="6255689" y="55105"/>
                  </a:lnTo>
                </a:path>
                <a:path w="7767320" h="55245">
                  <a:moveTo>
                    <a:pt x="6232385" y="0"/>
                  </a:moveTo>
                  <a:lnTo>
                    <a:pt x="6287490" y="55105"/>
                  </a:lnTo>
                </a:path>
                <a:path w="7767320" h="55245">
                  <a:moveTo>
                    <a:pt x="6264186" y="0"/>
                  </a:moveTo>
                  <a:lnTo>
                    <a:pt x="6319291" y="55105"/>
                  </a:lnTo>
                </a:path>
                <a:path w="7767320" h="55245">
                  <a:moveTo>
                    <a:pt x="6295986" y="0"/>
                  </a:moveTo>
                  <a:lnTo>
                    <a:pt x="6351092" y="55105"/>
                  </a:lnTo>
                </a:path>
                <a:path w="7767320" h="55245">
                  <a:moveTo>
                    <a:pt x="6327787" y="0"/>
                  </a:moveTo>
                  <a:lnTo>
                    <a:pt x="6382893" y="55105"/>
                  </a:lnTo>
                </a:path>
                <a:path w="7767320" h="55245">
                  <a:moveTo>
                    <a:pt x="6359575" y="0"/>
                  </a:moveTo>
                  <a:lnTo>
                    <a:pt x="6414681" y="55105"/>
                  </a:lnTo>
                </a:path>
                <a:path w="7767320" h="55245">
                  <a:moveTo>
                    <a:pt x="6391376" y="0"/>
                  </a:moveTo>
                  <a:lnTo>
                    <a:pt x="6446481" y="55105"/>
                  </a:lnTo>
                </a:path>
                <a:path w="7767320" h="55245">
                  <a:moveTo>
                    <a:pt x="6423177" y="0"/>
                  </a:moveTo>
                  <a:lnTo>
                    <a:pt x="6478282" y="55105"/>
                  </a:lnTo>
                </a:path>
                <a:path w="7767320" h="55245">
                  <a:moveTo>
                    <a:pt x="6454978" y="0"/>
                  </a:moveTo>
                  <a:lnTo>
                    <a:pt x="6510083" y="55105"/>
                  </a:lnTo>
                </a:path>
                <a:path w="7767320" h="55245">
                  <a:moveTo>
                    <a:pt x="6486779" y="0"/>
                  </a:moveTo>
                  <a:lnTo>
                    <a:pt x="6541871" y="55105"/>
                  </a:lnTo>
                </a:path>
                <a:path w="7767320" h="55245">
                  <a:moveTo>
                    <a:pt x="6518567" y="0"/>
                  </a:moveTo>
                  <a:lnTo>
                    <a:pt x="6573672" y="55105"/>
                  </a:lnTo>
                </a:path>
                <a:path w="7767320" h="55245">
                  <a:moveTo>
                    <a:pt x="6550367" y="0"/>
                  </a:moveTo>
                  <a:lnTo>
                    <a:pt x="6605473" y="55105"/>
                  </a:lnTo>
                </a:path>
                <a:path w="7767320" h="55245">
                  <a:moveTo>
                    <a:pt x="6582168" y="0"/>
                  </a:moveTo>
                  <a:lnTo>
                    <a:pt x="6637274" y="55105"/>
                  </a:lnTo>
                </a:path>
                <a:path w="7767320" h="55245">
                  <a:moveTo>
                    <a:pt x="6613969" y="0"/>
                  </a:moveTo>
                  <a:lnTo>
                    <a:pt x="6669062" y="55105"/>
                  </a:lnTo>
                </a:path>
                <a:path w="7767320" h="55245">
                  <a:moveTo>
                    <a:pt x="6645757" y="0"/>
                  </a:moveTo>
                  <a:lnTo>
                    <a:pt x="6700862" y="55105"/>
                  </a:lnTo>
                </a:path>
                <a:path w="7767320" h="55245">
                  <a:moveTo>
                    <a:pt x="6677558" y="0"/>
                  </a:moveTo>
                  <a:lnTo>
                    <a:pt x="6732663" y="55105"/>
                  </a:lnTo>
                </a:path>
                <a:path w="7767320" h="55245">
                  <a:moveTo>
                    <a:pt x="6709359" y="0"/>
                  </a:moveTo>
                  <a:lnTo>
                    <a:pt x="6764464" y="55105"/>
                  </a:lnTo>
                </a:path>
                <a:path w="7767320" h="55245">
                  <a:moveTo>
                    <a:pt x="6741159" y="0"/>
                  </a:moveTo>
                  <a:lnTo>
                    <a:pt x="6796265" y="55105"/>
                  </a:lnTo>
                </a:path>
                <a:path w="7767320" h="55245">
                  <a:moveTo>
                    <a:pt x="6772948" y="0"/>
                  </a:moveTo>
                  <a:lnTo>
                    <a:pt x="6828053" y="55105"/>
                  </a:lnTo>
                </a:path>
                <a:path w="7767320" h="55245">
                  <a:moveTo>
                    <a:pt x="6804748" y="0"/>
                  </a:moveTo>
                  <a:lnTo>
                    <a:pt x="6859854" y="55105"/>
                  </a:lnTo>
                </a:path>
                <a:path w="7767320" h="55245">
                  <a:moveTo>
                    <a:pt x="6836549" y="0"/>
                  </a:moveTo>
                  <a:lnTo>
                    <a:pt x="6891655" y="55105"/>
                  </a:lnTo>
                </a:path>
                <a:path w="7767320" h="55245">
                  <a:moveTo>
                    <a:pt x="6868350" y="0"/>
                  </a:moveTo>
                  <a:lnTo>
                    <a:pt x="6923455" y="55105"/>
                  </a:lnTo>
                </a:path>
                <a:path w="7767320" h="55245">
                  <a:moveTo>
                    <a:pt x="6900151" y="0"/>
                  </a:moveTo>
                  <a:lnTo>
                    <a:pt x="6955243" y="55105"/>
                  </a:lnTo>
                </a:path>
                <a:path w="7767320" h="55245">
                  <a:moveTo>
                    <a:pt x="6931939" y="0"/>
                  </a:moveTo>
                  <a:lnTo>
                    <a:pt x="6987044" y="55105"/>
                  </a:lnTo>
                </a:path>
                <a:path w="7767320" h="55245">
                  <a:moveTo>
                    <a:pt x="6963740" y="0"/>
                  </a:moveTo>
                  <a:lnTo>
                    <a:pt x="7018845" y="55105"/>
                  </a:lnTo>
                </a:path>
                <a:path w="7767320" h="55245">
                  <a:moveTo>
                    <a:pt x="6995541" y="0"/>
                  </a:moveTo>
                  <a:lnTo>
                    <a:pt x="7050646" y="55105"/>
                  </a:lnTo>
                </a:path>
                <a:path w="7767320" h="55245">
                  <a:moveTo>
                    <a:pt x="7027341" y="0"/>
                  </a:moveTo>
                  <a:lnTo>
                    <a:pt x="7082447" y="55105"/>
                  </a:lnTo>
                </a:path>
                <a:path w="7767320" h="55245">
                  <a:moveTo>
                    <a:pt x="7059129" y="0"/>
                  </a:moveTo>
                  <a:lnTo>
                    <a:pt x="7114235" y="55105"/>
                  </a:lnTo>
                </a:path>
                <a:path w="7767320" h="55245">
                  <a:moveTo>
                    <a:pt x="7090930" y="0"/>
                  </a:moveTo>
                  <a:lnTo>
                    <a:pt x="7146035" y="55105"/>
                  </a:lnTo>
                </a:path>
                <a:path w="7767320" h="55245">
                  <a:moveTo>
                    <a:pt x="7122731" y="0"/>
                  </a:moveTo>
                  <a:lnTo>
                    <a:pt x="7177836" y="55105"/>
                  </a:lnTo>
                </a:path>
                <a:path w="7767320" h="55245">
                  <a:moveTo>
                    <a:pt x="7154532" y="0"/>
                  </a:moveTo>
                  <a:lnTo>
                    <a:pt x="7209637" y="55105"/>
                  </a:lnTo>
                </a:path>
                <a:path w="7767320" h="55245">
                  <a:moveTo>
                    <a:pt x="7186333" y="0"/>
                  </a:moveTo>
                  <a:lnTo>
                    <a:pt x="7241425" y="55105"/>
                  </a:lnTo>
                </a:path>
                <a:path w="7767320" h="55245">
                  <a:moveTo>
                    <a:pt x="7218121" y="0"/>
                  </a:moveTo>
                  <a:lnTo>
                    <a:pt x="7273226" y="55105"/>
                  </a:lnTo>
                </a:path>
                <a:path w="7767320" h="55245">
                  <a:moveTo>
                    <a:pt x="7249922" y="0"/>
                  </a:moveTo>
                  <a:lnTo>
                    <a:pt x="7305027" y="55105"/>
                  </a:lnTo>
                </a:path>
                <a:path w="7767320" h="55245">
                  <a:moveTo>
                    <a:pt x="7281722" y="0"/>
                  </a:moveTo>
                  <a:lnTo>
                    <a:pt x="7336828" y="55105"/>
                  </a:lnTo>
                </a:path>
                <a:path w="7767320" h="55245">
                  <a:moveTo>
                    <a:pt x="7313523" y="0"/>
                  </a:moveTo>
                  <a:lnTo>
                    <a:pt x="7368616" y="55105"/>
                  </a:lnTo>
                </a:path>
                <a:path w="7767320" h="55245">
                  <a:moveTo>
                    <a:pt x="7345311" y="0"/>
                  </a:moveTo>
                  <a:lnTo>
                    <a:pt x="7400417" y="55105"/>
                  </a:lnTo>
                </a:path>
                <a:path w="7767320" h="55245">
                  <a:moveTo>
                    <a:pt x="7377112" y="0"/>
                  </a:moveTo>
                  <a:lnTo>
                    <a:pt x="7432217" y="55105"/>
                  </a:lnTo>
                </a:path>
                <a:path w="7767320" h="55245">
                  <a:moveTo>
                    <a:pt x="7567904" y="0"/>
                  </a:moveTo>
                  <a:lnTo>
                    <a:pt x="7623009" y="55105"/>
                  </a:lnTo>
                </a:path>
                <a:path w="7767320" h="55245">
                  <a:moveTo>
                    <a:pt x="7599705" y="0"/>
                  </a:moveTo>
                  <a:lnTo>
                    <a:pt x="7654798" y="55105"/>
                  </a:lnTo>
                </a:path>
                <a:path w="7767320" h="55245">
                  <a:moveTo>
                    <a:pt x="7631493" y="0"/>
                  </a:moveTo>
                  <a:lnTo>
                    <a:pt x="7686598" y="55105"/>
                  </a:lnTo>
                </a:path>
                <a:path w="7767320" h="55245">
                  <a:moveTo>
                    <a:pt x="7663294" y="0"/>
                  </a:moveTo>
                  <a:lnTo>
                    <a:pt x="7718399" y="55105"/>
                  </a:lnTo>
                </a:path>
                <a:path w="7767320" h="55245">
                  <a:moveTo>
                    <a:pt x="7695095" y="0"/>
                  </a:moveTo>
                  <a:lnTo>
                    <a:pt x="7750200" y="55105"/>
                  </a:lnTo>
                </a:path>
                <a:path w="7767320" h="55245">
                  <a:moveTo>
                    <a:pt x="7726895" y="0"/>
                  </a:moveTo>
                  <a:lnTo>
                    <a:pt x="7767286" y="40400"/>
                  </a:lnTo>
                </a:path>
                <a:path w="7767320" h="55245">
                  <a:moveTo>
                    <a:pt x="7758683" y="0"/>
                  </a:moveTo>
                  <a:lnTo>
                    <a:pt x="7767286" y="8602"/>
                  </a:lnTo>
                </a:path>
              </a:pathLst>
            </a:custGeom>
            <a:ln w="11874">
              <a:solidFill>
                <a:srgbClr val="FFFFFF"/>
              </a:solidFill>
            </a:ln>
          </p:spPr>
          <p:txBody>
            <a:bodyPr wrap="square" lIns="0" tIns="0" rIns="0" bIns="0" rtlCol="0"/>
            <a:lstStyle/>
            <a:p>
              <a:endParaRPr/>
            </a:p>
          </p:txBody>
        </p:sp>
        <p:sp>
          <p:nvSpPr>
            <p:cNvPr id="6" name="object 6"/>
            <p:cNvSpPr/>
            <p:nvPr/>
          </p:nvSpPr>
          <p:spPr>
            <a:xfrm>
              <a:off x="7406639"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7" name="object 7"/>
          <p:cNvSpPr txBox="1"/>
          <p:nvPr/>
        </p:nvSpPr>
        <p:spPr>
          <a:xfrm>
            <a:off x="7425849" y="9674528"/>
            <a:ext cx="159385" cy="193040"/>
          </a:xfrm>
          <a:prstGeom prst="rect">
            <a:avLst/>
          </a:prstGeom>
        </p:spPr>
        <p:txBody>
          <a:bodyPr vert="horz" wrap="square" lIns="0" tIns="12700" rIns="0" bIns="0" rtlCol="0">
            <a:spAutoFit/>
          </a:bodyPr>
          <a:lstStyle/>
          <a:p>
            <a:pPr marL="12700">
              <a:lnSpc>
                <a:spcPct val="100000"/>
              </a:lnSpc>
              <a:spcBef>
                <a:spcPts val="100"/>
              </a:spcBef>
            </a:pPr>
            <a:r>
              <a:rPr sz="1100" b="0" spc="-25" dirty="0">
                <a:solidFill>
                  <a:srgbClr val="FFFFFF"/>
                </a:solidFill>
                <a:latin typeface="Gotham Book"/>
                <a:cs typeface="Gotham Book"/>
              </a:rPr>
              <a:t>21</a:t>
            </a:r>
            <a:endParaRPr sz="1100">
              <a:latin typeface="Gotham Book"/>
              <a:cs typeface="Gotham Book"/>
            </a:endParaRPr>
          </a:p>
        </p:txBody>
      </p:sp>
      <p:sp>
        <p:nvSpPr>
          <p:cNvPr id="8" name="object 8"/>
          <p:cNvSpPr txBox="1">
            <a:spLocks noGrp="1"/>
          </p:cNvSpPr>
          <p:nvPr>
            <p:ph type="title"/>
          </p:nvPr>
        </p:nvSpPr>
        <p:spPr>
          <a:xfrm>
            <a:off x="443955" y="544559"/>
            <a:ext cx="5099050" cy="443711"/>
          </a:xfrm>
          <a:prstGeom prst="rect">
            <a:avLst/>
          </a:prstGeom>
        </p:spPr>
        <p:txBody>
          <a:bodyPr vert="horz" wrap="square" lIns="0" tIns="12700" rIns="0" bIns="0" rtlCol="0">
            <a:spAutoFit/>
          </a:bodyPr>
          <a:lstStyle/>
          <a:p>
            <a:pPr marL="12700">
              <a:lnSpc>
                <a:spcPct val="100000"/>
              </a:lnSpc>
              <a:spcBef>
                <a:spcPts val="100"/>
              </a:spcBef>
            </a:pPr>
            <a:r>
              <a:rPr sz="2800" b="1" spc="-45" dirty="0"/>
              <a:t>HUNTER</a:t>
            </a:r>
            <a:r>
              <a:rPr sz="2800" b="1" spc="-95" dirty="0"/>
              <a:t> </a:t>
            </a:r>
            <a:r>
              <a:rPr sz="2800" b="1" spc="-35" dirty="0"/>
              <a:t>SCHOLARSHIP</a:t>
            </a:r>
            <a:r>
              <a:rPr sz="2800" b="1" spc="-90" dirty="0"/>
              <a:t> </a:t>
            </a:r>
            <a:r>
              <a:rPr sz="2800" b="1" spc="-50" dirty="0"/>
              <a:t>FARMS</a:t>
            </a:r>
          </a:p>
        </p:txBody>
      </p:sp>
      <p:sp>
        <p:nvSpPr>
          <p:cNvPr id="9" name="object 9"/>
          <p:cNvSpPr txBox="1"/>
          <p:nvPr/>
        </p:nvSpPr>
        <p:spPr>
          <a:xfrm>
            <a:off x="436118" y="1680205"/>
            <a:ext cx="3538854" cy="2037080"/>
          </a:xfrm>
          <a:prstGeom prst="rect">
            <a:avLst/>
          </a:prstGeom>
        </p:spPr>
        <p:txBody>
          <a:bodyPr vert="horz" wrap="square" lIns="0" tIns="12700" rIns="0" bIns="0" rtlCol="0">
            <a:spAutoFit/>
          </a:bodyPr>
          <a:lstStyle/>
          <a:p>
            <a:pPr marL="12700" marR="5080">
              <a:lnSpc>
                <a:spcPct val="100000"/>
              </a:lnSpc>
              <a:spcBef>
                <a:spcPts val="100"/>
              </a:spcBef>
            </a:pPr>
            <a:r>
              <a:rPr sz="1200" b="0" dirty="0">
                <a:solidFill>
                  <a:srgbClr val="231F20"/>
                </a:solidFill>
                <a:latin typeface="Gotham Book"/>
                <a:cs typeface="Gotham Book"/>
              </a:rPr>
              <a:t>In</a:t>
            </a:r>
            <a:r>
              <a:rPr sz="1200" b="0" spc="-20" dirty="0">
                <a:solidFill>
                  <a:srgbClr val="231F20"/>
                </a:solidFill>
                <a:latin typeface="Gotham Book"/>
                <a:cs typeface="Gotham Book"/>
              </a:rPr>
              <a:t> </a:t>
            </a:r>
            <a:r>
              <a:rPr sz="1200" b="0" dirty="0">
                <a:solidFill>
                  <a:srgbClr val="231F20"/>
                </a:solidFill>
                <a:latin typeface="Gotham Book"/>
                <a:cs typeface="Gotham Book"/>
              </a:rPr>
              <a:t>1975,</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Board</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20" dirty="0">
                <a:solidFill>
                  <a:srgbClr val="231F20"/>
                </a:solidFill>
                <a:latin typeface="Gotham Book"/>
                <a:cs typeface="Gotham Book"/>
              </a:rPr>
              <a:t> </a:t>
            </a:r>
            <a:r>
              <a:rPr sz="1200" b="0" spc="-10" dirty="0">
                <a:solidFill>
                  <a:srgbClr val="231F20"/>
                </a:solidFill>
                <a:latin typeface="Gotham Book"/>
                <a:cs typeface="Gotham Book"/>
              </a:rPr>
              <a:t>Trustees</a:t>
            </a:r>
            <a:r>
              <a:rPr sz="1200" b="0" spc="-20"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spc="-10" dirty="0">
                <a:solidFill>
                  <a:srgbClr val="231F20"/>
                </a:solidFill>
                <a:latin typeface="Gotham Book"/>
                <a:cs typeface="Gotham Book"/>
              </a:rPr>
              <a:t>University </a:t>
            </a:r>
            <a:r>
              <a:rPr sz="1200" b="0" dirty="0">
                <a:solidFill>
                  <a:srgbClr val="231F20"/>
                </a:solidFill>
                <a:latin typeface="Gotham Book"/>
                <a:cs typeface="Gotham Book"/>
              </a:rPr>
              <a:t>of</a:t>
            </a:r>
            <a:r>
              <a:rPr sz="1200" b="0" spc="-25" dirty="0">
                <a:solidFill>
                  <a:srgbClr val="231F20"/>
                </a:solidFill>
                <a:latin typeface="Gotham Book"/>
                <a:cs typeface="Gotham Book"/>
              </a:rPr>
              <a:t> </a:t>
            </a:r>
            <a:r>
              <a:rPr sz="1200" b="0" dirty="0">
                <a:solidFill>
                  <a:srgbClr val="231F20"/>
                </a:solidFill>
                <a:latin typeface="Gotham Book"/>
                <a:cs typeface="Gotham Book"/>
              </a:rPr>
              <a:t>Illinois</a:t>
            </a:r>
            <a:r>
              <a:rPr sz="1200" b="0" spc="-25" dirty="0">
                <a:solidFill>
                  <a:srgbClr val="231F20"/>
                </a:solidFill>
                <a:latin typeface="Gotham Book"/>
                <a:cs typeface="Gotham Book"/>
              </a:rPr>
              <a:t> </a:t>
            </a:r>
            <a:r>
              <a:rPr sz="1200" b="0" dirty="0">
                <a:solidFill>
                  <a:srgbClr val="231F20"/>
                </a:solidFill>
                <a:latin typeface="Gotham Book"/>
                <a:cs typeface="Gotham Book"/>
              </a:rPr>
              <a:t>received</a:t>
            </a:r>
            <a:r>
              <a:rPr sz="1200" b="0" spc="-25" dirty="0">
                <a:solidFill>
                  <a:srgbClr val="231F20"/>
                </a:solidFill>
                <a:latin typeface="Gotham Book"/>
                <a:cs typeface="Gotham Book"/>
              </a:rPr>
              <a:t> </a:t>
            </a:r>
            <a:r>
              <a:rPr sz="1200" b="0" dirty="0">
                <a:solidFill>
                  <a:srgbClr val="231F20"/>
                </a:solidFill>
                <a:latin typeface="Gotham Book"/>
                <a:cs typeface="Gotham Book"/>
              </a:rPr>
              <a:t>Menard</a:t>
            </a:r>
            <a:r>
              <a:rPr sz="1200" b="0" spc="-25" dirty="0">
                <a:solidFill>
                  <a:srgbClr val="231F20"/>
                </a:solidFill>
                <a:latin typeface="Gotham Book"/>
                <a:cs typeface="Gotham Book"/>
              </a:rPr>
              <a:t> </a:t>
            </a:r>
            <a:r>
              <a:rPr sz="1200" b="0" dirty="0">
                <a:solidFill>
                  <a:srgbClr val="231F20"/>
                </a:solidFill>
                <a:latin typeface="Gotham Book"/>
                <a:cs typeface="Gotham Book"/>
              </a:rPr>
              <a:t>and</a:t>
            </a:r>
            <a:r>
              <a:rPr sz="1200" b="0" spc="-20" dirty="0">
                <a:solidFill>
                  <a:srgbClr val="231F20"/>
                </a:solidFill>
                <a:latin typeface="Gotham Book"/>
                <a:cs typeface="Gotham Book"/>
              </a:rPr>
              <a:t> </a:t>
            </a:r>
            <a:r>
              <a:rPr sz="1200" b="0" spc="-10" dirty="0">
                <a:solidFill>
                  <a:srgbClr val="231F20"/>
                </a:solidFill>
                <a:latin typeface="Gotham Book"/>
                <a:cs typeface="Gotham Book"/>
              </a:rPr>
              <a:t>Sangamon County,</a:t>
            </a:r>
            <a:r>
              <a:rPr sz="1200" b="0" spc="-30" dirty="0">
                <a:solidFill>
                  <a:srgbClr val="231F20"/>
                </a:solidFill>
                <a:latin typeface="Gotham Book"/>
                <a:cs typeface="Gotham Book"/>
              </a:rPr>
              <a:t> </a:t>
            </a:r>
            <a:r>
              <a:rPr sz="1200" b="0" dirty="0">
                <a:solidFill>
                  <a:srgbClr val="231F20"/>
                </a:solidFill>
                <a:latin typeface="Gotham Book"/>
                <a:cs typeface="Gotham Book"/>
              </a:rPr>
              <a:t>Illinois</a:t>
            </a:r>
            <a:r>
              <a:rPr sz="1200" b="0" spc="-25" dirty="0">
                <a:solidFill>
                  <a:srgbClr val="231F20"/>
                </a:solidFill>
                <a:latin typeface="Gotham Book"/>
                <a:cs typeface="Gotham Book"/>
              </a:rPr>
              <a:t> </a:t>
            </a:r>
            <a:r>
              <a:rPr sz="1200" b="0" dirty="0">
                <a:solidFill>
                  <a:srgbClr val="231F20"/>
                </a:solidFill>
                <a:latin typeface="Gotham Book"/>
                <a:cs typeface="Gotham Book"/>
              </a:rPr>
              <a:t>farmland</a:t>
            </a:r>
            <a:r>
              <a:rPr sz="1200" b="0" spc="-25" dirty="0">
                <a:solidFill>
                  <a:srgbClr val="231F20"/>
                </a:solidFill>
                <a:latin typeface="Gotham Book"/>
                <a:cs typeface="Gotham Book"/>
              </a:rPr>
              <a:t> </a:t>
            </a:r>
            <a:r>
              <a:rPr sz="1200" b="0" dirty="0">
                <a:solidFill>
                  <a:srgbClr val="231F20"/>
                </a:solidFill>
                <a:latin typeface="Gotham Book"/>
                <a:cs typeface="Gotham Book"/>
              </a:rPr>
              <a:t>from</a:t>
            </a:r>
            <a:r>
              <a:rPr sz="1200" b="0" spc="-30" dirty="0">
                <a:solidFill>
                  <a:srgbClr val="231F20"/>
                </a:solidFill>
                <a:latin typeface="Gotham Book"/>
                <a:cs typeface="Gotham Book"/>
              </a:rPr>
              <a:t> </a:t>
            </a:r>
            <a:r>
              <a:rPr sz="1200" b="0" dirty="0">
                <a:solidFill>
                  <a:srgbClr val="231F20"/>
                </a:solidFill>
                <a:latin typeface="Gotham Book"/>
                <a:cs typeface="Gotham Book"/>
              </a:rPr>
              <a:t>Ralph</a:t>
            </a:r>
            <a:r>
              <a:rPr sz="1200" b="0" spc="-25" dirty="0">
                <a:solidFill>
                  <a:srgbClr val="231F20"/>
                </a:solidFill>
                <a:latin typeface="Gotham Book"/>
                <a:cs typeface="Gotham Book"/>
              </a:rPr>
              <a:t> </a:t>
            </a:r>
            <a:r>
              <a:rPr sz="1200" b="0" dirty="0">
                <a:solidFill>
                  <a:srgbClr val="231F20"/>
                </a:solidFill>
                <a:latin typeface="Gotham Book"/>
                <a:cs typeface="Gotham Book"/>
              </a:rPr>
              <a:t>O.</a:t>
            </a:r>
            <a:r>
              <a:rPr sz="1200" b="0" spc="-25" dirty="0">
                <a:solidFill>
                  <a:srgbClr val="231F20"/>
                </a:solidFill>
                <a:latin typeface="Gotham Book"/>
                <a:cs typeface="Gotham Book"/>
              </a:rPr>
              <a:t> and </a:t>
            </a:r>
            <a:r>
              <a:rPr sz="1200" b="0" dirty="0">
                <a:solidFill>
                  <a:srgbClr val="231F20"/>
                </a:solidFill>
                <a:latin typeface="Gotham Book"/>
                <a:cs typeface="Gotham Book"/>
              </a:rPr>
              <a:t>Mabel</a:t>
            </a:r>
            <a:r>
              <a:rPr sz="1200" b="0" spc="-35" dirty="0">
                <a:solidFill>
                  <a:srgbClr val="231F20"/>
                </a:solidFill>
                <a:latin typeface="Gotham Book"/>
                <a:cs typeface="Gotham Book"/>
              </a:rPr>
              <a:t> F. </a:t>
            </a:r>
            <a:r>
              <a:rPr sz="1200" b="0" spc="-10" dirty="0">
                <a:solidFill>
                  <a:srgbClr val="231F20"/>
                </a:solidFill>
                <a:latin typeface="Gotham Book"/>
                <a:cs typeface="Gotham Book"/>
              </a:rPr>
              <a:t>Hunter.</a:t>
            </a:r>
            <a:r>
              <a:rPr sz="1200" b="0" spc="-30" dirty="0">
                <a:solidFill>
                  <a:srgbClr val="231F20"/>
                </a:solidFill>
                <a:latin typeface="Gotham Book"/>
                <a:cs typeface="Gotham Book"/>
              </a:rPr>
              <a:t> </a:t>
            </a:r>
            <a:r>
              <a:rPr sz="1200" b="0" dirty="0">
                <a:solidFill>
                  <a:srgbClr val="231F20"/>
                </a:solidFill>
                <a:latin typeface="Gotham Book"/>
                <a:cs typeface="Gotham Book"/>
              </a:rPr>
              <a:t>Three</a:t>
            </a:r>
            <a:r>
              <a:rPr sz="1200" b="0" spc="-35" dirty="0">
                <a:solidFill>
                  <a:srgbClr val="231F20"/>
                </a:solidFill>
                <a:latin typeface="Gotham Book"/>
                <a:cs typeface="Gotham Book"/>
              </a:rPr>
              <a:t> </a:t>
            </a:r>
            <a:r>
              <a:rPr sz="1200" b="0" dirty="0">
                <a:solidFill>
                  <a:srgbClr val="231F20"/>
                </a:solidFill>
                <a:latin typeface="Gotham Book"/>
                <a:cs typeface="Gotham Book"/>
              </a:rPr>
              <a:t>farms</a:t>
            </a:r>
            <a:r>
              <a:rPr sz="1200" b="0" spc="-30" dirty="0">
                <a:solidFill>
                  <a:srgbClr val="231F20"/>
                </a:solidFill>
                <a:latin typeface="Gotham Book"/>
                <a:cs typeface="Gotham Book"/>
              </a:rPr>
              <a:t> </a:t>
            </a:r>
            <a:r>
              <a:rPr sz="1200" b="0" dirty="0">
                <a:solidFill>
                  <a:srgbClr val="231F20"/>
                </a:solidFill>
                <a:latin typeface="Gotham Book"/>
                <a:cs typeface="Gotham Book"/>
              </a:rPr>
              <a:t>are</a:t>
            </a:r>
            <a:r>
              <a:rPr sz="1200" b="0" spc="-35" dirty="0">
                <a:solidFill>
                  <a:srgbClr val="231F20"/>
                </a:solidFill>
                <a:latin typeface="Gotham Book"/>
                <a:cs typeface="Gotham Book"/>
              </a:rPr>
              <a:t> </a:t>
            </a:r>
            <a:r>
              <a:rPr sz="1200" b="0" dirty="0">
                <a:solidFill>
                  <a:srgbClr val="231F20"/>
                </a:solidFill>
                <a:latin typeface="Gotham Book"/>
                <a:cs typeface="Gotham Book"/>
              </a:rPr>
              <a:t>in</a:t>
            </a:r>
            <a:r>
              <a:rPr sz="1200" b="0" spc="-30" dirty="0">
                <a:solidFill>
                  <a:srgbClr val="231F20"/>
                </a:solidFill>
                <a:latin typeface="Gotham Book"/>
                <a:cs typeface="Gotham Book"/>
              </a:rPr>
              <a:t> </a:t>
            </a:r>
            <a:r>
              <a:rPr sz="1200" b="0" dirty="0">
                <a:solidFill>
                  <a:srgbClr val="231F20"/>
                </a:solidFill>
                <a:latin typeface="Gotham Book"/>
                <a:cs typeface="Gotham Book"/>
              </a:rPr>
              <a:t>row</a:t>
            </a:r>
            <a:r>
              <a:rPr sz="1200" b="0" spc="-35" dirty="0">
                <a:solidFill>
                  <a:srgbClr val="231F20"/>
                </a:solidFill>
                <a:latin typeface="Gotham Book"/>
                <a:cs typeface="Gotham Book"/>
              </a:rPr>
              <a:t> </a:t>
            </a:r>
            <a:r>
              <a:rPr sz="1200" b="0" spc="-20" dirty="0">
                <a:solidFill>
                  <a:srgbClr val="231F20"/>
                </a:solidFill>
                <a:latin typeface="Gotham Book"/>
                <a:cs typeface="Gotham Book"/>
              </a:rPr>
              <a:t>crop </a:t>
            </a:r>
            <a:r>
              <a:rPr sz="1200" b="0" dirty="0">
                <a:solidFill>
                  <a:srgbClr val="231F20"/>
                </a:solidFill>
                <a:latin typeface="Gotham Book"/>
                <a:cs typeface="Gotham Book"/>
              </a:rPr>
              <a:t>production</a:t>
            </a:r>
            <a:r>
              <a:rPr sz="1200" b="0" spc="-15" dirty="0">
                <a:solidFill>
                  <a:srgbClr val="231F20"/>
                </a:solidFill>
                <a:latin typeface="Gotham Book"/>
                <a:cs typeface="Gotham Book"/>
              </a:rPr>
              <a:t> </a:t>
            </a:r>
            <a:r>
              <a:rPr sz="1200" b="0" dirty="0">
                <a:solidFill>
                  <a:srgbClr val="231F20"/>
                </a:solidFill>
                <a:latin typeface="Gotham Book"/>
                <a:cs typeface="Gotham Book"/>
              </a:rPr>
              <a:t>while</a:t>
            </a:r>
            <a:r>
              <a:rPr sz="1200" b="0" spc="-15" dirty="0">
                <a:solidFill>
                  <a:srgbClr val="231F20"/>
                </a:solidFill>
                <a:latin typeface="Gotham Book"/>
                <a:cs typeface="Gotham Book"/>
              </a:rPr>
              <a:t> </a:t>
            </a:r>
            <a:r>
              <a:rPr sz="1200" b="0" dirty="0">
                <a:solidFill>
                  <a:srgbClr val="231F20"/>
                </a:solidFill>
                <a:latin typeface="Gotham Book"/>
                <a:cs typeface="Gotham Book"/>
              </a:rPr>
              <a:t>one</a:t>
            </a:r>
            <a:r>
              <a:rPr sz="1200" b="0" spc="-10" dirty="0">
                <a:solidFill>
                  <a:srgbClr val="231F20"/>
                </a:solidFill>
                <a:latin typeface="Gotham Book"/>
                <a:cs typeface="Gotham Book"/>
              </a:rPr>
              <a:t> </a:t>
            </a:r>
            <a:r>
              <a:rPr sz="1200" b="0" dirty="0">
                <a:solidFill>
                  <a:srgbClr val="231F20"/>
                </a:solidFill>
                <a:latin typeface="Gotham Book"/>
                <a:cs typeface="Gotham Book"/>
              </a:rPr>
              <a:t>is</a:t>
            </a:r>
            <a:r>
              <a:rPr sz="1200" b="0" spc="-15" dirty="0">
                <a:solidFill>
                  <a:srgbClr val="231F20"/>
                </a:solidFill>
                <a:latin typeface="Gotham Book"/>
                <a:cs typeface="Gotham Book"/>
              </a:rPr>
              <a:t> </a:t>
            </a:r>
            <a:r>
              <a:rPr sz="1200" b="0" dirty="0">
                <a:solidFill>
                  <a:srgbClr val="231F20"/>
                </a:solidFill>
                <a:latin typeface="Gotham Book"/>
                <a:cs typeface="Gotham Book"/>
              </a:rPr>
              <a:t>in</a:t>
            </a:r>
            <a:r>
              <a:rPr sz="1200" b="0" spc="-10" dirty="0">
                <a:solidFill>
                  <a:srgbClr val="231F20"/>
                </a:solidFill>
                <a:latin typeface="Gotham Book"/>
                <a:cs typeface="Gotham Book"/>
              </a:rPr>
              <a:t> </a:t>
            </a:r>
            <a:r>
              <a:rPr sz="1200" b="0" dirty="0">
                <a:solidFill>
                  <a:srgbClr val="231F20"/>
                </a:solidFill>
                <a:latin typeface="Gotham Book"/>
                <a:cs typeface="Gotham Book"/>
              </a:rPr>
              <a:t>research,</a:t>
            </a:r>
            <a:r>
              <a:rPr sz="1200" b="0" spc="-15" dirty="0">
                <a:solidFill>
                  <a:srgbClr val="231F20"/>
                </a:solidFill>
                <a:latin typeface="Gotham Book"/>
                <a:cs typeface="Gotham Book"/>
              </a:rPr>
              <a:t> </a:t>
            </a:r>
            <a:r>
              <a:rPr sz="1200" b="0" dirty="0">
                <a:solidFill>
                  <a:srgbClr val="231F20"/>
                </a:solidFill>
                <a:latin typeface="Gotham Book"/>
                <a:cs typeface="Gotham Book"/>
              </a:rPr>
              <a:t>seed</a:t>
            </a:r>
            <a:r>
              <a:rPr sz="1200" b="0" spc="-10" dirty="0">
                <a:solidFill>
                  <a:srgbClr val="231F20"/>
                </a:solidFill>
                <a:latin typeface="Gotham Book"/>
                <a:cs typeface="Gotham Book"/>
              </a:rPr>
              <a:t> </a:t>
            </a:r>
            <a:r>
              <a:rPr sz="1200" b="0" spc="-20" dirty="0">
                <a:solidFill>
                  <a:srgbClr val="231F20"/>
                </a:solidFill>
                <a:latin typeface="Gotham Book"/>
                <a:cs typeface="Gotham Book"/>
              </a:rPr>
              <a:t>corn </a:t>
            </a:r>
            <a:r>
              <a:rPr sz="1200" b="0" dirty="0">
                <a:solidFill>
                  <a:srgbClr val="231F20"/>
                </a:solidFill>
                <a:latin typeface="Gotham Book"/>
                <a:cs typeface="Gotham Book"/>
              </a:rPr>
              <a:t>and</a:t>
            </a:r>
            <a:r>
              <a:rPr sz="1200" b="0" spc="-35" dirty="0">
                <a:solidFill>
                  <a:srgbClr val="231F20"/>
                </a:solidFill>
                <a:latin typeface="Gotham Book"/>
                <a:cs typeface="Gotham Book"/>
              </a:rPr>
              <a:t> </a:t>
            </a:r>
            <a:r>
              <a:rPr sz="1200" b="0" dirty="0">
                <a:solidFill>
                  <a:srgbClr val="231F20"/>
                </a:solidFill>
                <a:latin typeface="Gotham Book"/>
                <a:cs typeface="Gotham Book"/>
              </a:rPr>
              <a:t>row</a:t>
            </a:r>
            <a:r>
              <a:rPr sz="1200" b="0" spc="-30" dirty="0">
                <a:solidFill>
                  <a:srgbClr val="231F20"/>
                </a:solidFill>
                <a:latin typeface="Gotham Book"/>
                <a:cs typeface="Gotham Book"/>
              </a:rPr>
              <a:t> </a:t>
            </a:r>
            <a:r>
              <a:rPr sz="1200" b="0" dirty="0">
                <a:solidFill>
                  <a:srgbClr val="231F20"/>
                </a:solidFill>
                <a:latin typeface="Gotham Book"/>
                <a:cs typeface="Gotham Book"/>
              </a:rPr>
              <a:t>crop</a:t>
            </a:r>
            <a:r>
              <a:rPr sz="1200" b="0" spc="-35" dirty="0">
                <a:solidFill>
                  <a:srgbClr val="231F20"/>
                </a:solidFill>
                <a:latin typeface="Gotham Book"/>
                <a:cs typeface="Gotham Book"/>
              </a:rPr>
              <a:t> </a:t>
            </a:r>
            <a:r>
              <a:rPr sz="1200" b="0" dirty="0">
                <a:solidFill>
                  <a:srgbClr val="231F20"/>
                </a:solidFill>
                <a:latin typeface="Gotham Book"/>
                <a:cs typeface="Gotham Book"/>
              </a:rPr>
              <a:t>production.</a:t>
            </a:r>
            <a:r>
              <a:rPr sz="1200" b="0" spc="-30" dirty="0">
                <a:solidFill>
                  <a:srgbClr val="231F20"/>
                </a:solidFill>
                <a:latin typeface="Gotham Book"/>
                <a:cs typeface="Gotham Book"/>
              </a:rPr>
              <a:t> </a:t>
            </a:r>
            <a:r>
              <a:rPr sz="1200" b="0" dirty="0">
                <a:solidFill>
                  <a:srgbClr val="231F20"/>
                </a:solidFill>
                <a:latin typeface="Gotham Book"/>
                <a:cs typeface="Gotham Book"/>
              </a:rPr>
              <a:t>There</a:t>
            </a:r>
            <a:r>
              <a:rPr sz="1200" b="0" spc="-30" dirty="0">
                <a:solidFill>
                  <a:srgbClr val="231F20"/>
                </a:solidFill>
                <a:latin typeface="Gotham Book"/>
                <a:cs typeface="Gotham Book"/>
              </a:rPr>
              <a:t> </a:t>
            </a:r>
            <a:r>
              <a:rPr sz="1200" b="0" dirty="0">
                <a:solidFill>
                  <a:srgbClr val="231F20"/>
                </a:solidFill>
                <a:latin typeface="Gotham Book"/>
                <a:cs typeface="Gotham Book"/>
              </a:rPr>
              <a:t>are</a:t>
            </a:r>
            <a:r>
              <a:rPr sz="1200" b="0" spc="-35" dirty="0">
                <a:solidFill>
                  <a:srgbClr val="231F20"/>
                </a:solidFill>
                <a:latin typeface="Gotham Book"/>
                <a:cs typeface="Gotham Book"/>
              </a:rPr>
              <a:t> </a:t>
            </a:r>
            <a:r>
              <a:rPr sz="1200" b="0" dirty="0">
                <a:solidFill>
                  <a:srgbClr val="231F20"/>
                </a:solidFill>
                <a:latin typeface="Gotham Book"/>
                <a:cs typeface="Gotham Book"/>
              </a:rPr>
              <a:t>three</a:t>
            </a:r>
            <a:r>
              <a:rPr sz="1200" b="0" spc="-30" dirty="0">
                <a:solidFill>
                  <a:srgbClr val="231F20"/>
                </a:solidFill>
                <a:latin typeface="Gotham Book"/>
                <a:cs typeface="Gotham Book"/>
              </a:rPr>
              <a:t> </a:t>
            </a:r>
            <a:r>
              <a:rPr sz="1200" b="0" spc="-20" dirty="0">
                <a:solidFill>
                  <a:srgbClr val="231F20"/>
                </a:solidFill>
                <a:latin typeface="Gotham Book"/>
                <a:cs typeface="Gotham Book"/>
              </a:rPr>
              <a:t>farm </a:t>
            </a:r>
            <a:r>
              <a:rPr sz="1200" b="0" dirty="0">
                <a:solidFill>
                  <a:srgbClr val="231F20"/>
                </a:solidFill>
                <a:latin typeface="Gotham Book"/>
                <a:cs typeface="Gotham Book"/>
              </a:rPr>
              <a:t>operators</a:t>
            </a:r>
            <a:r>
              <a:rPr sz="1200" b="0" spc="-20" dirty="0">
                <a:solidFill>
                  <a:srgbClr val="231F20"/>
                </a:solidFill>
                <a:latin typeface="Gotham Book"/>
                <a:cs typeface="Gotham Book"/>
              </a:rPr>
              <a:t> </a:t>
            </a:r>
            <a:r>
              <a:rPr sz="1200" b="0" dirty="0">
                <a:solidFill>
                  <a:srgbClr val="231F20"/>
                </a:solidFill>
                <a:latin typeface="Gotham Book"/>
                <a:cs typeface="Gotham Book"/>
              </a:rPr>
              <a:t>farming</a:t>
            </a:r>
            <a:r>
              <a:rPr sz="1200" b="0" spc="-15" dirty="0">
                <a:solidFill>
                  <a:srgbClr val="231F20"/>
                </a:solidFill>
                <a:latin typeface="Gotham Book"/>
                <a:cs typeface="Gotham Book"/>
              </a:rPr>
              <a:t> </a:t>
            </a: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dirty="0">
                <a:solidFill>
                  <a:srgbClr val="231F20"/>
                </a:solidFill>
                <a:latin typeface="Gotham Book"/>
                <a:cs typeface="Gotham Book"/>
              </a:rPr>
              <a:t>gift</a:t>
            </a:r>
            <a:r>
              <a:rPr sz="1200" b="0" spc="-15" dirty="0">
                <a:solidFill>
                  <a:srgbClr val="231F20"/>
                </a:solidFill>
                <a:latin typeface="Gotham Book"/>
                <a:cs typeface="Gotham Book"/>
              </a:rPr>
              <a:t> </a:t>
            </a:r>
            <a:r>
              <a:rPr sz="1200" b="0" dirty="0">
                <a:solidFill>
                  <a:srgbClr val="231F20"/>
                </a:solidFill>
                <a:latin typeface="Gotham Book"/>
                <a:cs typeface="Gotham Book"/>
              </a:rPr>
              <a:t>as</a:t>
            </a:r>
            <a:r>
              <a:rPr sz="1200" b="0" spc="-15" dirty="0">
                <a:solidFill>
                  <a:srgbClr val="231F20"/>
                </a:solidFill>
                <a:latin typeface="Gotham Book"/>
                <a:cs typeface="Gotham Book"/>
              </a:rPr>
              <a:t> </a:t>
            </a:r>
            <a:r>
              <a:rPr sz="1200" b="0" dirty="0">
                <a:solidFill>
                  <a:srgbClr val="231F20"/>
                </a:solidFill>
                <a:latin typeface="Gotham Book"/>
                <a:cs typeface="Gotham Book"/>
              </a:rPr>
              <a:t>four</a:t>
            </a:r>
            <a:r>
              <a:rPr sz="1200" b="0" spc="-15" dirty="0">
                <a:solidFill>
                  <a:srgbClr val="231F20"/>
                </a:solidFill>
                <a:latin typeface="Gotham Book"/>
                <a:cs typeface="Gotham Book"/>
              </a:rPr>
              <a:t> </a:t>
            </a:r>
            <a:r>
              <a:rPr sz="1200" b="0" spc="-10" dirty="0">
                <a:solidFill>
                  <a:srgbClr val="231F20"/>
                </a:solidFill>
                <a:latin typeface="Gotham Book"/>
                <a:cs typeface="Gotham Book"/>
              </a:rPr>
              <a:t>individual </a:t>
            </a:r>
            <a:r>
              <a:rPr sz="1200" b="0" dirty="0">
                <a:solidFill>
                  <a:srgbClr val="231F20"/>
                </a:solidFill>
                <a:latin typeface="Gotham Book"/>
                <a:cs typeface="Gotham Book"/>
              </a:rPr>
              <a:t>farms.</a:t>
            </a:r>
            <a:r>
              <a:rPr sz="1200" b="0" spc="-15" dirty="0">
                <a:solidFill>
                  <a:srgbClr val="231F20"/>
                </a:solidFill>
                <a:latin typeface="Gotham Book"/>
                <a:cs typeface="Gotham Book"/>
              </a:rPr>
              <a:t> </a:t>
            </a:r>
            <a:r>
              <a:rPr sz="1200" b="0" dirty="0">
                <a:solidFill>
                  <a:srgbClr val="231F20"/>
                </a:solidFill>
                <a:latin typeface="Gotham Book"/>
                <a:cs typeface="Gotham Book"/>
              </a:rPr>
              <a:t>The</a:t>
            </a:r>
            <a:r>
              <a:rPr sz="1200" b="0" spc="-10" dirty="0">
                <a:solidFill>
                  <a:srgbClr val="231F20"/>
                </a:solidFill>
                <a:latin typeface="Gotham Book"/>
                <a:cs typeface="Gotham Book"/>
              </a:rPr>
              <a:t> </a:t>
            </a:r>
            <a:r>
              <a:rPr sz="1200" b="0" dirty="0">
                <a:solidFill>
                  <a:srgbClr val="231F20"/>
                </a:solidFill>
                <a:latin typeface="Gotham Book"/>
                <a:cs typeface="Gotham Book"/>
              </a:rPr>
              <a:t>net</a:t>
            </a:r>
            <a:r>
              <a:rPr sz="1200" b="0" spc="-15" dirty="0">
                <a:solidFill>
                  <a:srgbClr val="231F20"/>
                </a:solidFill>
                <a:latin typeface="Gotham Book"/>
                <a:cs typeface="Gotham Book"/>
              </a:rPr>
              <a:t> </a:t>
            </a:r>
            <a:r>
              <a:rPr sz="1200" b="0" dirty="0">
                <a:solidFill>
                  <a:srgbClr val="231F20"/>
                </a:solidFill>
                <a:latin typeface="Gotham Book"/>
                <a:cs typeface="Gotham Book"/>
              </a:rPr>
              <a:t>income</a:t>
            </a:r>
            <a:r>
              <a:rPr sz="1200" b="0" spc="-10" dirty="0">
                <a:solidFill>
                  <a:srgbClr val="231F20"/>
                </a:solidFill>
                <a:latin typeface="Gotham Book"/>
                <a:cs typeface="Gotham Book"/>
              </a:rPr>
              <a:t> </a:t>
            </a:r>
            <a:r>
              <a:rPr sz="1200" b="0" dirty="0">
                <a:solidFill>
                  <a:srgbClr val="231F20"/>
                </a:solidFill>
                <a:latin typeface="Gotham Book"/>
                <a:cs typeface="Gotham Book"/>
              </a:rPr>
              <a:t>distribution</a:t>
            </a:r>
            <a:r>
              <a:rPr sz="1200" b="0" spc="-15" dirty="0">
                <a:solidFill>
                  <a:srgbClr val="231F20"/>
                </a:solidFill>
                <a:latin typeface="Gotham Book"/>
                <a:cs typeface="Gotham Book"/>
              </a:rPr>
              <a:t> </a:t>
            </a:r>
            <a:r>
              <a:rPr sz="1200" b="0" dirty="0">
                <a:solidFill>
                  <a:srgbClr val="231F20"/>
                </a:solidFill>
                <a:latin typeface="Gotham Book"/>
                <a:cs typeface="Gotham Book"/>
              </a:rPr>
              <a:t>is</a:t>
            </a:r>
            <a:r>
              <a:rPr sz="1200" b="0" spc="-10" dirty="0">
                <a:solidFill>
                  <a:srgbClr val="231F20"/>
                </a:solidFill>
                <a:latin typeface="Gotham Book"/>
                <a:cs typeface="Gotham Book"/>
              </a:rPr>
              <a:t> </a:t>
            </a:r>
            <a:r>
              <a:rPr sz="1200" b="0" dirty="0">
                <a:solidFill>
                  <a:srgbClr val="231F20"/>
                </a:solidFill>
                <a:latin typeface="Gotham Book"/>
                <a:cs typeface="Gotham Book"/>
              </a:rPr>
              <a:t>to</a:t>
            </a:r>
            <a:r>
              <a:rPr sz="1200" b="0" spc="-15" dirty="0">
                <a:solidFill>
                  <a:srgbClr val="231F20"/>
                </a:solidFill>
                <a:latin typeface="Gotham Book"/>
                <a:cs typeface="Gotham Book"/>
              </a:rPr>
              <a:t> </a:t>
            </a:r>
            <a:r>
              <a:rPr sz="1200" b="0" spc="-25" dirty="0">
                <a:solidFill>
                  <a:srgbClr val="231F20"/>
                </a:solidFill>
                <a:latin typeface="Gotham Book"/>
                <a:cs typeface="Gotham Book"/>
              </a:rPr>
              <a:t>the </a:t>
            </a:r>
            <a:r>
              <a:rPr sz="1200" b="0" dirty="0">
                <a:solidFill>
                  <a:srgbClr val="231F20"/>
                </a:solidFill>
                <a:latin typeface="Gotham Book"/>
                <a:cs typeface="Gotham Book"/>
              </a:rPr>
              <a:t>College</a:t>
            </a:r>
            <a:r>
              <a:rPr sz="1200" b="0" spc="-30" dirty="0">
                <a:solidFill>
                  <a:srgbClr val="231F20"/>
                </a:solidFill>
                <a:latin typeface="Gotham Book"/>
                <a:cs typeface="Gotham Book"/>
              </a:rPr>
              <a:t> </a:t>
            </a:r>
            <a:r>
              <a:rPr sz="1200" b="0" dirty="0">
                <a:solidFill>
                  <a:srgbClr val="231F20"/>
                </a:solidFill>
                <a:latin typeface="Gotham Book"/>
                <a:cs typeface="Gotham Book"/>
              </a:rPr>
              <a:t>of</a:t>
            </a:r>
            <a:r>
              <a:rPr sz="1200" b="0" spc="-25" dirty="0">
                <a:solidFill>
                  <a:srgbClr val="231F20"/>
                </a:solidFill>
                <a:latin typeface="Gotham Book"/>
                <a:cs typeface="Gotham Book"/>
              </a:rPr>
              <a:t> </a:t>
            </a:r>
            <a:r>
              <a:rPr sz="1200" b="0" dirty="0">
                <a:solidFill>
                  <a:srgbClr val="231F20"/>
                </a:solidFill>
                <a:latin typeface="Gotham Book"/>
                <a:cs typeface="Gotham Book"/>
              </a:rPr>
              <a:t>ACES,</a:t>
            </a:r>
            <a:r>
              <a:rPr sz="1200" b="0" spc="-25" dirty="0">
                <a:solidFill>
                  <a:srgbClr val="231F20"/>
                </a:solidFill>
                <a:latin typeface="Gotham Book"/>
                <a:cs typeface="Gotham Book"/>
              </a:rPr>
              <a:t> </a:t>
            </a:r>
            <a:r>
              <a:rPr sz="1200" b="0" dirty="0">
                <a:solidFill>
                  <a:srgbClr val="231F20"/>
                </a:solidFill>
                <a:latin typeface="Gotham Book"/>
                <a:cs typeface="Gotham Book"/>
              </a:rPr>
              <a:t>supporting</a:t>
            </a:r>
            <a:r>
              <a:rPr sz="1200" b="0" spc="-25" dirty="0">
                <a:solidFill>
                  <a:srgbClr val="231F20"/>
                </a:solidFill>
                <a:latin typeface="Gotham Book"/>
                <a:cs typeface="Gotham Book"/>
              </a:rPr>
              <a:t> </a:t>
            </a:r>
            <a:r>
              <a:rPr sz="1200" b="0" spc="-10" dirty="0">
                <a:solidFill>
                  <a:srgbClr val="231F20"/>
                </a:solidFill>
                <a:latin typeface="Gotham Book"/>
                <a:cs typeface="Gotham Book"/>
              </a:rPr>
              <a:t>scholarships.</a:t>
            </a:r>
            <a:endParaRPr sz="1200">
              <a:latin typeface="Gotham Book"/>
              <a:cs typeface="Gotham Book"/>
            </a:endParaRPr>
          </a:p>
          <a:p>
            <a:pPr marL="12700" marR="32384">
              <a:lnSpc>
                <a:spcPct val="100000"/>
              </a:lnSpc>
            </a:pPr>
            <a:r>
              <a:rPr sz="1200" b="0" dirty="0">
                <a:solidFill>
                  <a:srgbClr val="231F20"/>
                </a:solidFill>
                <a:latin typeface="Gotham Book"/>
                <a:cs typeface="Gotham Book"/>
              </a:rPr>
              <a:t>Included</a:t>
            </a:r>
            <a:r>
              <a:rPr sz="1200" b="0" spc="-25" dirty="0">
                <a:solidFill>
                  <a:srgbClr val="231F20"/>
                </a:solidFill>
                <a:latin typeface="Gotham Book"/>
                <a:cs typeface="Gotham Book"/>
              </a:rPr>
              <a:t> </a:t>
            </a:r>
            <a:r>
              <a:rPr sz="1200" b="0" dirty="0">
                <a:solidFill>
                  <a:srgbClr val="231F20"/>
                </a:solidFill>
                <a:latin typeface="Gotham Book"/>
                <a:cs typeface="Gotham Book"/>
              </a:rPr>
              <a:t>with</a:t>
            </a:r>
            <a:r>
              <a:rPr sz="1200" b="0" spc="-10" dirty="0">
                <a:solidFill>
                  <a:srgbClr val="231F20"/>
                </a:solidFill>
                <a:latin typeface="Gotham Book"/>
                <a:cs typeface="Gotham Book"/>
              </a:rPr>
              <a:t> </a:t>
            </a:r>
            <a:r>
              <a:rPr sz="1200" b="0" dirty="0">
                <a:solidFill>
                  <a:srgbClr val="231F20"/>
                </a:solidFill>
                <a:latin typeface="Gotham Book"/>
                <a:cs typeface="Gotham Book"/>
              </a:rPr>
              <a:t>two</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10" dirty="0">
                <a:solidFill>
                  <a:srgbClr val="231F20"/>
                </a:solidFill>
                <a:latin typeface="Gotham Book"/>
                <a:cs typeface="Gotham Book"/>
              </a:rPr>
              <a:t> </a:t>
            </a: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dirty="0">
                <a:solidFill>
                  <a:srgbClr val="231F20"/>
                </a:solidFill>
                <a:latin typeface="Gotham Book"/>
                <a:cs typeface="Gotham Book"/>
              </a:rPr>
              <a:t>farms</a:t>
            </a:r>
            <a:r>
              <a:rPr sz="1200" b="0" spc="-10" dirty="0">
                <a:solidFill>
                  <a:srgbClr val="231F20"/>
                </a:solidFill>
                <a:latin typeface="Gotham Book"/>
                <a:cs typeface="Gotham Book"/>
              </a:rPr>
              <a:t> </a:t>
            </a:r>
            <a:r>
              <a:rPr sz="1200" b="0" dirty="0">
                <a:solidFill>
                  <a:srgbClr val="231F20"/>
                </a:solidFill>
                <a:latin typeface="Gotham Book"/>
                <a:cs typeface="Gotham Book"/>
              </a:rPr>
              <a:t>are</a:t>
            </a:r>
            <a:r>
              <a:rPr sz="1200" b="0" spc="-10" dirty="0">
                <a:solidFill>
                  <a:srgbClr val="231F20"/>
                </a:solidFill>
                <a:latin typeface="Gotham Book"/>
                <a:cs typeface="Gotham Book"/>
              </a:rPr>
              <a:t> farmsteads </a:t>
            </a:r>
            <a:r>
              <a:rPr sz="1200" b="0" dirty="0">
                <a:solidFill>
                  <a:srgbClr val="231F20"/>
                </a:solidFill>
                <a:latin typeface="Gotham Book"/>
                <a:cs typeface="Gotham Book"/>
              </a:rPr>
              <a:t>with</a:t>
            </a:r>
            <a:r>
              <a:rPr sz="1200" b="0" spc="-15" dirty="0">
                <a:solidFill>
                  <a:srgbClr val="231F20"/>
                </a:solidFill>
                <a:latin typeface="Gotham Book"/>
                <a:cs typeface="Gotham Book"/>
              </a:rPr>
              <a:t> </a:t>
            </a:r>
            <a:r>
              <a:rPr sz="1200" b="0" dirty="0">
                <a:solidFill>
                  <a:srgbClr val="231F20"/>
                </a:solidFill>
                <a:latin typeface="Gotham Book"/>
                <a:cs typeface="Gotham Book"/>
              </a:rPr>
              <a:t>dwellings,</a:t>
            </a:r>
            <a:r>
              <a:rPr sz="1200" b="0" spc="-10" dirty="0">
                <a:solidFill>
                  <a:srgbClr val="231F20"/>
                </a:solidFill>
                <a:latin typeface="Gotham Book"/>
                <a:cs typeface="Gotham Book"/>
              </a:rPr>
              <a:t> </a:t>
            </a:r>
            <a:r>
              <a:rPr sz="1200" b="0" dirty="0">
                <a:solidFill>
                  <a:srgbClr val="231F20"/>
                </a:solidFill>
                <a:latin typeface="Gotham Book"/>
                <a:cs typeface="Gotham Book"/>
              </a:rPr>
              <a:t>grain</a:t>
            </a:r>
            <a:r>
              <a:rPr sz="1200" b="0" spc="-10" dirty="0">
                <a:solidFill>
                  <a:srgbClr val="231F20"/>
                </a:solidFill>
                <a:latin typeface="Gotham Book"/>
                <a:cs typeface="Gotham Book"/>
              </a:rPr>
              <a:t> </a:t>
            </a:r>
            <a:r>
              <a:rPr sz="1200" b="0" dirty="0">
                <a:solidFill>
                  <a:srgbClr val="231F20"/>
                </a:solidFill>
                <a:latin typeface="Gotham Book"/>
                <a:cs typeface="Gotham Book"/>
              </a:rPr>
              <a:t>bins</a:t>
            </a:r>
            <a:r>
              <a:rPr sz="1200" b="0" spc="-15" dirty="0">
                <a:solidFill>
                  <a:srgbClr val="231F20"/>
                </a:solidFill>
                <a:latin typeface="Gotham Book"/>
                <a:cs typeface="Gotham Book"/>
              </a:rPr>
              <a:t> </a:t>
            </a:r>
            <a:r>
              <a:rPr sz="1200" b="0" dirty="0">
                <a:solidFill>
                  <a:srgbClr val="231F20"/>
                </a:solidFill>
                <a:latin typeface="Gotham Book"/>
                <a:cs typeface="Gotham Book"/>
              </a:rPr>
              <a:t>and</a:t>
            </a:r>
            <a:r>
              <a:rPr sz="1200" b="0" spc="-10" dirty="0">
                <a:solidFill>
                  <a:srgbClr val="231F20"/>
                </a:solidFill>
                <a:latin typeface="Gotham Book"/>
                <a:cs typeface="Gotham Book"/>
              </a:rPr>
              <a:t> </a:t>
            </a:r>
            <a:r>
              <a:rPr sz="1200" b="0" dirty="0">
                <a:solidFill>
                  <a:srgbClr val="231F20"/>
                </a:solidFill>
                <a:latin typeface="Gotham Book"/>
                <a:cs typeface="Gotham Book"/>
              </a:rPr>
              <a:t>out</a:t>
            </a:r>
            <a:r>
              <a:rPr sz="1200" b="0" spc="-10" dirty="0">
                <a:solidFill>
                  <a:srgbClr val="231F20"/>
                </a:solidFill>
                <a:latin typeface="Gotham Book"/>
                <a:cs typeface="Gotham Book"/>
              </a:rPr>
              <a:t> buildings.</a:t>
            </a:r>
            <a:endParaRPr sz="1200">
              <a:latin typeface="Gotham Book"/>
              <a:cs typeface="Gotham Book"/>
            </a:endParaRPr>
          </a:p>
        </p:txBody>
      </p:sp>
      <p:sp>
        <p:nvSpPr>
          <p:cNvPr id="10" name="object 10"/>
          <p:cNvSpPr txBox="1"/>
          <p:nvPr/>
        </p:nvSpPr>
        <p:spPr>
          <a:xfrm>
            <a:off x="4467058" y="1630048"/>
            <a:ext cx="1831339" cy="525780"/>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000033"/>
                </a:solidFill>
                <a:latin typeface="Gotham Bold"/>
                <a:cs typeface="Gotham Bold"/>
              </a:rPr>
              <a:t>BY</a:t>
            </a:r>
            <a:r>
              <a:rPr sz="1500" b="1" spc="-85" dirty="0">
                <a:solidFill>
                  <a:srgbClr val="000033"/>
                </a:solidFill>
                <a:latin typeface="Gotham Bold"/>
                <a:cs typeface="Gotham Bold"/>
              </a:rPr>
              <a:t> </a:t>
            </a:r>
            <a:r>
              <a:rPr sz="1500" b="1" spc="-35" dirty="0">
                <a:solidFill>
                  <a:srgbClr val="000033"/>
                </a:solidFill>
                <a:latin typeface="Gotham Bold"/>
                <a:cs typeface="Gotham Bold"/>
              </a:rPr>
              <a:t>THE</a:t>
            </a:r>
            <a:r>
              <a:rPr sz="1500" b="1" spc="-80" dirty="0">
                <a:solidFill>
                  <a:srgbClr val="000033"/>
                </a:solidFill>
                <a:latin typeface="Gotham Bold"/>
                <a:cs typeface="Gotham Bold"/>
              </a:rPr>
              <a:t> </a:t>
            </a:r>
            <a:r>
              <a:rPr sz="1500" b="1" spc="-10" dirty="0">
                <a:solidFill>
                  <a:srgbClr val="000033"/>
                </a:solidFill>
                <a:latin typeface="Gotham Bold"/>
                <a:cs typeface="Gotham Bold"/>
              </a:rPr>
              <a:t>NUMBERS</a:t>
            </a:r>
            <a:endParaRPr sz="1500">
              <a:latin typeface="Gotham Bold"/>
              <a:cs typeface="Gotham Bold"/>
            </a:endParaRPr>
          </a:p>
          <a:p>
            <a:pPr marL="321310">
              <a:lnSpc>
                <a:spcPct val="100000"/>
              </a:lnSpc>
              <a:spcBef>
                <a:spcPts val="819"/>
              </a:spcBef>
            </a:pPr>
            <a:r>
              <a:rPr sz="1100" dirty="0">
                <a:solidFill>
                  <a:srgbClr val="000033"/>
                </a:solidFill>
                <a:latin typeface="Gotham Bold"/>
                <a:cs typeface="Gotham Bold"/>
              </a:rPr>
              <a:t>1,251.1</a:t>
            </a:r>
            <a:r>
              <a:rPr sz="1100" spc="130" dirty="0">
                <a:solidFill>
                  <a:srgbClr val="000033"/>
                </a:solidFill>
                <a:latin typeface="Gotham Bold"/>
                <a:cs typeface="Gotham Bold"/>
              </a:rPr>
              <a:t> </a:t>
            </a: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20" dirty="0">
                <a:solidFill>
                  <a:srgbClr val="006862"/>
                </a:solidFill>
                <a:latin typeface="Gotham Bold"/>
                <a:cs typeface="Gotham Bold"/>
              </a:rPr>
              <a:t>ACRES</a:t>
            </a:r>
            <a:endParaRPr sz="1100">
              <a:latin typeface="Gotham Bold"/>
              <a:cs typeface="Gotham Bold"/>
            </a:endParaRPr>
          </a:p>
        </p:txBody>
      </p:sp>
      <p:graphicFrame>
        <p:nvGraphicFramePr>
          <p:cNvPr id="11" name="object 11"/>
          <p:cNvGraphicFramePr>
            <a:graphicFrameLocks noGrp="1"/>
          </p:cNvGraphicFramePr>
          <p:nvPr/>
        </p:nvGraphicFramePr>
        <p:xfrm>
          <a:off x="4236642" y="2381706"/>
          <a:ext cx="3054350" cy="2992755"/>
        </p:xfrm>
        <a:graphic>
          <a:graphicData uri="http://schemas.openxmlformats.org/drawingml/2006/table">
            <a:tbl>
              <a:tblPr firstRow="1" bandRow="1">
                <a:tableStyleId>{2D5ABB26-0587-4C30-8999-92F81FD0307C}</a:tableStyleId>
              </a:tblPr>
              <a:tblGrid>
                <a:gridCol w="976630">
                  <a:extLst>
                    <a:ext uri="{9D8B030D-6E8A-4147-A177-3AD203B41FA5}">
                      <a16:colId xmlns:a16="http://schemas.microsoft.com/office/drawing/2014/main" val="20000"/>
                    </a:ext>
                  </a:extLst>
                </a:gridCol>
                <a:gridCol w="2077720">
                  <a:extLst>
                    <a:ext uri="{9D8B030D-6E8A-4147-A177-3AD203B41FA5}">
                      <a16:colId xmlns:a16="http://schemas.microsoft.com/office/drawing/2014/main" val="20001"/>
                    </a:ext>
                  </a:extLst>
                </a:gridCol>
              </a:tblGrid>
              <a:tr h="259715">
                <a:tc>
                  <a:txBody>
                    <a:bodyPr/>
                    <a:lstStyle/>
                    <a:p>
                      <a:pPr marR="55244" algn="r">
                        <a:lnSpc>
                          <a:spcPts val="1120"/>
                        </a:lnSpc>
                      </a:pPr>
                      <a:r>
                        <a:rPr sz="1100" spc="-10" dirty="0">
                          <a:solidFill>
                            <a:srgbClr val="000033"/>
                          </a:solidFill>
                          <a:latin typeface="Gotham Bold"/>
                          <a:cs typeface="Gotham Bold"/>
                        </a:rPr>
                        <a:t>1,215.5</a:t>
                      </a:r>
                      <a:endParaRPr sz="1100">
                        <a:latin typeface="Gotham Bold"/>
                        <a:cs typeface="Gotham Bold"/>
                      </a:endParaRPr>
                    </a:p>
                  </a:txBody>
                  <a:tcPr marL="0" marR="0" marT="0" marB="0"/>
                </a:tc>
                <a:tc>
                  <a:txBody>
                    <a:bodyPr/>
                    <a:lstStyle/>
                    <a:p>
                      <a:pPr marL="62230">
                        <a:lnSpc>
                          <a:spcPts val="1120"/>
                        </a:lnSpc>
                      </a:pPr>
                      <a:r>
                        <a:rPr sz="1100" dirty="0">
                          <a:solidFill>
                            <a:srgbClr val="006862"/>
                          </a:solidFill>
                          <a:latin typeface="Gotham Bold"/>
                          <a:cs typeface="Gotham Bold"/>
                        </a:rPr>
                        <a:t>ACRES</a:t>
                      </a:r>
                      <a:r>
                        <a:rPr sz="1100" spc="-25" dirty="0">
                          <a:solidFill>
                            <a:srgbClr val="006862"/>
                          </a:solidFill>
                          <a:latin typeface="Gotham Bold"/>
                          <a:cs typeface="Gotham Bold"/>
                        </a:rPr>
                        <a:t> </a:t>
                      </a:r>
                      <a:r>
                        <a:rPr sz="1100" dirty="0">
                          <a:solidFill>
                            <a:srgbClr val="006862"/>
                          </a:solidFill>
                          <a:latin typeface="Gotham Bold"/>
                          <a:cs typeface="Gotham Bold"/>
                        </a:rPr>
                        <a:t>IN</a:t>
                      </a:r>
                      <a:r>
                        <a:rPr sz="1100" spc="280" dirty="0">
                          <a:solidFill>
                            <a:srgbClr val="006862"/>
                          </a:solidFill>
                          <a:latin typeface="Gotham Bold"/>
                          <a:cs typeface="Gotham Bold"/>
                        </a:rPr>
                        <a:t> </a:t>
                      </a:r>
                      <a:r>
                        <a:rPr sz="1100" spc="-10" dirty="0">
                          <a:solidFill>
                            <a:srgbClr val="006862"/>
                          </a:solidFill>
                          <a:latin typeface="Gotham Bold"/>
                          <a:cs typeface="Gotham Bold"/>
                        </a:rPr>
                        <a:t>PRODUCTION</a:t>
                      </a:r>
                      <a:endParaRPr sz="1100">
                        <a:latin typeface="Gotham Bold"/>
                        <a:cs typeface="Gotham Bold"/>
                      </a:endParaRPr>
                    </a:p>
                  </a:txBody>
                  <a:tcPr marL="0" marR="0" marT="0" marB="0"/>
                </a:tc>
                <a:extLst>
                  <a:ext uri="{0D108BD9-81ED-4DB2-BD59-A6C34878D82A}">
                    <a16:rowId xmlns:a16="http://schemas.microsoft.com/office/drawing/2014/main" val="10000"/>
                  </a:ext>
                </a:extLst>
              </a:tr>
              <a:tr h="380365">
                <a:tc>
                  <a:txBody>
                    <a:bodyPr/>
                    <a:lstStyle/>
                    <a:p>
                      <a:pPr marR="20955" algn="r">
                        <a:lnSpc>
                          <a:spcPct val="100000"/>
                        </a:lnSpc>
                        <a:spcBef>
                          <a:spcPts val="750"/>
                        </a:spcBef>
                      </a:pPr>
                      <a:r>
                        <a:rPr sz="1100" spc="-10" dirty="0">
                          <a:solidFill>
                            <a:srgbClr val="000033"/>
                          </a:solidFill>
                          <a:latin typeface="Gotham Bold"/>
                          <a:cs typeface="Gotham Bold"/>
                        </a:rPr>
                        <a:t>138.5</a:t>
                      </a:r>
                      <a:endParaRPr sz="1100">
                        <a:latin typeface="Gotham Bold"/>
                        <a:cs typeface="Gotham Bold"/>
                      </a:endParaRPr>
                    </a:p>
                  </a:txBody>
                  <a:tcPr marL="0" marR="0" marT="95250" marB="0"/>
                </a:tc>
                <a:tc>
                  <a:txBody>
                    <a:bodyPr/>
                    <a:lstStyle/>
                    <a:p>
                      <a:pPr marL="54610">
                        <a:lnSpc>
                          <a:spcPct val="100000"/>
                        </a:lnSpc>
                        <a:spcBef>
                          <a:spcPts val="750"/>
                        </a:spcBef>
                      </a:pPr>
                      <a:r>
                        <a:rPr sz="1100" dirty="0">
                          <a:solidFill>
                            <a:srgbClr val="006862"/>
                          </a:solidFill>
                          <a:latin typeface="Gotham Bold"/>
                          <a:cs typeface="Gotham Bold"/>
                        </a:rPr>
                        <a:t>SOIL </a:t>
                      </a:r>
                      <a:r>
                        <a:rPr sz="1100" spc="-10" dirty="0">
                          <a:solidFill>
                            <a:srgbClr val="006862"/>
                          </a:solidFill>
                          <a:latin typeface="Gotham Bold"/>
                          <a:cs typeface="Gotham Bold"/>
                        </a:rPr>
                        <a:t>PRODUCTIVITY</a:t>
                      </a:r>
                      <a:r>
                        <a:rPr sz="1100" spc="5" dirty="0">
                          <a:solidFill>
                            <a:srgbClr val="006862"/>
                          </a:solidFill>
                          <a:latin typeface="Gotham Bold"/>
                          <a:cs typeface="Gotham Bold"/>
                        </a:rPr>
                        <a:t> </a:t>
                      </a:r>
                      <a:r>
                        <a:rPr sz="1100" spc="-10" dirty="0">
                          <a:solidFill>
                            <a:srgbClr val="006862"/>
                          </a:solidFill>
                          <a:latin typeface="Gotham Bold"/>
                          <a:cs typeface="Gotham Bold"/>
                        </a:rPr>
                        <a:t>INDEX</a:t>
                      </a:r>
                      <a:endParaRPr sz="1100">
                        <a:latin typeface="Gotham Bold"/>
                        <a:cs typeface="Gotham Bold"/>
                      </a:endParaRPr>
                    </a:p>
                  </a:txBody>
                  <a:tcPr marL="0" marR="0" marT="95250" marB="0"/>
                </a:tc>
                <a:extLst>
                  <a:ext uri="{0D108BD9-81ED-4DB2-BD59-A6C34878D82A}">
                    <a16:rowId xmlns:a16="http://schemas.microsoft.com/office/drawing/2014/main" val="10001"/>
                  </a:ext>
                </a:extLst>
              </a:tr>
              <a:tr h="450850">
                <a:tc>
                  <a:txBody>
                    <a:bodyPr/>
                    <a:lstStyle/>
                    <a:p>
                      <a:pPr marR="48260" algn="r">
                        <a:lnSpc>
                          <a:spcPct val="100000"/>
                        </a:lnSpc>
                        <a:spcBef>
                          <a:spcPts val="750"/>
                        </a:spcBef>
                      </a:pPr>
                      <a:r>
                        <a:rPr sz="1100" spc="-10" dirty="0">
                          <a:solidFill>
                            <a:srgbClr val="000033"/>
                          </a:solidFill>
                          <a:latin typeface="Gotham Bold"/>
                          <a:cs typeface="Gotham Bold"/>
                        </a:rPr>
                        <a:t>$56,549</a:t>
                      </a:r>
                      <a:endParaRPr sz="1100">
                        <a:latin typeface="Gotham Bold"/>
                        <a:cs typeface="Gotham Bold"/>
                      </a:endParaRPr>
                    </a:p>
                  </a:txBody>
                  <a:tcPr marL="0" marR="0" marT="95250" marB="0"/>
                </a:tc>
                <a:tc>
                  <a:txBody>
                    <a:bodyPr/>
                    <a:lstStyle/>
                    <a:p>
                      <a:pPr marL="36195" marR="636905" indent="-8890">
                        <a:lnSpc>
                          <a:spcPct val="113700"/>
                        </a:lnSpc>
                        <a:spcBef>
                          <a:spcPts val="545"/>
                        </a:spcBef>
                      </a:pPr>
                      <a:r>
                        <a:rPr sz="1100" spc="-10" dirty="0">
                          <a:solidFill>
                            <a:srgbClr val="006862"/>
                          </a:solidFill>
                          <a:latin typeface="Gotham Bold"/>
                          <a:cs typeface="Gotham Bold"/>
                        </a:rPr>
                        <a:t>PAID</a:t>
                      </a:r>
                      <a:r>
                        <a:rPr sz="1100" spc="-30" dirty="0">
                          <a:solidFill>
                            <a:srgbClr val="006862"/>
                          </a:solidFill>
                          <a:latin typeface="Gotham Bold"/>
                          <a:cs typeface="Gotham Bold"/>
                        </a:rPr>
                        <a:t> </a:t>
                      </a:r>
                      <a:r>
                        <a:rPr sz="1100" dirty="0">
                          <a:solidFill>
                            <a:srgbClr val="006862"/>
                          </a:solidFill>
                          <a:latin typeface="Gotham Bold"/>
                          <a:cs typeface="Gotham Bold"/>
                        </a:rPr>
                        <a:t>LIEU</a:t>
                      </a:r>
                      <a:r>
                        <a:rPr sz="1100" spc="-30" dirty="0">
                          <a:solidFill>
                            <a:srgbClr val="006862"/>
                          </a:solidFill>
                          <a:latin typeface="Gotham Bold"/>
                          <a:cs typeface="Gotham Bold"/>
                        </a:rPr>
                        <a:t> </a:t>
                      </a:r>
                      <a:r>
                        <a:rPr sz="1100" dirty="0">
                          <a:solidFill>
                            <a:srgbClr val="006862"/>
                          </a:solidFill>
                          <a:latin typeface="Gotham Bold"/>
                          <a:cs typeface="Gotham Bold"/>
                        </a:rPr>
                        <a:t>OF</a:t>
                      </a:r>
                      <a:r>
                        <a:rPr sz="1100" spc="-30" dirty="0">
                          <a:solidFill>
                            <a:srgbClr val="006862"/>
                          </a:solidFill>
                          <a:latin typeface="Gotham Bold"/>
                          <a:cs typeface="Gotham Bold"/>
                        </a:rPr>
                        <a:t> </a:t>
                      </a:r>
                      <a:r>
                        <a:rPr sz="1100" spc="-20" dirty="0">
                          <a:solidFill>
                            <a:srgbClr val="006862"/>
                          </a:solidFill>
                          <a:latin typeface="Gotham Bold"/>
                          <a:cs typeface="Gotham Bold"/>
                        </a:rPr>
                        <a:t>REAL </a:t>
                      </a:r>
                      <a:r>
                        <a:rPr sz="1100" spc="-30" dirty="0">
                          <a:solidFill>
                            <a:srgbClr val="006862"/>
                          </a:solidFill>
                          <a:latin typeface="Gotham Bold"/>
                          <a:cs typeface="Gotham Bold"/>
                        </a:rPr>
                        <a:t>ESTATE</a:t>
                      </a:r>
                      <a:r>
                        <a:rPr sz="1100" spc="-40" dirty="0">
                          <a:solidFill>
                            <a:srgbClr val="006862"/>
                          </a:solidFill>
                          <a:latin typeface="Gotham Bold"/>
                          <a:cs typeface="Gotham Bold"/>
                        </a:rPr>
                        <a:t> </a:t>
                      </a:r>
                      <a:r>
                        <a:rPr sz="1100" spc="-25" dirty="0">
                          <a:solidFill>
                            <a:srgbClr val="006862"/>
                          </a:solidFill>
                          <a:latin typeface="Gotham Bold"/>
                          <a:cs typeface="Gotham Bold"/>
                        </a:rPr>
                        <a:t>TAX</a:t>
                      </a:r>
                      <a:endParaRPr sz="1100">
                        <a:latin typeface="Gotham Bold"/>
                        <a:cs typeface="Gotham Bold"/>
                      </a:endParaRPr>
                    </a:p>
                  </a:txBody>
                  <a:tcPr marL="0" marR="0" marT="69215" marB="0"/>
                </a:tc>
                <a:extLst>
                  <a:ext uri="{0D108BD9-81ED-4DB2-BD59-A6C34878D82A}">
                    <a16:rowId xmlns:a16="http://schemas.microsoft.com/office/drawing/2014/main" val="10002"/>
                  </a:ext>
                </a:extLst>
              </a:tr>
              <a:tr h="380365">
                <a:tc>
                  <a:txBody>
                    <a:bodyPr/>
                    <a:lstStyle/>
                    <a:p>
                      <a:pPr>
                        <a:lnSpc>
                          <a:spcPct val="100000"/>
                        </a:lnSpc>
                        <a:spcBef>
                          <a:spcPts val="30"/>
                        </a:spcBef>
                      </a:pPr>
                      <a:endParaRPr sz="1450">
                        <a:latin typeface="Times New Roman"/>
                        <a:cs typeface="Times New Roman"/>
                      </a:endParaRPr>
                    </a:p>
                    <a:p>
                      <a:pPr marL="173990">
                        <a:lnSpc>
                          <a:spcPts val="1200"/>
                        </a:lnSpc>
                        <a:spcBef>
                          <a:spcPts val="5"/>
                        </a:spcBef>
                      </a:pPr>
                      <a:r>
                        <a:rPr sz="1100" spc="-10" dirty="0">
                          <a:solidFill>
                            <a:srgbClr val="000033"/>
                          </a:solidFill>
                          <a:latin typeface="Gotham Bold"/>
                          <a:cs typeface="Gotham Bold"/>
                        </a:rPr>
                        <a:t>$2,352,519</a:t>
                      </a:r>
                      <a:endParaRPr sz="1100">
                        <a:latin typeface="Gotham Bold"/>
                        <a:cs typeface="Gotham Bold"/>
                      </a:endParaRPr>
                    </a:p>
                  </a:txBody>
                  <a:tcPr marL="0" marR="0" marT="3810" marB="0"/>
                </a:tc>
                <a:tc>
                  <a:txBody>
                    <a:bodyPr/>
                    <a:lstStyle/>
                    <a:p>
                      <a:pPr>
                        <a:lnSpc>
                          <a:spcPct val="100000"/>
                        </a:lnSpc>
                        <a:spcBef>
                          <a:spcPts val="30"/>
                        </a:spcBef>
                      </a:pPr>
                      <a:endParaRPr sz="1450">
                        <a:latin typeface="Times New Roman"/>
                        <a:cs typeface="Times New Roman"/>
                      </a:endParaRPr>
                    </a:p>
                    <a:p>
                      <a:pPr marL="22860">
                        <a:lnSpc>
                          <a:spcPts val="1200"/>
                        </a:lnSpc>
                        <a:spcBef>
                          <a:spcPts val="5"/>
                        </a:spcBef>
                      </a:pPr>
                      <a:r>
                        <a:rPr sz="1100" dirty="0">
                          <a:solidFill>
                            <a:srgbClr val="006862"/>
                          </a:solidFill>
                          <a:latin typeface="Gotham Bold"/>
                          <a:cs typeface="Gotham Bold"/>
                        </a:rPr>
                        <a:t>ORIGINAL</a:t>
                      </a:r>
                      <a:r>
                        <a:rPr sz="1100" spc="-60" dirty="0">
                          <a:solidFill>
                            <a:srgbClr val="006862"/>
                          </a:solidFill>
                          <a:latin typeface="Gotham Bold"/>
                          <a:cs typeface="Gotham Bold"/>
                        </a:rPr>
                        <a:t> </a:t>
                      </a:r>
                      <a:r>
                        <a:rPr sz="1100" spc="-20" dirty="0">
                          <a:solidFill>
                            <a:srgbClr val="006862"/>
                          </a:solidFill>
                          <a:latin typeface="Gotham Bold"/>
                          <a:cs typeface="Gotham Bold"/>
                        </a:rPr>
                        <a:t>VALUE</a:t>
                      </a:r>
                      <a:endParaRPr sz="1100">
                        <a:latin typeface="Gotham Bold"/>
                        <a:cs typeface="Gotham Bold"/>
                      </a:endParaRPr>
                    </a:p>
                  </a:txBody>
                  <a:tcPr marL="0" marR="0" marT="3810" marB="0"/>
                </a:tc>
                <a:extLst>
                  <a:ext uri="{0D108BD9-81ED-4DB2-BD59-A6C34878D82A}">
                    <a16:rowId xmlns:a16="http://schemas.microsoft.com/office/drawing/2014/main" val="10003"/>
                  </a:ext>
                </a:extLst>
              </a:tr>
              <a:tr h="501015">
                <a:tc>
                  <a:txBody>
                    <a:bodyPr/>
                    <a:lstStyle/>
                    <a:p>
                      <a:pPr>
                        <a:lnSpc>
                          <a:spcPct val="100000"/>
                        </a:lnSpc>
                        <a:spcBef>
                          <a:spcPts val="30"/>
                        </a:spcBef>
                      </a:pPr>
                      <a:endParaRPr sz="1450">
                        <a:latin typeface="Times New Roman"/>
                        <a:cs typeface="Times New Roman"/>
                      </a:endParaRPr>
                    </a:p>
                    <a:p>
                      <a:pPr marR="39370" algn="r">
                        <a:lnSpc>
                          <a:spcPct val="100000"/>
                        </a:lnSpc>
                        <a:spcBef>
                          <a:spcPts val="5"/>
                        </a:spcBef>
                      </a:pPr>
                      <a:r>
                        <a:rPr sz="1100" spc="-10" dirty="0">
                          <a:solidFill>
                            <a:srgbClr val="000033"/>
                          </a:solidFill>
                          <a:latin typeface="Gotham Bold"/>
                          <a:cs typeface="Gotham Bold"/>
                        </a:rPr>
                        <a:t>$16,223,307</a:t>
                      </a:r>
                      <a:endParaRPr sz="1100">
                        <a:latin typeface="Gotham Bold"/>
                        <a:cs typeface="Gotham Bold"/>
                      </a:endParaRPr>
                    </a:p>
                  </a:txBody>
                  <a:tcPr marL="0" marR="0" marT="3810" marB="0"/>
                </a:tc>
                <a:tc>
                  <a:txBody>
                    <a:bodyPr/>
                    <a:lstStyle/>
                    <a:p>
                      <a:pPr>
                        <a:lnSpc>
                          <a:spcPct val="100000"/>
                        </a:lnSpc>
                        <a:spcBef>
                          <a:spcPts val="30"/>
                        </a:spcBef>
                      </a:pPr>
                      <a:endParaRPr sz="1450">
                        <a:latin typeface="Times New Roman"/>
                        <a:cs typeface="Times New Roman"/>
                      </a:endParaRPr>
                    </a:p>
                    <a:p>
                      <a:pPr marL="36195">
                        <a:lnSpc>
                          <a:spcPct val="100000"/>
                        </a:lnSpc>
                        <a:spcBef>
                          <a:spcPts val="5"/>
                        </a:spcBef>
                      </a:pPr>
                      <a:r>
                        <a:rPr sz="1100" spc="-20" dirty="0">
                          <a:solidFill>
                            <a:srgbClr val="006862"/>
                          </a:solidFill>
                          <a:latin typeface="Gotham Bold"/>
                          <a:cs typeface="Gotham Bold"/>
                        </a:rPr>
                        <a:t>VALUE</a:t>
                      </a:r>
                      <a:r>
                        <a:rPr sz="1100" spc="-45" dirty="0">
                          <a:solidFill>
                            <a:srgbClr val="006862"/>
                          </a:solidFill>
                          <a:latin typeface="Gotham Bold"/>
                          <a:cs typeface="Gotham Bold"/>
                        </a:rPr>
                        <a:t> </a:t>
                      </a:r>
                      <a:r>
                        <a:rPr sz="1100" dirty="0">
                          <a:solidFill>
                            <a:srgbClr val="006862"/>
                          </a:solidFill>
                          <a:latin typeface="Gotham Bold"/>
                          <a:cs typeface="Gotham Bold"/>
                        </a:rPr>
                        <a:t>JUNE</a:t>
                      </a:r>
                      <a:r>
                        <a:rPr sz="1100" spc="-40" dirty="0">
                          <a:solidFill>
                            <a:srgbClr val="006862"/>
                          </a:solidFill>
                          <a:latin typeface="Gotham Bold"/>
                          <a:cs typeface="Gotham Bold"/>
                        </a:rPr>
                        <a:t> </a:t>
                      </a:r>
                      <a:r>
                        <a:rPr sz="1100" dirty="0">
                          <a:solidFill>
                            <a:srgbClr val="006862"/>
                          </a:solidFill>
                          <a:latin typeface="Gotham Bold"/>
                          <a:cs typeface="Gotham Bold"/>
                        </a:rPr>
                        <a:t>30,</a:t>
                      </a:r>
                      <a:r>
                        <a:rPr sz="1100" spc="-4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3810" marB="0"/>
                </a:tc>
                <a:extLst>
                  <a:ext uri="{0D108BD9-81ED-4DB2-BD59-A6C34878D82A}">
                    <a16:rowId xmlns:a16="http://schemas.microsoft.com/office/drawing/2014/main" val="10004"/>
                  </a:ext>
                </a:extLst>
              </a:tr>
              <a:tr h="380365">
                <a:tc>
                  <a:txBody>
                    <a:bodyPr/>
                    <a:lstStyle/>
                    <a:p>
                      <a:pPr marR="19685" algn="r">
                        <a:lnSpc>
                          <a:spcPct val="100000"/>
                        </a:lnSpc>
                        <a:spcBef>
                          <a:spcPts val="750"/>
                        </a:spcBef>
                      </a:pPr>
                      <a:r>
                        <a:rPr sz="1100" spc="-10" dirty="0">
                          <a:solidFill>
                            <a:srgbClr val="000033"/>
                          </a:solidFill>
                          <a:latin typeface="Gotham Bold"/>
                          <a:cs typeface="Gotham Bold"/>
                        </a:rPr>
                        <a:t>$451,301</a:t>
                      </a:r>
                      <a:endParaRPr sz="1100">
                        <a:latin typeface="Gotham Bold"/>
                        <a:cs typeface="Gotham Bold"/>
                      </a:endParaRPr>
                    </a:p>
                  </a:txBody>
                  <a:tcPr marL="0" marR="0" marT="95250" marB="0"/>
                </a:tc>
                <a:tc>
                  <a:txBody>
                    <a:bodyPr/>
                    <a:lstStyle/>
                    <a:p>
                      <a:pPr marL="55880">
                        <a:lnSpc>
                          <a:spcPct val="100000"/>
                        </a:lnSpc>
                        <a:spcBef>
                          <a:spcPts val="750"/>
                        </a:spcBef>
                      </a:pPr>
                      <a:r>
                        <a:rPr sz="1100" dirty="0">
                          <a:solidFill>
                            <a:srgbClr val="006862"/>
                          </a:solidFill>
                          <a:latin typeface="Gotham Bold"/>
                          <a:cs typeface="Gotham Bold"/>
                        </a:rPr>
                        <a:t>NET</a:t>
                      </a:r>
                      <a:r>
                        <a:rPr sz="1100" spc="-30" dirty="0">
                          <a:solidFill>
                            <a:srgbClr val="006862"/>
                          </a:solidFill>
                          <a:latin typeface="Gotham Bold"/>
                          <a:cs typeface="Gotham Bold"/>
                        </a:rPr>
                        <a:t> </a:t>
                      </a:r>
                      <a:r>
                        <a:rPr sz="1100" dirty="0">
                          <a:solidFill>
                            <a:srgbClr val="006862"/>
                          </a:solidFill>
                          <a:latin typeface="Gotham Bold"/>
                          <a:cs typeface="Gotham Bold"/>
                        </a:rPr>
                        <a:t>INCOME</a:t>
                      </a:r>
                      <a:r>
                        <a:rPr sz="1100" spc="-25" dirty="0">
                          <a:solidFill>
                            <a:srgbClr val="006862"/>
                          </a:solidFill>
                          <a:latin typeface="Gotham Bold"/>
                          <a:cs typeface="Gotham Bold"/>
                        </a:rPr>
                        <a:t> </a:t>
                      </a:r>
                      <a:r>
                        <a:rPr sz="1100" dirty="0">
                          <a:solidFill>
                            <a:srgbClr val="006862"/>
                          </a:solidFill>
                          <a:latin typeface="Gotham Bold"/>
                          <a:cs typeface="Gotham Bold"/>
                        </a:rPr>
                        <a:t>CY</a:t>
                      </a:r>
                      <a:r>
                        <a:rPr sz="1100" spc="-3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5"/>
                  </a:ext>
                </a:extLst>
              </a:tr>
              <a:tr h="380365">
                <a:tc>
                  <a:txBody>
                    <a:bodyPr/>
                    <a:lstStyle/>
                    <a:p>
                      <a:pPr marR="36830" algn="r">
                        <a:lnSpc>
                          <a:spcPct val="100000"/>
                        </a:lnSpc>
                        <a:spcBef>
                          <a:spcPts val="750"/>
                        </a:spcBef>
                      </a:pPr>
                      <a:r>
                        <a:rPr sz="1100" spc="-20" dirty="0">
                          <a:solidFill>
                            <a:srgbClr val="000033"/>
                          </a:solidFill>
                          <a:latin typeface="Gotham Bold"/>
                          <a:cs typeface="Gotham Bold"/>
                        </a:rPr>
                        <a:t>9.9%</a:t>
                      </a:r>
                      <a:endParaRPr sz="1100">
                        <a:latin typeface="Gotham Bold"/>
                        <a:cs typeface="Gotham Bold"/>
                      </a:endParaRPr>
                    </a:p>
                  </a:txBody>
                  <a:tcPr marL="0" marR="0" marT="95250" marB="0"/>
                </a:tc>
                <a:tc>
                  <a:txBody>
                    <a:bodyPr/>
                    <a:lstStyle/>
                    <a:p>
                      <a:pPr marL="38735">
                        <a:lnSpc>
                          <a:spcPct val="100000"/>
                        </a:lnSpc>
                        <a:spcBef>
                          <a:spcPts val="750"/>
                        </a:spcBef>
                      </a:pP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10" dirty="0">
                          <a:solidFill>
                            <a:srgbClr val="006862"/>
                          </a:solidFill>
                          <a:latin typeface="Gotham Bold"/>
                          <a:cs typeface="Gotham Bold"/>
                        </a:rPr>
                        <a:t>RETURN</a:t>
                      </a:r>
                      <a:endParaRPr sz="1100">
                        <a:latin typeface="Gotham Bold"/>
                        <a:cs typeface="Gotham Bold"/>
                      </a:endParaRPr>
                    </a:p>
                  </a:txBody>
                  <a:tcPr marL="0" marR="0" marT="95250" marB="0"/>
                </a:tc>
                <a:extLst>
                  <a:ext uri="{0D108BD9-81ED-4DB2-BD59-A6C34878D82A}">
                    <a16:rowId xmlns:a16="http://schemas.microsoft.com/office/drawing/2014/main" val="10006"/>
                  </a:ext>
                </a:extLst>
              </a:tr>
              <a:tr h="259715">
                <a:tc>
                  <a:txBody>
                    <a:bodyPr/>
                    <a:lstStyle/>
                    <a:p>
                      <a:pPr marR="44450" algn="r">
                        <a:lnSpc>
                          <a:spcPts val="1200"/>
                        </a:lnSpc>
                        <a:spcBef>
                          <a:spcPts val="750"/>
                        </a:spcBef>
                      </a:pPr>
                      <a:r>
                        <a:rPr sz="1100" spc="-10" dirty="0">
                          <a:solidFill>
                            <a:srgbClr val="000033"/>
                          </a:solidFill>
                          <a:latin typeface="Gotham Bold"/>
                          <a:cs typeface="Gotham Bold"/>
                        </a:rPr>
                        <a:t>$396,215</a:t>
                      </a:r>
                      <a:endParaRPr sz="1100">
                        <a:latin typeface="Gotham Bold"/>
                        <a:cs typeface="Gotham Bold"/>
                      </a:endParaRPr>
                    </a:p>
                  </a:txBody>
                  <a:tcPr marL="0" marR="0" marT="95250" marB="0"/>
                </a:tc>
                <a:tc>
                  <a:txBody>
                    <a:bodyPr/>
                    <a:lstStyle/>
                    <a:p>
                      <a:pPr marL="31115">
                        <a:lnSpc>
                          <a:spcPts val="1200"/>
                        </a:lnSpc>
                        <a:spcBef>
                          <a:spcPts val="750"/>
                        </a:spcBef>
                      </a:pPr>
                      <a:r>
                        <a:rPr sz="1100" dirty="0">
                          <a:solidFill>
                            <a:srgbClr val="006862"/>
                          </a:solidFill>
                          <a:latin typeface="Gotham Bold"/>
                          <a:cs typeface="Gotham Bold"/>
                        </a:rPr>
                        <a:t>NET</a:t>
                      </a:r>
                      <a:r>
                        <a:rPr sz="1100" spc="-35" dirty="0">
                          <a:solidFill>
                            <a:srgbClr val="006862"/>
                          </a:solidFill>
                          <a:latin typeface="Gotham Bold"/>
                          <a:cs typeface="Gotham Bold"/>
                        </a:rPr>
                        <a:t> </a:t>
                      </a:r>
                      <a:r>
                        <a:rPr sz="1100" dirty="0">
                          <a:solidFill>
                            <a:srgbClr val="006862"/>
                          </a:solidFill>
                          <a:latin typeface="Gotham Bold"/>
                          <a:cs typeface="Gotham Bold"/>
                        </a:rPr>
                        <a:t>INCOME</a:t>
                      </a:r>
                      <a:r>
                        <a:rPr sz="1100" spc="-35" dirty="0">
                          <a:solidFill>
                            <a:srgbClr val="006862"/>
                          </a:solidFill>
                          <a:latin typeface="Gotham Bold"/>
                          <a:cs typeface="Gotham Bold"/>
                        </a:rPr>
                        <a:t> </a:t>
                      </a:r>
                      <a:r>
                        <a:rPr sz="1100" spc="-10" dirty="0">
                          <a:solidFill>
                            <a:srgbClr val="006862"/>
                          </a:solidFill>
                          <a:latin typeface="Gotham Bold"/>
                          <a:cs typeface="Gotham Bold"/>
                        </a:rPr>
                        <a:t>DISTRIBUTION</a:t>
                      </a:r>
                      <a:endParaRPr sz="1100">
                        <a:latin typeface="Gotham Bold"/>
                        <a:cs typeface="Gotham Bold"/>
                      </a:endParaRPr>
                    </a:p>
                  </a:txBody>
                  <a:tcPr marL="0" marR="0" marT="95250" marB="0"/>
                </a:tc>
                <a:extLst>
                  <a:ext uri="{0D108BD9-81ED-4DB2-BD59-A6C34878D82A}">
                    <a16:rowId xmlns:a16="http://schemas.microsoft.com/office/drawing/2014/main" val="10007"/>
                  </a:ext>
                </a:extLst>
              </a:tr>
            </a:tbl>
          </a:graphicData>
        </a:graphic>
      </p:graphicFrame>
      <p:sp>
        <p:nvSpPr>
          <p:cNvPr id="12" name="object 12"/>
          <p:cNvSpPr/>
          <p:nvPr/>
        </p:nvSpPr>
        <p:spPr>
          <a:xfrm>
            <a:off x="4363639" y="1706250"/>
            <a:ext cx="102870" cy="118745"/>
          </a:xfrm>
          <a:custGeom>
            <a:avLst/>
            <a:gdLst/>
            <a:ahLst/>
            <a:cxnLst/>
            <a:rect l="l" t="t" r="r" b="b"/>
            <a:pathLst>
              <a:path w="102870" h="118744">
                <a:moveTo>
                  <a:pt x="0" y="0"/>
                </a:moveTo>
                <a:lnTo>
                  <a:pt x="0" y="118719"/>
                </a:lnTo>
                <a:lnTo>
                  <a:pt x="102806" y="59359"/>
                </a:lnTo>
                <a:lnTo>
                  <a:pt x="0" y="0"/>
                </a:lnTo>
                <a:close/>
              </a:path>
            </a:pathLst>
          </a:custGeom>
          <a:solidFill>
            <a:srgbClr val="006862"/>
          </a:solidFill>
        </p:spPr>
        <p:txBody>
          <a:bodyPr wrap="square" lIns="0" tIns="0" rIns="0" bIns="0" rtlCol="0"/>
          <a:lstStyle/>
          <a:p>
            <a:endParaRPr/>
          </a:p>
        </p:txBody>
      </p:sp>
      <p:grpSp>
        <p:nvGrpSpPr>
          <p:cNvPr id="13" name="object 13"/>
          <p:cNvGrpSpPr/>
          <p:nvPr/>
        </p:nvGrpSpPr>
        <p:grpSpPr>
          <a:xfrm>
            <a:off x="4223942" y="1681485"/>
            <a:ext cx="25400" cy="4104640"/>
            <a:chOff x="4223942" y="1681485"/>
            <a:chExt cx="25400" cy="4104640"/>
          </a:xfrm>
        </p:grpSpPr>
        <p:sp>
          <p:nvSpPr>
            <p:cNvPr id="14" name="object 14"/>
            <p:cNvSpPr/>
            <p:nvPr/>
          </p:nvSpPr>
          <p:spPr>
            <a:xfrm>
              <a:off x="4236642" y="1745175"/>
              <a:ext cx="0" cy="4003040"/>
            </a:xfrm>
            <a:custGeom>
              <a:avLst/>
              <a:gdLst/>
              <a:ahLst/>
              <a:cxnLst/>
              <a:rect l="l" t="t" r="r" b="b"/>
              <a:pathLst>
                <a:path h="4003040">
                  <a:moveTo>
                    <a:pt x="0" y="0"/>
                  </a:moveTo>
                  <a:lnTo>
                    <a:pt x="0" y="4002747"/>
                  </a:lnTo>
                </a:path>
              </a:pathLst>
            </a:custGeom>
            <a:ln w="25400">
              <a:solidFill>
                <a:srgbClr val="000033"/>
              </a:solidFill>
              <a:prstDash val="dot"/>
            </a:ln>
          </p:spPr>
          <p:txBody>
            <a:bodyPr wrap="square" lIns="0" tIns="0" rIns="0" bIns="0" rtlCol="0"/>
            <a:lstStyle/>
            <a:p>
              <a:endParaRPr/>
            </a:p>
          </p:txBody>
        </p:sp>
        <p:sp>
          <p:nvSpPr>
            <p:cNvPr id="15" name="object 15"/>
            <p:cNvSpPr/>
            <p:nvPr/>
          </p:nvSpPr>
          <p:spPr>
            <a:xfrm>
              <a:off x="4223931" y="1681492"/>
              <a:ext cx="25400" cy="4104640"/>
            </a:xfrm>
            <a:custGeom>
              <a:avLst/>
              <a:gdLst/>
              <a:ahLst/>
              <a:cxnLst/>
              <a:rect l="l" t="t" r="r" b="b"/>
              <a:pathLst>
                <a:path w="25400" h="4104640">
                  <a:moveTo>
                    <a:pt x="25400" y="4091940"/>
                  </a:moveTo>
                  <a:lnTo>
                    <a:pt x="21691" y="4082961"/>
                  </a:lnTo>
                  <a:lnTo>
                    <a:pt x="12700" y="4079240"/>
                  </a:lnTo>
                  <a:lnTo>
                    <a:pt x="3721" y="4082961"/>
                  </a:lnTo>
                  <a:lnTo>
                    <a:pt x="0" y="4091940"/>
                  </a:lnTo>
                  <a:lnTo>
                    <a:pt x="3721" y="4100919"/>
                  </a:lnTo>
                  <a:lnTo>
                    <a:pt x="12700" y="4104640"/>
                  </a:lnTo>
                  <a:lnTo>
                    <a:pt x="21691" y="4100919"/>
                  </a:lnTo>
                  <a:lnTo>
                    <a:pt x="25400" y="4091940"/>
                  </a:lnTo>
                  <a:close/>
                </a:path>
                <a:path w="25400" h="4104640">
                  <a:moveTo>
                    <a:pt x="25400" y="12700"/>
                  </a:moveTo>
                  <a:lnTo>
                    <a:pt x="21691" y="3721"/>
                  </a:lnTo>
                  <a:lnTo>
                    <a:pt x="12700" y="0"/>
                  </a:lnTo>
                  <a:lnTo>
                    <a:pt x="3721" y="3721"/>
                  </a:lnTo>
                  <a:lnTo>
                    <a:pt x="0" y="12700"/>
                  </a:lnTo>
                  <a:lnTo>
                    <a:pt x="3721" y="21678"/>
                  </a:lnTo>
                  <a:lnTo>
                    <a:pt x="12700" y="25400"/>
                  </a:lnTo>
                  <a:lnTo>
                    <a:pt x="21691" y="21678"/>
                  </a:lnTo>
                  <a:lnTo>
                    <a:pt x="25400" y="12700"/>
                  </a:lnTo>
                  <a:close/>
                </a:path>
              </a:pathLst>
            </a:custGeom>
            <a:solidFill>
              <a:srgbClr val="000033"/>
            </a:solidFill>
          </p:spPr>
          <p:txBody>
            <a:bodyPr wrap="square" lIns="0" tIns="0" rIns="0" bIns="0" rtlCol="0"/>
            <a:lstStyle/>
            <a:p>
              <a:endParaRPr/>
            </a:p>
          </p:txBody>
        </p:sp>
      </p:grpSp>
      <p:pic>
        <p:nvPicPr>
          <p:cNvPr id="16" name="object 16"/>
          <p:cNvPicPr/>
          <p:nvPr/>
        </p:nvPicPr>
        <p:blipFill>
          <a:blip r:embed="rId3" cstate="print"/>
          <a:stretch>
            <a:fillRect/>
          </a:stretch>
        </p:blipFill>
        <p:spPr>
          <a:xfrm>
            <a:off x="841247" y="4434839"/>
            <a:ext cx="2636874" cy="2636874"/>
          </a:xfrm>
          <a:prstGeom prst="rect">
            <a:avLst/>
          </a:prstGeom>
        </p:spPr>
      </p:pic>
      <p:pic>
        <p:nvPicPr>
          <p:cNvPr id="17" name="object 17"/>
          <p:cNvPicPr/>
          <p:nvPr/>
        </p:nvPicPr>
        <p:blipFill>
          <a:blip r:embed="rId4" cstate="print"/>
          <a:stretch>
            <a:fillRect/>
          </a:stretch>
        </p:blipFill>
        <p:spPr>
          <a:xfrm>
            <a:off x="3913632" y="5861304"/>
            <a:ext cx="3357349" cy="335734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32304" y="401574"/>
            <a:ext cx="5340350" cy="101600"/>
          </a:xfrm>
          <a:custGeom>
            <a:avLst/>
            <a:gdLst/>
            <a:ahLst/>
            <a:cxnLst/>
            <a:rect l="l" t="t" r="r" b="b"/>
            <a:pathLst>
              <a:path w="5340350" h="101600">
                <a:moveTo>
                  <a:pt x="0" y="101600"/>
                </a:moveTo>
                <a:lnTo>
                  <a:pt x="5340096" y="101600"/>
                </a:lnTo>
                <a:lnTo>
                  <a:pt x="5340096" y="0"/>
                </a:lnTo>
                <a:lnTo>
                  <a:pt x="0" y="0"/>
                </a:lnTo>
                <a:lnTo>
                  <a:pt x="0" y="101600"/>
                </a:lnTo>
                <a:close/>
              </a:path>
            </a:pathLst>
          </a:custGeom>
          <a:solidFill>
            <a:srgbClr val="000000"/>
          </a:solidFill>
        </p:spPr>
        <p:txBody>
          <a:bodyPr wrap="square" lIns="0" tIns="0" rIns="0" bIns="0" rtlCol="0"/>
          <a:lstStyle/>
          <a:p>
            <a:endParaRPr/>
          </a:p>
        </p:txBody>
      </p:sp>
      <p:sp>
        <p:nvSpPr>
          <p:cNvPr id="3" name="object 3"/>
          <p:cNvSpPr txBox="1"/>
          <p:nvPr/>
        </p:nvSpPr>
        <p:spPr>
          <a:xfrm>
            <a:off x="248221" y="346075"/>
            <a:ext cx="1862455"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 ANNUAL </a:t>
            </a:r>
            <a:r>
              <a:rPr sz="1100" b="0" spc="-10" dirty="0">
                <a:solidFill>
                  <a:srgbClr val="5E6669"/>
                </a:solidFill>
                <a:latin typeface="Gotham Book"/>
                <a:cs typeface="Gotham Book"/>
              </a:rPr>
              <a:t>REPORT</a:t>
            </a:r>
            <a:endParaRPr sz="1100">
              <a:latin typeface="Gotham Book"/>
              <a:cs typeface="Gotham Book"/>
            </a:endParaRPr>
          </a:p>
        </p:txBody>
      </p:sp>
      <p:grpSp>
        <p:nvGrpSpPr>
          <p:cNvPr id="4" name="object 4"/>
          <p:cNvGrpSpPr/>
          <p:nvPr/>
        </p:nvGrpSpPr>
        <p:grpSpPr>
          <a:xfrm>
            <a:off x="-5937" y="9474200"/>
            <a:ext cx="7780655" cy="584200"/>
            <a:chOff x="-5937" y="9474200"/>
            <a:chExt cx="7780655" cy="584200"/>
          </a:xfrm>
        </p:grpSpPr>
        <p:pic>
          <p:nvPicPr>
            <p:cNvPr id="5" name="object 5"/>
            <p:cNvPicPr/>
            <p:nvPr/>
          </p:nvPicPr>
          <p:blipFill>
            <a:blip r:embed="rId2" cstate="print"/>
            <a:stretch>
              <a:fillRect/>
            </a:stretch>
          </p:blipFill>
          <p:spPr>
            <a:xfrm>
              <a:off x="0" y="9474200"/>
              <a:ext cx="7772400" cy="584200"/>
            </a:xfrm>
            <a:prstGeom prst="rect">
              <a:avLst/>
            </a:prstGeom>
          </p:spPr>
        </p:pic>
        <p:sp>
          <p:nvSpPr>
            <p:cNvPr id="6" name="object 6"/>
            <p:cNvSpPr/>
            <p:nvPr/>
          </p:nvSpPr>
          <p:spPr>
            <a:xfrm>
              <a:off x="0" y="9757798"/>
              <a:ext cx="7768590" cy="55244"/>
            </a:xfrm>
            <a:custGeom>
              <a:avLst/>
              <a:gdLst/>
              <a:ahLst/>
              <a:cxnLst/>
              <a:rect l="l" t="t" r="r" b="b"/>
              <a:pathLst>
                <a:path w="7768590" h="55245">
                  <a:moveTo>
                    <a:pt x="8602" y="0"/>
                  </a:moveTo>
                  <a:lnTo>
                    <a:pt x="0" y="8602"/>
                  </a:lnTo>
                </a:path>
                <a:path w="7768590" h="55245">
                  <a:moveTo>
                    <a:pt x="40403" y="0"/>
                  </a:moveTo>
                  <a:lnTo>
                    <a:pt x="0" y="40403"/>
                  </a:lnTo>
                </a:path>
                <a:path w="7768590" h="55245">
                  <a:moveTo>
                    <a:pt x="72204" y="0"/>
                  </a:moveTo>
                  <a:lnTo>
                    <a:pt x="17099" y="55105"/>
                  </a:lnTo>
                </a:path>
                <a:path w="7768590" h="55245">
                  <a:moveTo>
                    <a:pt x="104005" y="0"/>
                  </a:moveTo>
                  <a:lnTo>
                    <a:pt x="48900" y="55105"/>
                  </a:lnTo>
                </a:path>
                <a:path w="7768590" h="55245">
                  <a:moveTo>
                    <a:pt x="135806" y="0"/>
                  </a:moveTo>
                  <a:lnTo>
                    <a:pt x="80713" y="55105"/>
                  </a:lnTo>
                </a:path>
                <a:path w="7768590" h="55245">
                  <a:moveTo>
                    <a:pt x="167606" y="0"/>
                  </a:moveTo>
                  <a:lnTo>
                    <a:pt x="112514" y="55105"/>
                  </a:lnTo>
                </a:path>
                <a:path w="7768590" h="55245">
                  <a:moveTo>
                    <a:pt x="199420" y="0"/>
                  </a:moveTo>
                  <a:lnTo>
                    <a:pt x="144315" y="55105"/>
                  </a:lnTo>
                </a:path>
                <a:path w="7768590" h="55245">
                  <a:moveTo>
                    <a:pt x="231221" y="0"/>
                  </a:moveTo>
                  <a:lnTo>
                    <a:pt x="176115" y="55105"/>
                  </a:lnTo>
                </a:path>
                <a:path w="7768590" h="55245">
                  <a:moveTo>
                    <a:pt x="390225" y="0"/>
                  </a:moveTo>
                  <a:lnTo>
                    <a:pt x="335119" y="55105"/>
                  </a:lnTo>
                </a:path>
                <a:path w="7768590" h="55245">
                  <a:moveTo>
                    <a:pt x="422026" y="0"/>
                  </a:moveTo>
                  <a:lnTo>
                    <a:pt x="366920" y="55105"/>
                  </a:lnTo>
                </a:path>
                <a:path w="7768590" h="55245">
                  <a:moveTo>
                    <a:pt x="453826" y="0"/>
                  </a:moveTo>
                  <a:lnTo>
                    <a:pt x="398721" y="55105"/>
                  </a:lnTo>
                </a:path>
                <a:path w="7768590" h="55245">
                  <a:moveTo>
                    <a:pt x="485627" y="0"/>
                  </a:moveTo>
                  <a:lnTo>
                    <a:pt x="430522" y="55105"/>
                  </a:lnTo>
                </a:path>
                <a:path w="7768590" h="55245">
                  <a:moveTo>
                    <a:pt x="517428" y="0"/>
                  </a:moveTo>
                  <a:lnTo>
                    <a:pt x="462323" y="55105"/>
                  </a:lnTo>
                </a:path>
                <a:path w="7768590" h="55245">
                  <a:moveTo>
                    <a:pt x="549229" y="0"/>
                  </a:moveTo>
                  <a:lnTo>
                    <a:pt x="494123" y="55105"/>
                  </a:lnTo>
                </a:path>
                <a:path w="7768590" h="55245">
                  <a:moveTo>
                    <a:pt x="581030" y="0"/>
                  </a:moveTo>
                  <a:lnTo>
                    <a:pt x="525924" y="55105"/>
                  </a:lnTo>
                </a:path>
                <a:path w="7768590" h="55245">
                  <a:moveTo>
                    <a:pt x="612830" y="0"/>
                  </a:moveTo>
                  <a:lnTo>
                    <a:pt x="557738" y="55105"/>
                  </a:lnTo>
                </a:path>
                <a:path w="7768590" h="55245">
                  <a:moveTo>
                    <a:pt x="644631" y="0"/>
                  </a:moveTo>
                  <a:lnTo>
                    <a:pt x="589539" y="55105"/>
                  </a:lnTo>
                </a:path>
                <a:path w="7768590" h="55245">
                  <a:moveTo>
                    <a:pt x="676432" y="0"/>
                  </a:moveTo>
                  <a:lnTo>
                    <a:pt x="621339" y="55105"/>
                  </a:lnTo>
                </a:path>
                <a:path w="7768590" h="55245">
                  <a:moveTo>
                    <a:pt x="708245" y="0"/>
                  </a:moveTo>
                  <a:lnTo>
                    <a:pt x="653140" y="55105"/>
                  </a:lnTo>
                </a:path>
                <a:path w="7768590" h="55245">
                  <a:moveTo>
                    <a:pt x="740046" y="0"/>
                  </a:moveTo>
                  <a:lnTo>
                    <a:pt x="684941" y="55105"/>
                  </a:lnTo>
                </a:path>
                <a:path w="7768590" h="55245">
                  <a:moveTo>
                    <a:pt x="771847" y="0"/>
                  </a:moveTo>
                  <a:lnTo>
                    <a:pt x="716742" y="55105"/>
                  </a:lnTo>
                </a:path>
                <a:path w="7768590" h="55245">
                  <a:moveTo>
                    <a:pt x="803648" y="0"/>
                  </a:moveTo>
                  <a:lnTo>
                    <a:pt x="748543" y="55105"/>
                  </a:lnTo>
                </a:path>
                <a:path w="7768590" h="55245">
                  <a:moveTo>
                    <a:pt x="835449" y="0"/>
                  </a:moveTo>
                  <a:lnTo>
                    <a:pt x="780343" y="55105"/>
                  </a:lnTo>
                </a:path>
                <a:path w="7768590" h="55245">
                  <a:moveTo>
                    <a:pt x="867249" y="0"/>
                  </a:moveTo>
                  <a:lnTo>
                    <a:pt x="812144" y="55105"/>
                  </a:lnTo>
                </a:path>
                <a:path w="7768590" h="55245">
                  <a:moveTo>
                    <a:pt x="899050" y="0"/>
                  </a:moveTo>
                  <a:lnTo>
                    <a:pt x="843945" y="55105"/>
                  </a:lnTo>
                </a:path>
                <a:path w="7768590" h="55245">
                  <a:moveTo>
                    <a:pt x="930851" y="0"/>
                  </a:moveTo>
                  <a:lnTo>
                    <a:pt x="875746" y="55105"/>
                  </a:lnTo>
                </a:path>
                <a:path w="7768590" h="55245">
                  <a:moveTo>
                    <a:pt x="962652" y="0"/>
                  </a:moveTo>
                  <a:lnTo>
                    <a:pt x="907547" y="55105"/>
                  </a:lnTo>
                </a:path>
                <a:path w="7768590" h="55245">
                  <a:moveTo>
                    <a:pt x="994453" y="0"/>
                  </a:moveTo>
                  <a:lnTo>
                    <a:pt x="939347" y="55105"/>
                  </a:lnTo>
                </a:path>
                <a:path w="7768590" h="55245">
                  <a:moveTo>
                    <a:pt x="1026253" y="0"/>
                  </a:moveTo>
                  <a:lnTo>
                    <a:pt x="971148" y="55105"/>
                  </a:lnTo>
                </a:path>
                <a:path w="7768590" h="55245">
                  <a:moveTo>
                    <a:pt x="1058054" y="0"/>
                  </a:moveTo>
                  <a:lnTo>
                    <a:pt x="1002949" y="55105"/>
                  </a:lnTo>
                </a:path>
                <a:path w="7768590" h="55245">
                  <a:moveTo>
                    <a:pt x="1089855" y="0"/>
                  </a:moveTo>
                  <a:lnTo>
                    <a:pt x="1034750" y="55105"/>
                  </a:lnTo>
                </a:path>
                <a:path w="7768590" h="55245">
                  <a:moveTo>
                    <a:pt x="1121656" y="0"/>
                  </a:moveTo>
                  <a:lnTo>
                    <a:pt x="1066563" y="55105"/>
                  </a:lnTo>
                </a:path>
                <a:path w="7768590" h="55245">
                  <a:moveTo>
                    <a:pt x="1153457" y="0"/>
                  </a:moveTo>
                  <a:lnTo>
                    <a:pt x="1098364" y="55105"/>
                  </a:lnTo>
                </a:path>
                <a:path w="7768590" h="55245">
                  <a:moveTo>
                    <a:pt x="1185270" y="0"/>
                  </a:moveTo>
                  <a:lnTo>
                    <a:pt x="1130165" y="55105"/>
                  </a:lnTo>
                </a:path>
                <a:path w="7768590" h="55245">
                  <a:moveTo>
                    <a:pt x="1217071" y="0"/>
                  </a:moveTo>
                  <a:lnTo>
                    <a:pt x="1161966" y="55105"/>
                  </a:lnTo>
                </a:path>
                <a:path w="7768590" h="55245">
                  <a:moveTo>
                    <a:pt x="1248872" y="0"/>
                  </a:moveTo>
                  <a:lnTo>
                    <a:pt x="1193766" y="55105"/>
                  </a:lnTo>
                </a:path>
                <a:path w="7768590" h="55245">
                  <a:moveTo>
                    <a:pt x="1280673" y="0"/>
                  </a:moveTo>
                  <a:lnTo>
                    <a:pt x="1225567" y="55105"/>
                  </a:lnTo>
                </a:path>
                <a:path w="7768590" h="55245">
                  <a:moveTo>
                    <a:pt x="1312473" y="0"/>
                  </a:moveTo>
                  <a:lnTo>
                    <a:pt x="1257368" y="55105"/>
                  </a:lnTo>
                </a:path>
                <a:path w="7768590" h="55245">
                  <a:moveTo>
                    <a:pt x="1344274" y="0"/>
                  </a:moveTo>
                  <a:lnTo>
                    <a:pt x="1289169" y="55105"/>
                  </a:lnTo>
                </a:path>
                <a:path w="7768590" h="55245">
                  <a:moveTo>
                    <a:pt x="1376075" y="0"/>
                  </a:moveTo>
                  <a:lnTo>
                    <a:pt x="1320970" y="55105"/>
                  </a:lnTo>
                </a:path>
                <a:path w="7768590" h="55245">
                  <a:moveTo>
                    <a:pt x="1407876" y="0"/>
                  </a:moveTo>
                  <a:lnTo>
                    <a:pt x="1352770" y="55105"/>
                  </a:lnTo>
                </a:path>
                <a:path w="7768590" h="55245">
                  <a:moveTo>
                    <a:pt x="1439677" y="0"/>
                  </a:moveTo>
                  <a:lnTo>
                    <a:pt x="1384571" y="55105"/>
                  </a:lnTo>
                </a:path>
                <a:path w="7768590" h="55245">
                  <a:moveTo>
                    <a:pt x="1471477" y="0"/>
                  </a:moveTo>
                  <a:lnTo>
                    <a:pt x="1416372" y="55105"/>
                  </a:lnTo>
                </a:path>
                <a:path w="7768590" h="55245">
                  <a:moveTo>
                    <a:pt x="1503278" y="0"/>
                  </a:moveTo>
                  <a:lnTo>
                    <a:pt x="1448173" y="55105"/>
                  </a:lnTo>
                </a:path>
                <a:path w="7768590" h="55245">
                  <a:moveTo>
                    <a:pt x="1535079" y="0"/>
                  </a:moveTo>
                  <a:lnTo>
                    <a:pt x="1479974" y="55105"/>
                  </a:lnTo>
                </a:path>
                <a:path w="7768590" h="55245">
                  <a:moveTo>
                    <a:pt x="1566880" y="0"/>
                  </a:moveTo>
                  <a:lnTo>
                    <a:pt x="1511774" y="55105"/>
                  </a:lnTo>
                </a:path>
                <a:path w="7768590" h="55245">
                  <a:moveTo>
                    <a:pt x="1598681" y="0"/>
                  </a:moveTo>
                  <a:lnTo>
                    <a:pt x="1543588" y="55105"/>
                  </a:lnTo>
                </a:path>
                <a:path w="7768590" h="55245">
                  <a:moveTo>
                    <a:pt x="1630481" y="0"/>
                  </a:moveTo>
                  <a:lnTo>
                    <a:pt x="1575389" y="55105"/>
                  </a:lnTo>
                </a:path>
                <a:path w="7768590" h="55245">
                  <a:moveTo>
                    <a:pt x="1662282" y="0"/>
                  </a:moveTo>
                  <a:lnTo>
                    <a:pt x="1607190" y="55105"/>
                  </a:lnTo>
                </a:path>
                <a:path w="7768590" h="55245">
                  <a:moveTo>
                    <a:pt x="1694096" y="0"/>
                  </a:moveTo>
                  <a:lnTo>
                    <a:pt x="1638990" y="55105"/>
                  </a:lnTo>
                </a:path>
                <a:path w="7768590" h="55245">
                  <a:moveTo>
                    <a:pt x="1725896" y="0"/>
                  </a:moveTo>
                  <a:lnTo>
                    <a:pt x="1670791" y="55105"/>
                  </a:lnTo>
                </a:path>
                <a:path w="7768590" h="55245">
                  <a:moveTo>
                    <a:pt x="1757697" y="0"/>
                  </a:moveTo>
                  <a:lnTo>
                    <a:pt x="1702592" y="55105"/>
                  </a:lnTo>
                </a:path>
                <a:path w="7768590" h="55245">
                  <a:moveTo>
                    <a:pt x="1789498" y="0"/>
                  </a:moveTo>
                  <a:lnTo>
                    <a:pt x="1734393" y="55105"/>
                  </a:lnTo>
                </a:path>
                <a:path w="7768590" h="55245">
                  <a:moveTo>
                    <a:pt x="1821299" y="0"/>
                  </a:moveTo>
                  <a:lnTo>
                    <a:pt x="1766194" y="55105"/>
                  </a:lnTo>
                </a:path>
                <a:path w="7768590" h="55245">
                  <a:moveTo>
                    <a:pt x="1853100" y="0"/>
                  </a:moveTo>
                  <a:lnTo>
                    <a:pt x="1797994" y="55105"/>
                  </a:lnTo>
                </a:path>
                <a:path w="7768590" h="55245">
                  <a:moveTo>
                    <a:pt x="1884900" y="0"/>
                  </a:moveTo>
                  <a:lnTo>
                    <a:pt x="1829795" y="55105"/>
                  </a:lnTo>
                </a:path>
                <a:path w="7768590" h="55245">
                  <a:moveTo>
                    <a:pt x="1916701" y="0"/>
                  </a:moveTo>
                  <a:lnTo>
                    <a:pt x="1861596" y="55105"/>
                  </a:lnTo>
                </a:path>
                <a:path w="7768590" h="55245">
                  <a:moveTo>
                    <a:pt x="1948502" y="0"/>
                  </a:moveTo>
                  <a:lnTo>
                    <a:pt x="1893397" y="55105"/>
                  </a:lnTo>
                </a:path>
                <a:path w="7768590" h="55245">
                  <a:moveTo>
                    <a:pt x="1980303" y="0"/>
                  </a:moveTo>
                  <a:lnTo>
                    <a:pt x="1925198" y="55105"/>
                  </a:lnTo>
                </a:path>
                <a:path w="7768590" h="55245">
                  <a:moveTo>
                    <a:pt x="2012104" y="0"/>
                  </a:moveTo>
                  <a:lnTo>
                    <a:pt x="1956998" y="55105"/>
                  </a:lnTo>
                </a:path>
                <a:path w="7768590" h="55245">
                  <a:moveTo>
                    <a:pt x="2043904" y="0"/>
                  </a:moveTo>
                  <a:lnTo>
                    <a:pt x="1988799" y="55105"/>
                  </a:lnTo>
                </a:path>
                <a:path w="7768590" h="55245">
                  <a:moveTo>
                    <a:pt x="2075705" y="0"/>
                  </a:moveTo>
                  <a:lnTo>
                    <a:pt x="2020600" y="55105"/>
                  </a:lnTo>
                </a:path>
                <a:path w="7768590" h="55245">
                  <a:moveTo>
                    <a:pt x="2107506" y="0"/>
                  </a:moveTo>
                  <a:lnTo>
                    <a:pt x="2052413" y="55105"/>
                  </a:lnTo>
                </a:path>
                <a:path w="7768590" h="55245">
                  <a:moveTo>
                    <a:pt x="2139307" y="0"/>
                  </a:moveTo>
                  <a:lnTo>
                    <a:pt x="2084214" y="55105"/>
                  </a:lnTo>
                </a:path>
                <a:path w="7768590" h="55245">
                  <a:moveTo>
                    <a:pt x="2171120" y="0"/>
                  </a:moveTo>
                  <a:lnTo>
                    <a:pt x="2116015" y="55105"/>
                  </a:lnTo>
                </a:path>
                <a:path w="7768590" h="55245">
                  <a:moveTo>
                    <a:pt x="2202921" y="0"/>
                  </a:moveTo>
                  <a:lnTo>
                    <a:pt x="2147816" y="55105"/>
                  </a:lnTo>
                </a:path>
                <a:path w="7768590" h="55245">
                  <a:moveTo>
                    <a:pt x="2234722" y="0"/>
                  </a:moveTo>
                  <a:lnTo>
                    <a:pt x="2179617" y="55105"/>
                  </a:lnTo>
                </a:path>
                <a:path w="7768590" h="55245">
                  <a:moveTo>
                    <a:pt x="2266523" y="0"/>
                  </a:moveTo>
                  <a:lnTo>
                    <a:pt x="2211417" y="55105"/>
                  </a:lnTo>
                </a:path>
                <a:path w="7768590" h="55245">
                  <a:moveTo>
                    <a:pt x="2298324" y="0"/>
                  </a:moveTo>
                  <a:lnTo>
                    <a:pt x="2243218" y="55105"/>
                  </a:lnTo>
                </a:path>
                <a:path w="7768590" h="55245">
                  <a:moveTo>
                    <a:pt x="2330124" y="0"/>
                  </a:moveTo>
                  <a:lnTo>
                    <a:pt x="2275019" y="55105"/>
                  </a:lnTo>
                </a:path>
                <a:path w="7768590" h="55245">
                  <a:moveTo>
                    <a:pt x="2361925" y="0"/>
                  </a:moveTo>
                  <a:lnTo>
                    <a:pt x="2306820" y="55105"/>
                  </a:lnTo>
                </a:path>
                <a:path w="7768590" h="55245">
                  <a:moveTo>
                    <a:pt x="2393726" y="0"/>
                  </a:moveTo>
                  <a:lnTo>
                    <a:pt x="2338621" y="55105"/>
                  </a:lnTo>
                </a:path>
                <a:path w="7768590" h="55245">
                  <a:moveTo>
                    <a:pt x="2425527" y="0"/>
                  </a:moveTo>
                  <a:lnTo>
                    <a:pt x="2370421" y="55105"/>
                  </a:lnTo>
                </a:path>
                <a:path w="7768590" h="55245">
                  <a:moveTo>
                    <a:pt x="2457328" y="0"/>
                  </a:moveTo>
                  <a:lnTo>
                    <a:pt x="2402222" y="55105"/>
                  </a:lnTo>
                </a:path>
                <a:path w="7768590" h="55245">
                  <a:moveTo>
                    <a:pt x="2489128" y="0"/>
                  </a:moveTo>
                  <a:lnTo>
                    <a:pt x="2434023" y="55105"/>
                  </a:lnTo>
                </a:path>
                <a:path w="7768590" h="55245">
                  <a:moveTo>
                    <a:pt x="2520929" y="0"/>
                  </a:moveTo>
                  <a:lnTo>
                    <a:pt x="2465824" y="55105"/>
                  </a:lnTo>
                </a:path>
                <a:path w="7768590" h="55245">
                  <a:moveTo>
                    <a:pt x="2552730" y="0"/>
                  </a:moveTo>
                  <a:lnTo>
                    <a:pt x="2497625" y="55105"/>
                  </a:lnTo>
                </a:path>
                <a:path w="7768590" h="55245">
                  <a:moveTo>
                    <a:pt x="2584531" y="0"/>
                  </a:moveTo>
                  <a:lnTo>
                    <a:pt x="2529438" y="55105"/>
                  </a:lnTo>
                </a:path>
                <a:path w="7768590" h="55245">
                  <a:moveTo>
                    <a:pt x="2616332" y="0"/>
                  </a:moveTo>
                  <a:lnTo>
                    <a:pt x="2561239" y="55105"/>
                  </a:lnTo>
                </a:path>
                <a:path w="7768590" h="55245">
                  <a:moveTo>
                    <a:pt x="2648145" y="0"/>
                  </a:moveTo>
                  <a:lnTo>
                    <a:pt x="2593040" y="55105"/>
                  </a:lnTo>
                </a:path>
                <a:path w="7768590" h="55245">
                  <a:moveTo>
                    <a:pt x="2679946" y="0"/>
                  </a:moveTo>
                  <a:lnTo>
                    <a:pt x="2624841" y="55105"/>
                  </a:lnTo>
                </a:path>
                <a:path w="7768590" h="55245">
                  <a:moveTo>
                    <a:pt x="2711747" y="0"/>
                  </a:moveTo>
                  <a:lnTo>
                    <a:pt x="2656641" y="55105"/>
                  </a:lnTo>
                </a:path>
                <a:path w="7768590" h="55245">
                  <a:moveTo>
                    <a:pt x="2743547" y="0"/>
                  </a:moveTo>
                  <a:lnTo>
                    <a:pt x="2688442" y="55105"/>
                  </a:lnTo>
                </a:path>
                <a:path w="7768590" h="55245">
                  <a:moveTo>
                    <a:pt x="2775348" y="0"/>
                  </a:moveTo>
                  <a:lnTo>
                    <a:pt x="2720243" y="55105"/>
                  </a:lnTo>
                </a:path>
                <a:path w="7768590" h="55245">
                  <a:moveTo>
                    <a:pt x="2807149" y="0"/>
                  </a:moveTo>
                  <a:lnTo>
                    <a:pt x="2752044" y="55105"/>
                  </a:lnTo>
                </a:path>
                <a:path w="7768590" h="55245">
                  <a:moveTo>
                    <a:pt x="2838950" y="0"/>
                  </a:moveTo>
                  <a:lnTo>
                    <a:pt x="2783845" y="55105"/>
                  </a:lnTo>
                </a:path>
                <a:path w="7768590" h="55245">
                  <a:moveTo>
                    <a:pt x="2870751" y="0"/>
                  </a:moveTo>
                  <a:lnTo>
                    <a:pt x="2815645" y="55105"/>
                  </a:lnTo>
                </a:path>
                <a:path w="7768590" h="55245">
                  <a:moveTo>
                    <a:pt x="2902551" y="0"/>
                  </a:moveTo>
                  <a:lnTo>
                    <a:pt x="2847446" y="55105"/>
                  </a:lnTo>
                </a:path>
                <a:path w="7768590" h="55245">
                  <a:moveTo>
                    <a:pt x="2934352" y="0"/>
                  </a:moveTo>
                  <a:lnTo>
                    <a:pt x="2879247" y="55105"/>
                  </a:lnTo>
                </a:path>
                <a:path w="7768590" h="55245">
                  <a:moveTo>
                    <a:pt x="2966153" y="0"/>
                  </a:moveTo>
                  <a:lnTo>
                    <a:pt x="2911048" y="55105"/>
                  </a:lnTo>
                </a:path>
                <a:path w="7768590" h="55245">
                  <a:moveTo>
                    <a:pt x="2997954" y="0"/>
                  </a:moveTo>
                  <a:lnTo>
                    <a:pt x="2942849" y="55105"/>
                  </a:lnTo>
                </a:path>
                <a:path w="7768590" h="55245">
                  <a:moveTo>
                    <a:pt x="3029755" y="0"/>
                  </a:moveTo>
                  <a:lnTo>
                    <a:pt x="2974649" y="55105"/>
                  </a:lnTo>
                </a:path>
                <a:path w="7768590" h="55245">
                  <a:moveTo>
                    <a:pt x="3061555" y="0"/>
                  </a:moveTo>
                  <a:lnTo>
                    <a:pt x="3006463" y="55105"/>
                  </a:lnTo>
                </a:path>
                <a:path w="7768590" h="55245">
                  <a:moveTo>
                    <a:pt x="3093356" y="0"/>
                  </a:moveTo>
                  <a:lnTo>
                    <a:pt x="3038264" y="55105"/>
                  </a:lnTo>
                </a:path>
                <a:path w="7768590" h="55245">
                  <a:moveTo>
                    <a:pt x="3125170" y="0"/>
                  </a:moveTo>
                  <a:lnTo>
                    <a:pt x="3070064" y="55105"/>
                  </a:lnTo>
                </a:path>
                <a:path w="7768590" h="55245">
                  <a:moveTo>
                    <a:pt x="3156971" y="0"/>
                  </a:moveTo>
                  <a:lnTo>
                    <a:pt x="3101865" y="55105"/>
                  </a:lnTo>
                </a:path>
                <a:path w="7768590" h="55245">
                  <a:moveTo>
                    <a:pt x="3188771" y="0"/>
                  </a:moveTo>
                  <a:lnTo>
                    <a:pt x="3133666" y="55105"/>
                  </a:lnTo>
                </a:path>
                <a:path w="7768590" h="55245">
                  <a:moveTo>
                    <a:pt x="3220572" y="0"/>
                  </a:moveTo>
                  <a:lnTo>
                    <a:pt x="3165467" y="55105"/>
                  </a:lnTo>
                </a:path>
                <a:path w="7768590" h="55245">
                  <a:moveTo>
                    <a:pt x="3252373" y="0"/>
                  </a:moveTo>
                  <a:lnTo>
                    <a:pt x="3197268" y="55105"/>
                  </a:lnTo>
                </a:path>
                <a:path w="7768590" h="55245">
                  <a:moveTo>
                    <a:pt x="3284174" y="0"/>
                  </a:moveTo>
                  <a:lnTo>
                    <a:pt x="3229068" y="55105"/>
                  </a:lnTo>
                </a:path>
                <a:path w="7768590" h="55245">
                  <a:moveTo>
                    <a:pt x="3315975" y="0"/>
                  </a:moveTo>
                  <a:lnTo>
                    <a:pt x="3260869" y="55105"/>
                  </a:lnTo>
                </a:path>
                <a:path w="7768590" h="55245">
                  <a:moveTo>
                    <a:pt x="3347775" y="0"/>
                  </a:moveTo>
                  <a:lnTo>
                    <a:pt x="3292670" y="55105"/>
                  </a:lnTo>
                </a:path>
                <a:path w="7768590" h="55245">
                  <a:moveTo>
                    <a:pt x="3379576" y="0"/>
                  </a:moveTo>
                  <a:lnTo>
                    <a:pt x="3324471" y="55105"/>
                  </a:lnTo>
                </a:path>
                <a:path w="7768590" h="55245">
                  <a:moveTo>
                    <a:pt x="3411377" y="0"/>
                  </a:moveTo>
                  <a:lnTo>
                    <a:pt x="3356272" y="55105"/>
                  </a:lnTo>
                </a:path>
                <a:path w="7768590" h="55245">
                  <a:moveTo>
                    <a:pt x="3443178" y="0"/>
                  </a:moveTo>
                  <a:lnTo>
                    <a:pt x="3388072" y="55105"/>
                  </a:lnTo>
                </a:path>
                <a:path w="7768590" h="55245">
                  <a:moveTo>
                    <a:pt x="3474979" y="0"/>
                  </a:moveTo>
                  <a:lnTo>
                    <a:pt x="3419873" y="55105"/>
                  </a:lnTo>
                </a:path>
                <a:path w="7768590" h="55245">
                  <a:moveTo>
                    <a:pt x="3506779" y="0"/>
                  </a:moveTo>
                  <a:lnTo>
                    <a:pt x="3451674" y="55105"/>
                  </a:lnTo>
                </a:path>
                <a:path w="7768590" h="55245">
                  <a:moveTo>
                    <a:pt x="3538580" y="0"/>
                  </a:moveTo>
                  <a:lnTo>
                    <a:pt x="3483475" y="55105"/>
                  </a:lnTo>
                </a:path>
                <a:path w="7768590" h="55245">
                  <a:moveTo>
                    <a:pt x="3570381" y="0"/>
                  </a:moveTo>
                  <a:lnTo>
                    <a:pt x="3515288" y="55105"/>
                  </a:lnTo>
                </a:path>
                <a:path w="7768590" h="55245">
                  <a:moveTo>
                    <a:pt x="3602182" y="0"/>
                  </a:moveTo>
                  <a:lnTo>
                    <a:pt x="3547089" y="55105"/>
                  </a:lnTo>
                </a:path>
                <a:path w="7768590" h="55245">
                  <a:moveTo>
                    <a:pt x="3633995" y="0"/>
                  </a:moveTo>
                  <a:lnTo>
                    <a:pt x="3578890" y="55105"/>
                  </a:lnTo>
                </a:path>
                <a:path w="7768590" h="55245">
                  <a:moveTo>
                    <a:pt x="3665796" y="0"/>
                  </a:moveTo>
                  <a:lnTo>
                    <a:pt x="3610691" y="55105"/>
                  </a:lnTo>
                </a:path>
                <a:path w="7768590" h="55245">
                  <a:moveTo>
                    <a:pt x="3697597" y="0"/>
                  </a:moveTo>
                  <a:lnTo>
                    <a:pt x="3642492" y="55105"/>
                  </a:lnTo>
                </a:path>
                <a:path w="7768590" h="55245">
                  <a:moveTo>
                    <a:pt x="3729398" y="0"/>
                  </a:moveTo>
                  <a:lnTo>
                    <a:pt x="3674292" y="55105"/>
                  </a:lnTo>
                </a:path>
                <a:path w="7768590" h="55245">
                  <a:moveTo>
                    <a:pt x="3761198" y="0"/>
                  </a:moveTo>
                  <a:lnTo>
                    <a:pt x="3706093" y="55105"/>
                  </a:lnTo>
                </a:path>
                <a:path w="7768590" h="55245">
                  <a:moveTo>
                    <a:pt x="3792999" y="0"/>
                  </a:moveTo>
                  <a:lnTo>
                    <a:pt x="3737894" y="55105"/>
                  </a:lnTo>
                </a:path>
                <a:path w="7768590" h="55245">
                  <a:moveTo>
                    <a:pt x="3824800" y="0"/>
                  </a:moveTo>
                  <a:lnTo>
                    <a:pt x="3769695" y="55105"/>
                  </a:lnTo>
                </a:path>
                <a:path w="7768590" h="55245">
                  <a:moveTo>
                    <a:pt x="3856601" y="0"/>
                  </a:moveTo>
                  <a:lnTo>
                    <a:pt x="3801496" y="55105"/>
                  </a:lnTo>
                </a:path>
                <a:path w="7768590" h="55245">
                  <a:moveTo>
                    <a:pt x="3888402" y="0"/>
                  </a:moveTo>
                  <a:lnTo>
                    <a:pt x="3833296" y="55105"/>
                  </a:lnTo>
                </a:path>
                <a:path w="7768590" h="55245">
                  <a:moveTo>
                    <a:pt x="3920202" y="0"/>
                  </a:moveTo>
                  <a:lnTo>
                    <a:pt x="3865097" y="55105"/>
                  </a:lnTo>
                </a:path>
                <a:path w="7768590" h="55245">
                  <a:moveTo>
                    <a:pt x="3952003" y="0"/>
                  </a:moveTo>
                  <a:lnTo>
                    <a:pt x="3896898" y="55105"/>
                  </a:lnTo>
                </a:path>
                <a:path w="7768590" h="55245">
                  <a:moveTo>
                    <a:pt x="3983804" y="0"/>
                  </a:moveTo>
                  <a:lnTo>
                    <a:pt x="3928699" y="55105"/>
                  </a:lnTo>
                </a:path>
                <a:path w="7768590" h="55245">
                  <a:moveTo>
                    <a:pt x="4015605" y="0"/>
                  </a:moveTo>
                  <a:lnTo>
                    <a:pt x="3960500" y="55105"/>
                  </a:lnTo>
                </a:path>
                <a:path w="7768590" h="55245">
                  <a:moveTo>
                    <a:pt x="4047406" y="0"/>
                  </a:moveTo>
                  <a:lnTo>
                    <a:pt x="3992313" y="55105"/>
                  </a:lnTo>
                </a:path>
                <a:path w="7768590" h="55245">
                  <a:moveTo>
                    <a:pt x="4079206" y="0"/>
                  </a:moveTo>
                  <a:lnTo>
                    <a:pt x="4024114" y="55105"/>
                  </a:lnTo>
                </a:path>
                <a:path w="7768590" h="55245">
                  <a:moveTo>
                    <a:pt x="4111020" y="0"/>
                  </a:moveTo>
                  <a:lnTo>
                    <a:pt x="4055915" y="55105"/>
                  </a:lnTo>
                </a:path>
                <a:path w="7768590" h="55245">
                  <a:moveTo>
                    <a:pt x="4142821" y="0"/>
                  </a:moveTo>
                  <a:lnTo>
                    <a:pt x="4087715" y="55105"/>
                  </a:lnTo>
                </a:path>
                <a:path w="7768590" h="55245">
                  <a:moveTo>
                    <a:pt x="4174622" y="0"/>
                  </a:moveTo>
                  <a:lnTo>
                    <a:pt x="4119516" y="55105"/>
                  </a:lnTo>
                </a:path>
                <a:path w="7768590" h="55245">
                  <a:moveTo>
                    <a:pt x="4206422" y="0"/>
                  </a:moveTo>
                  <a:lnTo>
                    <a:pt x="4151317" y="55105"/>
                  </a:lnTo>
                </a:path>
                <a:path w="7768590" h="55245">
                  <a:moveTo>
                    <a:pt x="4238223" y="0"/>
                  </a:moveTo>
                  <a:lnTo>
                    <a:pt x="4183118" y="55105"/>
                  </a:lnTo>
                </a:path>
                <a:path w="7768590" h="55245">
                  <a:moveTo>
                    <a:pt x="4270024" y="0"/>
                  </a:moveTo>
                  <a:lnTo>
                    <a:pt x="4214919" y="55105"/>
                  </a:lnTo>
                </a:path>
                <a:path w="7768590" h="55245">
                  <a:moveTo>
                    <a:pt x="4301825" y="0"/>
                  </a:moveTo>
                  <a:lnTo>
                    <a:pt x="4246719" y="55105"/>
                  </a:lnTo>
                </a:path>
                <a:path w="7768590" h="55245">
                  <a:moveTo>
                    <a:pt x="4333626" y="0"/>
                  </a:moveTo>
                  <a:lnTo>
                    <a:pt x="4278520" y="55105"/>
                  </a:lnTo>
                </a:path>
                <a:path w="7768590" h="55245">
                  <a:moveTo>
                    <a:pt x="4365426" y="0"/>
                  </a:moveTo>
                  <a:lnTo>
                    <a:pt x="4310321" y="55105"/>
                  </a:lnTo>
                </a:path>
                <a:path w="7768590" h="55245">
                  <a:moveTo>
                    <a:pt x="4397227" y="0"/>
                  </a:moveTo>
                  <a:lnTo>
                    <a:pt x="4342122" y="55105"/>
                  </a:lnTo>
                </a:path>
                <a:path w="7768590" h="55245">
                  <a:moveTo>
                    <a:pt x="4429028" y="0"/>
                  </a:moveTo>
                  <a:lnTo>
                    <a:pt x="4373923" y="55105"/>
                  </a:lnTo>
                </a:path>
                <a:path w="7768590" h="55245">
                  <a:moveTo>
                    <a:pt x="4460829" y="0"/>
                  </a:moveTo>
                  <a:lnTo>
                    <a:pt x="4405723" y="55105"/>
                  </a:lnTo>
                </a:path>
                <a:path w="7768590" h="55245">
                  <a:moveTo>
                    <a:pt x="4492630" y="0"/>
                  </a:moveTo>
                  <a:lnTo>
                    <a:pt x="4437524" y="55105"/>
                  </a:lnTo>
                </a:path>
                <a:path w="7768590" h="55245">
                  <a:moveTo>
                    <a:pt x="4524430" y="0"/>
                  </a:moveTo>
                  <a:lnTo>
                    <a:pt x="4469338" y="55105"/>
                  </a:lnTo>
                </a:path>
                <a:path w="7768590" h="55245">
                  <a:moveTo>
                    <a:pt x="4556231" y="0"/>
                  </a:moveTo>
                  <a:lnTo>
                    <a:pt x="4501139" y="55105"/>
                  </a:lnTo>
                </a:path>
                <a:path w="7768590" h="55245">
                  <a:moveTo>
                    <a:pt x="4588045" y="0"/>
                  </a:moveTo>
                  <a:lnTo>
                    <a:pt x="4532939" y="55105"/>
                  </a:lnTo>
                </a:path>
                <a:path w="7768590" h="55245">
                  <a:moveTo>
                    <a:pt x="4619845" y="0"/>
                  </a:moveTo>
                  <a:lnTo>
                    <a:pt x="4564740" y="55105"/>
                  </a:lnTo>
                </a:path>
                <a:path w="7768590" h="55245">
                  <a:moveTo>
                    <a:pt x="4651646" y="0"/>
                  </a:moveTo>
                  <a:lnTo>
                    <a:pt x="4596541" y="55105"/>
                  </a:lnTo>
                </a:path>
                <a:path w="7768590" h="55245">
                  <a:moveTo>
                    <a:pt x="4683447" y="0"/>
                  </a:moveTo>
                  <a:lnTo>
                    <a:pt x="4628342" y="55105"/>
                  </a:lnTo>
                </a:path>
                <a:path w="7768590" h="55245">
                  <a:moveTo>
                    <a:pt x="4715248" y="0"/>
                  </a:moveTo>
                  <a:lnTo>
                    <a:pt x="4660143" y="55105"/>
                  </a:lnTo>
                </a:path>
                <a:path w="7768590" h="55245">
                  <a:moveTo>
                    <a:pt x="4747049" y="0"/>
                  </a:moveTo>
                  <a:lnTo>
                    <a:pt x="4691943" y="55105"/>
                  </a:lnTo>
                </a:path>
                <a:path w="7768590" h="55245">
                  <a:moveTo>
                    <a:pt x="4778849" y="0"/>
                  </a:moveTo>
                  <a:lnTo>
                    <a:pt x="4723744" y="55105"/>
                  </a:lnTo>
                </a:path>
                <a:path w="7768590" h="55245">
                  <a:moveTo>
                    <a:pt x="4810650" y="0"/>
                  </a:moveTo>
                  <a:lnTo>
                    <a:pt x="4755545" y="55105"/>
                  </a:lnTo>
                </a:path>
                <a:path w="7768590" h="55245">
                  <a:moveTo>
                    <a:pt x="4842451" y="0"/>
                  </a:moveTo>
                  <a:lnTo>
                    <a:pt x="4787346" y="55105"/>
                  </a:lnTo>
                </a:path>
                <a:path w="7768590" h="55245">
                  <a:moveTo>
                    <a:pt x="4874252" y="0"/>
                  </a:moveTo>
                  <a:lnTo>
                    <a:pt x="4819147" y="55105"/>
                  </a:lnTo>
                </a:path>
                <a:path w="7768590" h="55245">
                  <a:moveTo>
                    <a:pt x="4906053" y="0"/>
                  </a:moveTo>
                  <a:lnTo>
                    <a:pt x="4850947" y="55105"/>
                  </a:lnTo>
                </a:path>
                <a:path w="7768590" h="55245">
                  <a:moveTo>
                    <a:pt x="4937853" y="0"/>
                  </a:moveTo>
                  <a:lnTo>
                    <a:pt x="4882748" y="55105"/>
                  </a:lnTo>
                </a:path>
                <a:path w="7768590" h="55245">
                  <a:moveTo>
                    <a:pt x="4969654" y="0"/>
                  </a:moveTo>
                  <a:lnTo>
                    <a:pt x="4914549" y="55105"/>
                  </a:lnTo>
                </a:path>
                <a:path w="7768590" h="55245">
                  <a:moveTo>
                    <a:pt x="5001455" y="0"/>
                  </a:moveTo>
                  <a:lnTo>
                    <a:pt x="4946350" y="55105"/>
                  </a:lnTo>
                </a:path>
                <a:path w="7768590" h="55245">
                  <a:moveTo>
                    <a:pt x="5033256" y="0"/>
                  </a:moveTo>
                  <a:lnTo>
                    <a:pt x="4978163" y="55105"/>
                  </a:lnTo>
                </a:path>
                <a:path w="7768590" h="55245">
                  <a:moveTo>
                    <a:pt x="5065057" y="0"/>
                  </a:moveTo>
                  <a:lnTo>
                    <a:pt x="5009964" y="55105"/>
                  </a:lnTo>
                </a:path>
                <a:path w="7768590" h="55245">
                  <a:moveTo>
                    <a:pt x="5096870" y="0"/>
                  </a:moveTo>
                  <a:lnTo>
                    <a:pt x="5041765" y="55105"/>
                  </a:lnTo>
                </a:path>
                <a:path w="7768590" h="55245">
                  <a:moveTo>
                    <a:pt x="5128671" y="0"/>
                  </a:moveTo>
                  <a:lnTo>
                    <a:pt x="5073566" y="55105"/>
                  </a:lnTo>
                </a:path>
                <a:path w="7768590" h="55245">
                  <a:moveTo>
                    <a:pt x="5160472" y="0"/>
                  </a:moveTo>
                  <a:lnTo>
                    <a:pt x="5105366" y="55105"/>
                  </a:lnTo>
                </a:path>
                <a:path w="7768590" h="55245">
                  <a:moveTo>
                    <a:pt x="5192273" y="0"/>
                  </a:moveTo>
                  <a:lnTo>
                    <a:pt x="5137167" y="55105"/>
                  </a:lnTo>
                </a:path>
                <a:path w="7768590" h="55245">
                  <a:moveTo>
                    <a:pt x="5224073" y="0"/>
                  </a:moveTo>
                  <a:lnTo>
                    <a:pt x="5168968" y="55105"/>
                  </a:lnTo>
                </a:path>
                <a:path w="7768590" h="55245">
                  <a:moveTo>
                    <a:pt x="5255874" y="0"/>
                  </a:moveTo>
                  <a:lnTo>
                    <a:pt x="5200769" y="55105"/>
                  </a:lnTo>
                </a:path>
                <a:path w="7768590" h="55245">
                  <a:moveTo>
                    <a:pt x="5287675" y="0"/>
                  </a:moveTo>
                  <a:lnTo>
                    <a:pt x="5232570" y="55105"/>
                  </a:lnTo>
                </a:path>
                <a:path w="7768590" h="55245">
                  <a:moveTo>
                    <a:pt x="5319476" y="0"/>
                  </a:moveTo>
                  <a:lnTo>
                    <a:pt x="5264370" y="55105"/>
                  </a:lnTo>
                </a:path>
                <a:path w="7768590" h="55245">
                  <a:moveTo>
                    <a:pt x="5351277" y="0"/>
                  </a:moveTo>
                  <a:lnTo>
                    <a:pt x="5296171" y="55105"/>
                  </a:lnTo>
                </a:path>
                <a:path w="7768590" h="55245">
                  <a:moveTo>
                    <a:pt x="5383077" y="0"/>
                  </a:moveTo>
                  <a:lnTo>
                    <a:pt x="5327972" y="55105"/>
                  </a:lnTo>
                </a:path>
                <a:path w="7768590" h="55245">
                  <a:moveTo>
                    <a:pt x="5414878" y="0"/>
                  </a:moveTo>
                  <a:lnTo>
                    <a:pt x="5359773" y="55105"/>
                  </a:lnTo>
                </a:path>
                <a:path w="7768590" h="55245">
                  <a:moveTo>
                    <a:pt x="5446679" y="0"/>
                  </a:moveTo>
                  <a:lnTo>
                    <a:pt x="5391574" y="55105"/>
                  </a:lnTo>
                </a:path>
                <a:path w="7768590" h="55245">
                  <a:moveTo>
                    <a:pt x="5478480" y="0"/>
                  </a:moveTo>
                  <a:lnTo>
                    <a:pt x="5423374" y="55105"/>
                  </a:lnTo>
                </a:path>
                <a:path w="7768590" h="55245">
                  <a:moveTo>
                    <a:pt x="5510281" y="0"/>
                  </a:moveTo>
                  <a:lnTo>
                    <a:pt x="5455175" y="55105"/>
                  </a:lnTo>
                </a:path>
                <a:path w="7768590" h="55245">
                  <a:moveTo>
                    <a:pt x="5542081" y="0"/>
                  </a:moveTo>
                  <a:lnTo>
                    <a:pt x="5486989" y="55105"/>
                  </a:lnTo>
                </a:path>
                <a:path w="7768590" h="55245">
                  <a:moveTo>
                    <a:pt x="5573882" y="0"/>
                  </a:moveTo>
                  <a:lnTo>
                    <a:pt x="5518790" y="55105"/>
                  </a:lnTo>
                </a:path>
                <a:path w="7768590" h="55245">
                  <a:moveTo>
                    <a:pt x="5605696" y="0"/>
                  </a:moveTo>
                  <a:lnTo>
                    <a:pt x="5550590" y="55105"/>
                  </a:lnTo>
                </a:path>
                <a:path w="7768590" h="55245">
                  <a:moveTo>
                    <a:pt x="5637496" y="0"/>
                  </a:moveTo>
                  <a:lnTo>
                    <a:pt x="5582391" y="55105"/>
                  </a:lnTo>
                </a:path>
                <a:path w="7768590" h="55245">
                  <a:moveTo>
                    <a:pt x="5669297" y="0"/>
                  </a:moveTo>
                  <a:lnTo>
                    <a:pt x="5614192" y="55105"/>
                  </a:lnTo>
                </a:path>
                <a:path w="7768590" h="55245">
                  <a:moveTo>
                    <a:pt x="5701098" y="0"/>
                  </a:moveTo>
                  <a:lnTo>
                    <a:pt x="5645993" y="55105"/>
                  </a:lnTo>
                </a:path>
                <a:path w="7768590" h="55245">
                  <a:moveTo>
                    <a:pt x="5732899" y="0"/>
                  </a:moveTo>
                  <a:lnTo>
                    <a:pt x="5677794" y="55105"/>
                  </a:lnTo>
                </a:path>
                <a:path w="7768590" h="55245">
                  <a:moveTo>
                    <a:pt x="5764700" y="0"/>
                  </a:moveTo>
                  <a:lnTo>
                    <a:pt x="5709594" y="55105"/>
                  </a:lnTo>
                </a:path>
                <a:path w="7768590" h="55245">
                  <a:moveTo>
                    <a:pt x="5796500" y="0"/>
                  </a:moveTo>
                  <a:lnTo>
                    <a:pt x="5741395" y="55105"/>
                  </a:lnTo>
                </a:path>
                <a:path w="7768590" h="55245">
                  <a:moveTo>
                    <a:pt x="5828301" y="0"/>
                  </a:moveTo>
                  <a:lnTo>
                    <a:pt x="5773196" y="55105"/>
                  </a:lnTo>
                </a:path>
                <a:path w="7768590" h="55245">
                  <a:moveTo>
                    <a:pt x="5860102" y="0"/>
                  </a:moveTo>
                  <a:lnTo>
                    <a:pt x="5804997" y="55105"/>
                  </a:lnTo>
                </a:path>
                <a:path w="7768590" h="55245">
                  <a:moveTo>
                    <a:pt x="5891903" y="0"/>
                  </a:moveTo>
                  <a:lnTo>
                    <a:pt x="5836798" y="55105"/>
                  </a:lnTo>
                </a:path>
                <a:path w="7768590" h="55245">
                  <a:moveTo>
                    <a:pt x="5923704" y="0"/>
                  </a:moveTo>
                  <a:lnTo>
                    <a:pt x="5868598" y="55105"/>
                  </a:lnTo>
                </a:path>
                <a:path w="7768590" h="55245">
                  <a:moveTo>
                    <a:pt x="5955504" y="0"/>
                  </a:moveTo>
                  <a:lnTo>
                    <a:pt x="5900399" y="55105"/>
                  </a:lnTo>
                </a:path>
                <a:path w="7768590" h="55245">
                  <a:moveTo>
                    <a:pt x="5987305" y="0"/>
                  </a:moveTo>
                  <a:lnTo>
                    <a:pt x="5932200" y="55105"/>
                  </a:lnTo>
                </a:path>
                <a:path w="7768590" h="55245">
                  <a:moveTo>
                    <a:pt x="6019106" y="0"/>
                  </a:moveTo>
                  <a:lnTo>
                    <a:pt x="5964013" y="55105"/>
                  </a:lnTo>
                </a:path>
                <a:path w="7768590" h="55245">
                  <a:moveTo>
                    <a:pt x="6050907" y="0"/>
                  </a:moveTo>
                  <a:lnTo>
                    <a:pt x="5995814" y="55105"/>
                  </a:lnTo>
                </a:path>
                <a:path w="7768590" h="55245">
                  <a:moveTo>
                    <a:pt x="6082720" y="0"/>
                  </a:moveTo>
                  <a:lnTo>
                    <a:pt x="6027615" y="55105"/>
                  </a:lnTo>
                </a:path>
                <a:path w="7768590" h="55245">
                  <a:moveTo>
                    <a:pt x="6114521" y="0"/>
                  </a:moveTo>
                  <a:lnTo>
                    <a:pt x="6059416" y="55105"/>
                  </a:lnTo>
                </a:path>
                <a:path w="7768590" h="55245">
                  <a:moveTo>
                    <a:pt x="6146322" y="0"/>
                  </a:moveTo>
                  <a:lnTo>
                    <a:pt x="6091217" y="55105"/>
                  </a:lnTo>
                </a:path>
                <a:path w="7768590" h="55245">
                  <a:moveTo>
                    <a:pt x="6178123" y="0"/>
                  </a:moveTo>
                  <a:lnTo>
                    <a:pt x="6123017" y="55105"/>
                  </a:lnTo>
                </a:path>
                <a:path w="7768590" h="55245">
                  <a:moveTo>
                    <a:pt x="6209924" y="0"/>
                  </a:moveTo>
                  <a:lnTo>
                    <a:pt x="6154818" y="55105"/>
                  </a:lnTo>
                </a:path>
                <a:path w="7768590" h="55245">
                  <a:moveTo>
                    <a:pt x="6241724" y="0"/>
                  </a:moveTo>
                  <a:lnTo>
                    <a:pt x="6186619" y="55105"/>
                  </a:lnTo>
                </a:path>
                <a:path w="7768590" h="55245">
                  <a:moveTo>
                    <a:pt x="6273525" y="0"/>
                  </a:moveTo>
                  <a:lnTo>
                    <a:pt x="6218420" y="55105"/>
                  </a:lnTo>
                </a:path>
                <a:path w="7768590" h="55245">
                  <a:moveTo>
                    <a:pt x="6305326" y="0"/>
                  </a:moveTo>
                  <a:lnTo>
                    <a:pt x="6250221" y="55105"/>
                  </a:lnTo>
                </a:path>
                <a:path w="7768590" h="55245">
                  <a:moveTo>
                    <a:pt x="6337127" y="0"/>
                  </a:moveTo>
                  <a:lnTo>
                    <a:pt x="6282021" y="55105"/>
                  </a:lnTo>
                </a:path>
                <a:path w="7768590" h="55245">
                  <a:moveTo>
                    <a:pt x="6368928" y="0"/>
                  </a:moveTo>
                  <a:lnTo>
                    <a:pt x="6313822" y="55105"/>
                  </a:lnTo>
                </a:path>
                <a:path w="7768590" h="55245">
                  <a:moveTo>
                    <a:pt x="6400728" y="0"/>
                  </a:moveTo>
                  <a:lnTo>
                    <a:pt x="6345623" y="55105"/>
                  </a:lnTo>
                </a:path>
                <a:path w="7768590" h="55245">
                  <a:moveTo>
                    <a:pt x="6432529" y="0"/>
                  </a:moveTo>
                  <a:lnTo>
                    <a:pt x="6377424" y="55105"/>
                  </a:lnTo>
                </a:path>
                <a:path w="7768590" h="55245">
                  <a:moveTo>
                    <a:pt x="6464330" y="0"/>
                  </a:moveTo>
                  <a:lnTo>
                    <a:pt x="6409225" y="55105"/>
                  </a:lnTo>
                </a:path>
                <a:path w="7768590" h="55245">
                  <a:moveTo>
                    <a:pt x="6496131" y="0"/>
                  </a:moveTo>
                  <a:lnTo>
                    <a:pt x="6441038" y="55105"/>
                  </a:lnTo>
                </a:path>
                <a:path w="7768590" h="55245">
                  <a:moveTo>
                    <a:pt x="6527932" y="0"/>
                  </a:moveTo>
                  <a:lnTo>
                    <a:pt x="6472839" y="55105"/>
                  </a:lnTo>
                </a:path>
                <a:path w="7768590" h="55245">
                  <a:moveTo>
                    <a:pt x="6559745" y="0"/>
                  </a:moveTo>
                  <a:lnTo>
                    <a:pt x="6504640" y="55105"/>
                  </a:lnTo>
                </a:path>
                <a:path w="7768590" h="55245">
                  <a:moveTo>
                    <a:pt x="6591546" y="0"/>
                  </a:moveTo>
                  <a:lnTo>
                    <a:pt x="6536441" y="55105"/>
                  </a:lnTo>
                </a:path>
                <a:path w="7768590" h="55245">
                  <a:moveTo>
                    <a:pt x="6623347" y="0"/>
                  </a:moveTo>
                  <a:lnTo>
                    <a:pt x="6568241" y="55105"/>
                  </a:lnTo>
                </a:path>
                <a:path w="7768590" h="55245">
                  <a:moveTo>
                    <a:pt x="6655147" y="0"/>
                  </a:moveTo>
                  <a:lnTo>
                    <a:pt x="6600042" y="55105"/>
                  </a:lnTo>
                </a:path>
                <a:path w="7768590" h="55245">
                  <a:moveTo>
                    <a:pt x="6686948" y="0"/>
                  </a:moveTo>
                  <a:lnTo>
                    <a:pt x="6631843" y="55105"/>
                  </a:lnTo>
                </a:path>
                <a:path w="7768590" h="55245">
                  <a:moveTo>
                    <a:pt x="6718749" y="0"/>
                  </a:moveTo>
                  <a:lnTo>
                    <a:pt x="6663644" y="55105"/>
                  </a:lnTo>
                </a:path>
                <a:path w="7768590" h="55245">
                  <a:moveTo>
                    <a:pt x="6750550" y="0"/>
                  </a:moveTo>
                  <a:lnTo>
                    <a:pt x="6695445" y="55105"/>
                  </a:lnTo>
                </a:path>
                <a:path w="7768590" h="55245">
                  <a:moveTo>
                    <a:pt x="6782351" y="0"/>
                  </a:moveTo>
                  <a:lnTo>
                    <a:pt x="6727245" y="55105"/>
                  </a:lnTo>
                </a:path>
                <a:path w="7768590" h="55245">
                  <a:moveTo>
                    <a:pt x="6814151" y="0"/>
                  </a:moveTo>
                  <a:lnTo>
                    <a:pt x="6759046" y="55105"/>
                  </a:lnTo>
                </a:path>
                <a:path w="7768590" h="55245">
                  <a:moveTo>
                    <a:pt x="6845952" y="0"/>
                  </a:moveTo>
                  <a:lnTo>
                    <a:pt x="6790847" y="55105"/>
                  </a:lnTo>
                </a:path>
                <a:path w="7768590" h="55245">
                  <a:moveTo>
                    <a:pt x="6877753" y="0"/>
                  </a:moveTo>
                  <a:lnTo>
                    <a:pt x="6822648" y="55105"/>
                  </a:lnTo>
                </a:path>
                <a:path w="7768590" h="55245">
                  <a:moveTo>
                    <a:pt x="6909554" y="0"/>
                  </a:moveTo>
                  <a:lnTo>
                    <a:pt x="6854449" y="55105"/>
                  </a:lnTo>
                </a:path>
                <a:path w="7768590" h="55245">
                  <a:moveTo>
                    <a:pt x="6941355" y="0"/>
                  </a:moveTo>
                  <a:lnTo>
                    <a:pt x="6886249" y="55105"/>
                  </a:lnTo>
                </a:path>
                <a:path w="7768590" h="55245">
                  <a:moveTo>
                    <a:pt x="6973155" y="0"/>
                  </a:moveTo>
                  <a:lnTo>
                    <a:pt x="6918063" y="55105"/>
                  </a:lnTo>
                </a:path>
                <a:path w="7768590" h="55245">
                  <a:moveTo>
                    <a:pt x="7004956" y="0"/>
                  </a:moveTo>
                  <a:lnTo>
                    <a:pt x="6949864" y="55105"/>
                  </a:lnTo>
                </a:path>
                <a:path w="7768590" h="55245">
                  <a:moveTo>
                    <a:pt x="7036757" y="0"/>
                  </a:moveTo>
                  <a:lnTo>
                    <a:pt x="6981664" y="55105"/>
                  </a:lnTo>
                </a:path>
                <a:path w="7768590" h="55245">
                  <a:moveTo>
                    <a:pt x="7068571" y="0"/>
                  </a:moveTo>
                  <a:lnTo>
                    <a:pt x="7013465" y="55105"/>
                  </a:lnTo>
                </a:path>
                <a:path w="7768590" h="55245">
                  <a:moveTo>
                    <a:pt x="7100371" y="0"/>
                  </a:moveTo>
                  <a:lnTo>
                    <a:pt x="7045266" y="55105"/>
                  </a:lnTo>
                </a:path>
                <a:path w="7768590" h="55245">
                  <a:moveTo>
                    <a:pt x="7132172" y="0"/>
                  </a:moveTo>
                  <a:lnTo>
                    <a:pt x="7077067" y="55105"/>
                  </a:lnTo>
                </a:path>
                <a:path w="7768590" h="55245">
                  <a:moveTo>
                    <a:pt x="7163973" y="0"/>
                  </a:moveTo>
                  <a:lnTo>
                    <a:pt x="7108868" y="55105"/>
                  </a:lnTo>
                </a:path>
                <a:path w="7768590" h="55245">
                  <a:moveTo>
                    <a:pt x="7195774" y="0"/>
                  </a:moveTo>
                  <a:lnTo>
                    <a:pt x="7140668" y="55105"/>
                  </a:lnTo>
                </a:path>
                <a:path w="7768590" h="55245">
                  <a:moveTo>
                    <a:pt x="7227575" y="0"/>
                  </a:moveTo>
                  <a:lnTo>
                    <a:pt x="7172469" y="55105"/>
                  </a:lnTo>
                </a:path>
                <a:path w="7768590" h="55245">
                  <a:moveTo>
                    <a:pt x="7259375" y="0"/>
                  </a:moveTo>
                  <a:lnTo>
                    <a:pt x="7204270" y="55105"/>
                  </a:lnTo>
                </a:path>
                <a:path w="7768590" h="55245">
                  <a:moveTo>
                    <a:pt x="7291176" y="0"/>
                  </a:moveTo>
                  <a:lnTo>
                    <a:pt x="7236071" y="55105"/>
                  </a:lnTo>
                </a:path>
                <a:path w="7768590" h="55245">
                  <a:moveTo>
                    <a:pt x="7322977" y="0"/>
                  </a:moveTo>
                  <a:lnTo>
                    <a:pt x="7267872" y="55105"/>
                  </a:lnTo>
                </a:path>
                <a:path w="7768590" h="55245">
                  <a:moveTo>
                    <a:pt x="7354778" y="0"/>
                  </a:moveTo>
                  <a:lnTo>
                    <a:pt x="7299672" y="55105"/>
                  </a:lnTo>
                </a:path>
                <a:path w="7768590" h="55245">
                  <a:moveTo>
                    <a:pt x="7386579" y="0"/>
                  </a:moveTo>
                  <a:lnTo>
                    <a:pt x="7331473" y="55105"/>
                  </a:lnTo>
                </a:path>
                <a:path w="7768590" h="55245">
                  <a:moveTo>
                    <a:pt x="7418379" y="0"/>
                  </a:moveTo>
                  <a:lnTo>
                    <a:pt x="7363274" y="55105"/>
                  </a:lnTo>
                </a:path>
                <a:path w="7768590" h="55245">
                  <a:moveTo>
                    <a:pt x="7450180" y="0"/>
                  </a:moveTo>
                  <a:lnTo>
                    <a:pt x="7395075" y="55105"/>
                  </a:lnTo>
                </a:path>
                <a:path w="7768590" h="55245">
                  <a:moveTo>
                    <a:pt x="7481981" y="0"/>
                  </a:moveTo>
                  <a:lnTo>
                    <a:pt x="7426888" y="55105"/>
                  </a:lnTo>
                </a:path>
                <a:path w="7768590" h="55245">
                  <a:moveTo>
                    <a:pt x="7513782" y="0"/>
                  </a:moveTo>
                  <a:lnTo>
                    <a:pt x="7458689" y="55105"/>
                  </a:lnTo>
                </a:path>
                <a:path w="7768590" h="55245">
                  <a:moveTo>
                    <a:pt x="7545583" y="0"/>
                  </a:moveTo>
                  <a:lnTo>
                    <a:pt x="7490490" y="55105"/>
                  </a:lnTo>
                </a:path>
                <a:path w="7768590" h="55245">
                  <a:moveTo>
                    <a:pt x="7577396" y="0"/>
                  </a:moveTo>
                  <a:lnTo>
                    <a:pt x="7522291" y="55105"/>
                  </a:lnTo>
                </a:path>
                <a:path w="7768590" h="55245">
                  <a:moveTo>
                    <a:pt x="7609197" y="0"/>
                  </a:moveTo>
                  <a:lnTo>
                    <a:pt x="7554092" y="55105"/>
                  </a:lnTo>
                </a:path>
                <a:path w="7768590" h="55245">
                  <a:moveTo>
                    <a:pt x="7640998" y="0"/>
                  </a:moveTo>
                  <a:lnTo>
                    <a:pt x="7585892" y="55105"/>
                  </a:lnTo>
                </a:path>
                <a:path w="7768590" h="55245">
                  <a:moveTo>
                    <a:pt x="7672798" y="0"/>
                  </a:moveTo>
                  <a:lnTo>
                    <a:pt x="7617693" y="55105"/>
                  </a:lnTo>
                </a:path>
                <a:path w="7768590" h="55245">
                  <a:moveTo>
                    <a:pt x="7704599" y="0"/>
                  </a:moveTo>
                  <a:lnTo>
                    <a:pt x="7649494" y="55105"/>
                  </a:lnTo>
                </a:path>
                <a:path w="7768590" h="55245">
                  <a:moveTo>
                    <a:pt x="7736400" y="0"/>
                  </a:moveTo>
                  <a:lnTo>
                    <a:pt x="7681295" y="55105"/>
                  </a:lnTo>
                </a:path>
                <a:path w="7768590" h="55245">
                  <a:moveTo>
                    <a:pt x="7768201" y="0"/>
                  </a:moveTo>
                  <a:lnTo>
                    <a:pt x="7713096" y="55105"/>
                  </a:lnTo>
                </a:path>
              </a:pathLst>
            </a:custGeom>
            <a:ln w="11874">
              <a:solidFill>
                <a:srgbClr val="FFFFFF"/>
              </a:solidFill>
            </a:ln>
          </p:spPr>
          <p:txBody>
            <a:bodyPr wrap="square" lIns="0" tIns="0" rIns="0" bIns="0" rtlCol="0"/>
            <a:lstStyle/>
            <a:p>
              <a:endParaRPr/>
            </a:p>
          </p:txBody>
        </p:sp>
        <p:sp>
          <p:nvSpPr>
            <p:cNvPr id="7" name="object 7"/>
            <p:cNvSpPr/>
            <p:nvPr/>
          </p:nvSpPr>
          <p:spPr>
            <a:xfrm>
              <a:off x="175564"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8" name="object 8"/>
          <p:cNvSpPr txBox="1"/>
          <p:nvPr/>
        </p:nvSpPr>
        <p:spPr>
          <a:xfrm>
            <a:off x="177939" y="9674528"/>
            <a:ext cx="193040" cy="193040"/>
          </a:xfrm>
          <a:prstGeom prst="rect">
            <a:avLst/>
          </a:prstGeom>
        </p:spPr>
        <p:txBody>
          <a:bodyPr vert="horz" wrap="square" lIns="0" tIns="12700" rIns="0" bIns="0" rtlCol="0">
            <a:spAutoFit/>
          </a:bodyPr>
          <a:lstStyle/>
          <a:p>
            <a:pPr marL="12700">
              <a:lnSpc>
                <a:spcPct val="100000"/>
              </a:lnSpc>
              <a:spcBef>
                <a:spcPts val="100"/>
              </a:spcBef>
            </a:pPr>
            <a:r>
              <a:rPr sz="1100" b="0" spc="-25" dirty="0">
                <a:solidFill>
                  <a:srgbClr val="FFFFFF"/>
                </a:solidFill>
                <a:latin typeface="Gotham Book"/>
                <a:cs typeface="Gotham Book"/>
              </a:rPr>
              <a:t>22</a:t>
            </a:r>
            <a:endParaRPr sz="1100">
              <a:latin typeface="Gotham Book"/>
              <a:cs typeface="Gotham Book"/>
            </a:endParaRPr>
          </a:p>
        </p:txBody>
      </p:sp>
      <p:sp>
        <p:nvSpPr>
          <p:cNvPr id="9" name="object 9"/>
          <p:cNvSpPr txBox="1">
            <a:spLocks noGrp="1"/>
          </p:cNvSpPr>
          <p:nvPr>
            <p:ph type="title"/>
          </p:nvPr>
        </p:nvSpPr>
        <p:spPr>
          <a:xfrm>
            <a:off x="447294" y="530335"/>
            <a:ext cx="4549140" cy="443711"/>
          </a:xfrm>
          <a:prstGeom prst="rect">
            <a:avLst/>
          </a:prstGeom>
        </p:spPr>
        <p:txBody>
          <a:bodyPr vert="horz" wrap="square" lIns="0" tIns="12700" rIns="0" bIns="0" rtlCol="0">
            <a:spAutoFit/>
          </a:bodyPr>
          <a:lstStyle/>
          <a:p>
            <a:pPr marL="12700">
              <a:lnSpc>
                <a:spcPct val="100000"/>
              </a:lnSpc>
              <a:spcBef>
                <a:spcPts val="100"/>
              </a:spcBef>
            </a:pPr>
            <a:r>
              <a:rPr sz="2800" b="1" spc="-75" dirty="0"/>
              <a:t>O’CONNELL-</a:t>
            </a:r>
            <a:r>
              <a:rPr sz="2800" b="1" spc="-20" dirty="0"/>
              <a:t>PHILLIPS</a:t>
            </a:r>
            <a:r>
              <a:rPr sz="2800" b="1" spc="-35" dirty="0"/>
              <a:t> </a:t>
            </a:r>
            <a:r>
              <a:rPr sz="2800" b="1" spc="-45" dirty="0"/>
              <a:t>FARM</a:t>
            </a:r>
          </a:p>
        </p:txBody>
      </p:sp>
      <p:sp>
        <p:nvSpPr>
          <p:cNvPr id="10" name="object 10"/>
          <p:cNvSpPr/>
          <p:nvPr/>
        </p:nvSpPr>
        <p:spPr>
          <a:xfrm>
            <a:off x="4374817" y="1698619"/>
            <a:ext cx="102870" cy="118745"/>
          </a:xfrm>
          <a:custGeom>
            <a:avLst/>
            <a:gdLst/>
            <a:ahLst/>
            <a:cxnLst/>
            <a:rect l="l" t="t" r="r" b="b"/>
            <a:pathLst>
              <a:path w="102870" h="118744">
                <a:moveTo>
                  <a:pt x="0" y="0"/>
                </a:moveTo>
                <a:lnTo>
                  <a:pt x="0" y="118719"/>
                </a:lnTo>
                <a:lnTo>
                  <a:pt x="102806" y="59359"/>
                </a:lnTo>
                <a:lnTo>
                  <a:pt x="0" y="0"/>
                </a:lnTo>
                <a:close/>
              </a:path>
            </a:pathLst>
          </a:custGeom>
          <a:solidFill>
            <a:srgbClr val="006862"/>
          </a:solidFill>
        </p:spPr>
        <p:txBody>
          <a:bodyPr wrap="square" lIns="0" tIns="0" rIns="0" bIns="0" rtlCol="0"/>
          <a:lstStyle/>
          <a:p>
            <a:endParaRPr/>
          </a:p>
        </p:txBody>
      </p:sp>
      <p:grpSp>
        <p:nvGrpSpPr>
          <p:cNvPr id="11" name="object 11"/>
          <p:cNvGrpSpPr/>
          <p:nvPr/>
        </p:nvGrpSpPr>
        <p:grpSpPr>
          <a:xfrm>
            <a:off x="4235120" y="1673856"/>
            <a:ext cx="25400" cy="4104640"/>
            <a:chOff x="4235120" y="1673856"/>
            <a:chExt cx="25400" cy="4104640"/>
          </a:xfrm>
        </p:grpSpPr>
        <p:sp>
          <p:nvSpPr>
            <p:cNvPr id="12" name="object 12"/>
            <p:cNvSpPr/>
            <p:nvPr/>
          </p:nvSpPr>
          <p:spPr>
            <a:xfrm>
              <a:off x="4247820" y="1737546"/>
              <a:ext cx="0" cy="4003040"/>
            </a:xfrm>
            <a:custGeom>
              <a:avLst/>
              <a:gdLst/>
              <a:ahLst/>
              <a:cxnLst/>
              <a:rect l="l" t="t" r="r" b="b"/>
              <a:pathLst>
                <a:path h="4003040">
                  <a:moveTo>
                    <a:pt x="0" y="0"/>
                  </a:moveTo>
                  <a:lnTo>
                    <a:pt x="0" y="4002747"/>
                  </a:lnTo>
                </a:path>
              </a:pathLst>
            </a:custGeom>
            <a:ln w="25400">
              <a:solidFill>
                <a:srgbClr val="000033"/>
              </a:solidFill>
              <a:prstDash val="dot"/>
            </a:ln>
          </p:spPr>
          <p:txBody>
            <a:bodyPr wrap="square" lIns="0" tIns="0" rIns="0" bIns="0" rtlCol="0"/>
            <a:lstStyle/>
            <a:p>
              <a:endParaRPr/>
            </a:p>
          </p:txBody>
        </p:sp>
        <p:sp>
          <p:nvSpPr>
            <p:cNvPr id="13" name="object 13"/>
            <p:cNvSpPr/>
            <p:nvPr/>
          </p:nvSpPr>
          <p:spPr>
            <a:xfrm>
              <a:off x="4235119" y="1673859"/>
              <a:ext cx="25400" cy="4104640"/>
            </a:xfrm>
            <a:custGeom>
              <a:avLst/>
              <a:gdLst/>
              <a:ahLst/>
              <a:cxnLst/>
              <a:rect l="l" t="t" r="r" b="b"/>
              <a:pathLst>
                <a:path w="25400" h="4104640">
                  <a:moveTo>
                    <a:pt x="25400" y="4091940"/>
                  </a:moveTo>
                  <a:lnTo>
                    <a:pt x="21678" y="4082961"/>
                  </a:lnTo>
                  <a:lnTo>
                    <a:pt x="12700" y="4079240"/>
                  </a:lnTo>
                  <a:lnTo>
                    <a:pt x="3708" y="4082961"/>
                  </a:lnTo>
                  <a:lnTo>
                    <a:pt x="0" y="4091940"/>
                  </a:lnTo>
                  <a:lnTo>
                    <a:pt x="3708" y="4100919"/>
                  </a:lnTo>
                  <a:lnTo>
                    <a:pt x="12700" y="4104640"/>
                  </a:lnTo>
                  <a:lnTo>
                    <a:pt x="21678" y="4100919"/>
                  </a:lnTo>
                  <a:lnTo>
                    <a:pt x="25400" y="4091940"/>
                  </a:lnTo>
                  <a:close/>
                </a:path>
                <a:path w="25400" h="4104640">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Lst>
            </a:custGeom>
            <a:solidFill>
              <a:srgbClr val="000033"/>
            </a:solidFill>
          </p:spPr>
          <p:txBody>
            <a:bodyPr wrap="square" lIns="0" tIns="0" rIns="0" bIns="0" rtlCol="0"/>
            <a:lstStyle/>
            <a:p>
              <a:endParaRPr/>
            </a:p>
          </p:txBody>
        </p:sp>
      </p:grpSp>
      <p:sp>
        <p:nvSpPr>
          <p:cNvPr id="14" name="object 14"/>
          <p:cNvSpPr txBox="1"/>
          <p:nvPr/>
        </p:nvSpPr>
        <p:spPr>
          <a:xfrm>
            <a:off x="447294" y="1672576"/>
            <a:ext cx="3666490" cy="1305560"/>
          </a:xfrm>
          <a:prstGeom prst="rect">
            <a:avLst/>
          </a:prstGeom>
        </p:spPr>
        <p:txBody>
          <a:bodyPr vert="horz" wrap="square" lIns="0" tIns="12700" rIns="0" bIns="0" rtlCol="0">
            <a:spAutoFit/>
          </a:bodyPr>
          <a:lstStyle/>
          <a:p>
            <a:pPr marL="12700" marR="5080">
              <a:lnSpc>
                <a:spcPct val="100000"/>
              </a:lnSpc>
              <a:spcBef>
                <a:spcPts val="100"/>
              </a:spcBef>
            </a:pP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Board</a:t>
            </a:r>
            <a:r>
              <a:rPr sz="1200" b="0" spc="-20" dirty="0">
                <a:solidFill>
                  <a:srgbClr val="231F20"/>
                </a:solidFill>
                <a:latin typeface="Gotham Book"/>
                <a:cs typeface="Gotham Book"/>
              </a:rPr>
              <a:t> </a:t>
            </a:r>
            <a:r>
              <a:rPr sz="1200" b="0" dirty="0">
                <a:solidFill>
                  <a:srgbClr val="231F20"/>
                </a:solidFill>
                <a:latin typeface="Gotham Book"/>
                <a:cs typeface="Gotham Book"/>
              </a:rPr>
              <a:t>of</a:t>
            </a:r>
            <a:r>
              <a:rPr sz="1200" b="0" spc="-20" dirty="0">
                <a:solidFill>
                  <a:srgbClr val="231F20"/>
                </a:solidFill>
                <a:latin typeface="Gotham Book"/>
                <a:cs typeface="Gotham Book"/>
              </a:rPr>
              <a:t> </a:t>
            </a:r>
            <a:r>
              <a:rPr sz="1200" b="0" spc="-10" dirty="0">
                <a:solidFill>
                  <a:srgbClr val="231F20"/>
                </a:solidFill>
                <a:latin typeface="Gotham Book"/>
                <a:cs typeface="Gotham Book"/>
              </a:rPr>
              <a:t>Trustees</a:t>
            </a:r>
            <a:r>
              <a:rPr sz="1200" b="0" spc="-20" dirty="0">
                <a:solidFill>
                  <a:srgbClr val="231F20"/>
                </a:solidFill>
                <a:latin typeface="Gotham Book"/>
                <a:cs typeface="Gotham Book"/>
              </a:rPr>
              <a:t> </a:t>
            </a:r>
            <a:r>
              <a:rPr sz="1200" b="0" dirty="0">
                <a:solidFill>
                  <a:srgbClr val="231F20"/>
                </a:solidFill>
                <a:latin typeface="Gotham Book"/>
                <a:cs typeface="Gotham Book"/>
              </a:rPr>
              <a:t>of</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University</a:t>
            </a:r>
            <a:r>
              <a:rPr sz="1200" b="0" spc="-20" dirty="0">
                <a:solidFill>
                  <a:srgbClr val="231F20"/>
                </a:solidFill>
                <a:latin typeface="Gotham Book"/>
                <a:cs typeface="Gotham Book"/>
              </a:rPr>
              <a:t> </a:t>
            </a:r>
            <a:r>
              <a:rPr sz="1200" b="0" spc="-25" dirty="0">
                <a:solidFill>
                  <a:srgbClr val="231F20"/>
                </a:solidFill>
                <a:latin typeface="Gotham Book"/>
                <a:cs typeface="Gotham Book"/>
              </a:rPr>
              <a:t>of</a:t>
            </a:r>
            <a:r>
              <a:rPr sz="1200" b="0" spc="500" dirty="0">
                <a:solidFill>
                  <a:srgbClr val="231F20"/>
                </a:solidFill>
                <a:latin typeface="Gotham Book"/>
                <a:cs typeface="Gotham Book"/>
              </a:rPr>
              <a:t> </a:t>
            </a:r>
            <a:r>
              <a:rPr sz="1200" b="0" dirty="0">
                <a:solidFill>
                  <a:srgbClr val="231F20"/>
                </a:solidFill>
                <a:latin typeface="Gotham Book"/>
                <a:cs typeface="Gotham Book"/>
              </a:rPr>
              <a:t>Illinois</a:t>
            </a:r>
            <a:r>
              <a:rPr sz="1200" b="0" spc="-20" dirty="0">
                <a:solidFill>
                  <a:srgbClr val="231F20"/>
                </a:solidFill>
                <a:latin typeface="Gotham Book"/>
                <a:cs typeface="Gotham Book"/>
              </a:rPr>
              <a:t> </a:t>
            </a:r>
            <a:r>
              <a:rPr sz="1200" b="0" dirty="0">
                <a:solidFill>
                  <a:srgbClr val="231F20"/>
                </a:solidFill>
                <a:latin typeface="Gotham Book"/>
                <a:cs typeface="Gotham Book"/>
              </a:rPr>
              <a:t>received</a:t>
            </a:r>
            <a:r>
              <a:rPr sz="1200" b="0" spc="-20" dirty="0">
                <a:solidFill>
                  <a:srgbClr val="231F20"/>
                </a:solidFill>
                <a:latin typeface="Gotham Book"/>
                <a:cs typeface="Gotham Book"/>
              </a:rPr>
              <a:t> </a:t>
            </a:r>
            <a:r>
              <a:rPr sz="1200" b="0" dirty="0">
                <a:solidFill>
                  <a:srgbClr val="231F20"/>
                </a:solidFill>
                <a:latin typeface="Gotham Book"/>
                <a:cs typeface="Gotham Book"/>
              </a:rPr>
              <a:t>a</a:t>
            </a:r>
            <a:r>
              <a:rPr sz="1200" b="0" spc="-20" dirty="0">
                <a:solidFill>
                  <a:srgbClr val="231F20"/>
                </a:solidFill>
                <a:latin typeface="Gotham Book"/>
                <a:cs typeface="Gotham Book"/>
              </a:rPr>
              <a:t> </a:t>
            </a:r>
            <a:r>
              <a:rPr sz="1200" b="0" dirty="0">
                <a:solidFill>
                  <a:srgbClr val="231F20"/>
                </a:solidFill>
                <a:latin typeface="Gotham Book"/>
                <a:cs typeface="Gotham Book"/>
              </a:rPr>
              <a:t>gift</a:t>
            </a:r>
            <a:r>
              <a:rPr sz="1200" b="0" spc="-20" dirty="0">
                <a:solidFill>
                  <a:srgbClr val="231F20"/>
                </a:solidFill>
                <a:latin typeface="Gotham Book"/>
                <a:cs typeface="Gotham Book"/>
              </a:rPr>
              <a:t> </a:t>
            </a:r>
            <a:r>
              <a:rPr sz="1200" b="0" dirty="0">
                <a:solidFill>
                  <a:srgbClr val="231F20"/>
                </a:solidFill>
                <a:latin typeface="Gotham Book"/>
                <a:cs typeface="Gotham Book"/>
              </a:rPr>
              <a:t>of</a:t>
            </a:r>
            <a:r>
              <a:rPr sz="1200" b="0" spc="-20" dirty="0">
                <a:solidFill>
                  <a:srgbClr val="231F20"/>
                </a:solidFill>
                <a:latin typeface="Gotham Book"/>
                <a:cs typeface="Gotham Book"/>
              </a:rPr>
              <a:t> </a:t>
            </a:r>
            <a:r>
              <a:rPr sz="1200" b="0" dirty="0">
                <a:solidFill>
                  <a:srgbClr val="231F20"/>
                </a:solidFill>
                <a:latin typeface="Gotham Book"/>
                <a:cs typeface="Gotham Book"/>
              </a:rPr>
              <a:t>farmland</a:t>
            </a:r>
            <a:r>
              <a:rPr sz="1200" b="0" spc="-20" dirty="0">
                <a:solidFill>
                  <a:srgbClr val="231F20"/>
                </a:solidFill>
                <a:latin typeface="Gotham Book"/>
                <a:cs typeface="Gotham Book"/>
              </a:rPr>
              <a:t> </a:t>
            </a:r>
            <a:r>
              <a:rPr sz="1200" b="0" dirty="0">
                <a:solidFill>
                  <a:srgbClr val="231F20"/>
                </a:solidFill>
                <a:latin typeface="Gotham Book"/>
                <a:cs typeface="Gotham Book"/>
              </a:rPr>
              <a:t>located</a:t>
            </a:r>
            <a:r>
              <a:rPr sz="1200" b="0" spc="-20" dirty="0">
                <a:solidFill>
                  <a:srgbClr val="231F20"/>
                </a:solidFill>
                <a:latin typeface="Gotham Book"/>
                <a:cs typeface="Gotham Book"/>
              </a:rPr>
              <a:t> </a:t>
            </a:r>
            <a:r>
              <a:rPr sz="1200" b="0" spc="-25" dirty="0">
                <a:solidFill>
                  <a:srgbClr val="231F20"/>
                </a:solidFill>
                <a:latin typeface="Gotham Book"/>
                <a:cs typeface="Gotham Book"/>
              </a:rPr>
              <a:t>in Tazewell</a:t>
            </a:r>
            <a:r>
              <a:rPr sz="1200" b="0" spc="-30" dirty="0">
                <a:solidFill>
                  <a:srgbClr val="231F20"/>
                </a:solidFill>
                <a:latin typeface="Gotham Book"/>
                <a:cs typeface="Gotham Book"/>
              </a:rPr>
              <a:t> </a:t>
            </a:r>
            <a:r>
              <a:rPr sz="1200" b="0" spc="-10" dirty="0">
                <a:solidFill>
                  <a:srgbClr val="231F20"/>
                </a:solidFill>
                <a:latin typeface="Gotham Book"/>
                <a:cs typeface="Gotham Book"/>
              </a:rPr>
              <a:t>County,</a:t>
            </a:r>
            <a:r>
              <a:rPr sz="1200" b="0" spc="-30" dirty="0">
                <a:solidFill>
                  <a:srgbClr val="231F20"/>
                </a:solidFill>
                <a:latin typeface="Gotham Book"/>
                <a:cs typeface="Gotham Book"/>
              </a:rPr>
              <a:t> </a:t>
            </a:r>
            <a:r>
              <a:rPr sz="1200" b="0" dirty="0">
                <a:solidFill>
                  <a:srgbClr val="231F20"/>
                </a:solidFill>
                <a:latin typeface="Gotham Book"/>
                <a:cs typeface="Gotham Book"/>
              </a:rPr>
              <a:t>Illinois</a:t>
            </a:r>
            <a:r>
              <a:rPr sz="1200" b="0" spc="-30" dirty="0">
                <a:solidFill>
                  <a:srgbClr val="231F20"/>
                </a:solidFill>
                <a:latin typeface="Gotham Book"/>
                <a:cs typeface="Gotham Book"/>
              </a:rPr>
              <a:t> </a:t>
            </a:r>
            <a:r>
              <a:rPr sz="1200" b="0" dirty="0">
                <a:solidFill>
                  <a:srgbClr val="231F20"/>
                </a:solidFill>
                <a:latin typeface="Gotham Book"/>
                <a:cs typeface="Gotham Book"/>
              </a:rPr>
              <a:t>from</a:t>
            </a:r>
            <a:r>
              <a:rPr sz="1200" b="0" spc="-25" dirty="0">
                <a:solidFill>
                  <a:srgbClr val="231F20"/>
                </a:solidFill>
                <a:latin typeface="Gotham Book"/>
                <a:cs typeface="Gotham Book"/>
              </a:rPr>
              <a:t> </a:t>
            </a:r>
            <a:r>
              <a:rPr sz="1200" b="0" dirty="0">
                <a:solidFill>
                  <a:srgbClr val="231F20"/>
                </a:solidFill>
                <a:latin typeface="Gotham Book"/>
                <a:cs typeface="Gotham Book"/>
              </a:rPr>
              <a:t>siblings,</a:t>
            </a:r>
            <a:r>
              <a:rPr sz="1200" b="0" spc="-30" dirty="0">
                <a:solidFill>
                  <a:srgbClr val="231F20"/>
                </a:solidFill>
                <a:latin typeface="Gotham Book"/>
                <a:cs typeface="Gotham Book"/>
              </a:rPr>
              <a:t> </a:t>
            </a:r>
            <a:r>
              <a:rPr sz="1200" b="0" dirty="0">
                <a:solidFill>
                  <a:srgbClr val="231F20"/>
                </a:solidFill>
                <a:latin typeface="Gotham Book"/>
                <a:cs typeface="Gotham Book"/>
              </a:rPr>
              <a:t>Frances</a:t>
            </a:r>
            <a:r>
              <a:rPr sz="1200" b="0" spc="-30" dirty="0">
                <a:solidFill>
                  <a:srgbClr val="231F20"/>
                </a:solidFill>
                <a:latin typeface="Gotham Book"/>
                <a:cs typeface="Gotham Book"/>
              </a:rPr>
              <a:t> </a:t>
            </a:r>
            <a:r>
              <a:rPr sz="1200" b="0" spc="-40" dirty="0">
                <a:solidFill>
                  <a:srgbClr val="231F20"/>
                </a:solidFill>
                <a:latin typeface="Gotham Book"/>
                <a:cs typeface="Gotham Book"/>
              </a:rPr>
              <a:t>P. </a:t>
            </a:r>
            <a:r>
              <a:rPr sz="1200" b="0" dirty="0">
                <a:solidFill>
                  <a:srgbClr val="231F20"/>
                </a:solidFill>
                <a:latin typeface="Gotham Book"/>
                <a:cs typeface="Gotham Book"/>
              </a:rPr>
              <a:t>O’Connell</a:t>
            </a:r>
            <a:r>
              <a:rPr sz="1200" b="0" spc="-25" dirty="0">
                <a:solidFill>
                  <a:srgbClr val="231F20"/>
                </a:solidFill>
                <a:latin typeface="Gotham Book"/>
                <a:cs typeface="Gotham Book"/>
              </a:rPr>
              <a:t> </a:t>
            </a:r>
            <a:r>
              <a:rPr sz="1200" b="0" dirty="0">
                <a:solidFill>
                  <a:srgbClr val="231F20"/>
                </a:solidFill>
                <a:latin typeface="Gotham Book"/>
                <a:cs typeface="Gotham Book"/>
              </a:rPr>
              <a:t>and</a:t>
            </a:r>
            <a:r>
              <a:rPr sz="1200" b="0" spc="-20" dirty="0">
                <a:solidFill>
                  <a:srgbClr val="231F20"/>
                </a:solidFill>
                <a:latin typeface="Gotham Book"/>
                <a:cs typeface="Gotham Book"/>
              </a:rPr>
              <a:t> </a:t>
            </a:r>
            <a:r>
              <a:rPr sz="1200" b="0" dirty="0">
                <a:solidFill>
                  <a:srgbClr val="231F20"/>
                </a:solidFill>
                <a:latin typeface="Gotham Book"/>
                <a:cs typeface="Gotham Book"/>
              </a:rPr>
              <a:t>John</a:t>
            </a:r>
            <a:r>
              <a:rPr sz="1200" b="0" spc="-25" dirty="0">
                <a:solidFill>
                  <a:srgbClr val="231F20"/>
                </a:solidFill>
                <a:latin typeface="Gotham Book"/>
                <a:cs typeface="Gotham Book"/>
              </a:rPr>
              <a:t> </a:t>
            </a:r>
            <a:r>
              <a:rPr sz="1200" b="0" dirty="0">
                <a:solidFill>
                  <a:srgbClr val="231F20"/>
                </a:solidFill>
                <a:latin typeface="Gotham Book"/>
                <a:cs typeface="Gotham Book"/>
              </a:rPr>
              <a:t>D.</a:t>
            </a:r>
            <a:r>
              <a:rPr sz="1200" b="0" spc="-20" dirty="0">
                <a:solidFill>
                  <a:srgbClr val="231F20"/>
                </a:solidFill>
                <a:latin typeface="Gotham Book"/>
                <a:cs typeface="Gotham Book"/>
              </a:rPr>
              <a:t> </a:t>
            </a:r>
            <a:r>
              <a:rPr sz="1200" b="0" dirty="0">
                <a:solidFill>
                  <a:srgbClr val="231F20"/>
                </a:solidFill>
                <a:latin typeface="Gotham Book"/>
                <a:cs typeface="Gotham Book"/>
              </a:rPr>
              <a:t>Phillips,</a:t>
            </a:r>
            <a:r>
              <a:rPr sz="1200" b="0" spc="-25" dirty="0">
                <a:solidFill>
                  <a:srgbClr val="231F20"/>
                </a:solidFill>
                <a:latin typeface="Gotham Book"/>
                <a:cs typeface="Gotham Book"/>
              </a:rPr>
              <a:t> </a:t>
            </a:r>
            <a:r>
              <a:rPr sz="1200" b="0" dirty="0">
                <a:solidFill>
                  <a:srgbClr val="231F20"/>
                </a:solidFill>
                <a:latin typeface="Gotham Book"/>
                <a:cs typeface="Gotham Book"/>
              </a:rPr>
              <a:t>in</a:t>
            </a:r>
            <a:r>
              <a:rPr sz="1200" b="0" spc="-20" dirty="0">
                <a:solidFill>
                  <a:srgbClr val="231F20"/>
                </a:solidFill>
                <a:latin typeface="Gotham Book"/>
                <a:cs typeface="Gotham Book"/>
              </a:rPr>
              <a:t> </a:t>
            </a:r>
            <a:r>
              <a:rPr sz="1200" b="0" spc="-10" dirty="0">
                <a:solidFill>
                  <a:srgbClr val="231F20"/>
                </a:solidFill>
                <a:latin typeface="Gotham Book"/>
                <a:cs typeface="Gotham Book"/>
              </a:rPr>
              <a:t>2017.</a:t>
            </a:r>
            <a:r>
              <a:rPr sz="1200" b="0" spc="-25"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farm </a:t>
            </a:r>
            <a:r>
              <a:rPr sz="1200" b="0" dirty="0">
                <a:solidFill>
                  <a:srgbClr val="231F20"/>
                </a:solidFill>
                <a:latin typeface="Gotham Book"/>
                <a:cs typeface="Gotham Book"/>
              </a:rPr>
              <a:t>is</a:t>
            </a:r>
            <a:r>
              <a:rPr sz="1200" b="0" spc="-20" dirty="0">
                <a:solidFill>
                  <a:srgbClr val="231F20"/>
                </a:solidFill>
                <a:latin typeface="Gotham Book"/>
                <a:cs typeface="Gotham Book"/>
              </a:rPr>
              <a:t> </a:t>
            </a:r>
            <a:r>
              <a:rPr sz="1200" b="0" dirty="0">
                <a:solidFill>
                  <a:srgbClr val="231F20"/>
                </a:solidFill>
                <a:latin typeface="Gotham Book"/>
                <a:cs typeface="Gotham Book"/>
              </a:rPr>
              <a:t>in</a:t>
            </a:r>
            <a:r>
              <a:rPr sz="1200" b="0" spc="-15" dirty="0">
                <a:solidFill>
                  <a:srgbClr val="231F20"/>
                </a:solidFill>
                <a:latin typeface="Gotham Book"/>
                <a:cs typeface="Gotham Book"/>
              </a:rPr>
              <a:t> </a:t>
            </a:r>
            <a:r>
              <a:rPr sz="1200" b="0" dirty="0">
                <a:solidFill>
                  <a:srgbClr val="231F20"/>
                </a:solidFill>
                <a:latin typeface="Gotham Book"/>
                <a:cs typeface="Gotham Book"/>
              </a:rPr>
              <a:t>row</a:t>
            </a:r>
            <a:r>
              <a:rPr sz="1200" b="0" spc="-20" dirty="0">
                <a:solidFill>
                  <a:srgbClr val="231F20"/>
                </a:solidFill>
                <a:latin typeface="Gotham Book"/>
                <a:cs typeface="Gotham Book"/>
              </a:rPr>
              <a:t> </a:t>
            </a:r>
            <a:r>
              <a:rPr sz="1200" b="0" dirty="0">
                <a:solidFill>
                  <a:srgbClr val="231F20"/>
                </a:solidFill>
                <a:latin typeface="Gotham Book"/>
                <a:cs typeface="Gotham Book"/>
              </a:rPr>
              <a:t>crop</a:t>
            </a:r>
            <a:r>
              <a:rPr sz="1200" b="0" spc="-15" dirty="0">
                <a:solidFill>
                  <a:srgbClr val="231F20"/>
                </a:solidFill>
                <a:latin typeface="Gotham Book"/>
                <a:cs typeface="Gotham Book"/>
              </a:rPr>
              <a:t> </a:t>
            </a:r>
            <a:r>
              <a:rPr sz="1200" b="0" dirty="0">
                <a:solidFill>
                  <a:srgbClr val="231F20"/>
                </a:solidFill>
                <a:latin typeface="Gotham Book"/>
                <a:cs typeface="Gotham Book"/>
              </a:rPr>
              <a:t>production.</a:t>
            </a:r>
            <a:r>
              <a:rPr sz="1200" b="0" spc="-20" dirty="0">
                <a:solidFill>
                  <a:srgbClr val="231F20"/>
                </a:solidFill>
                <a:latin typeface="Gotham Book"/>
                <a:cs typeface="Gotham Book"/>
              </a:rPr>
              <a:t> </a:t>
            </a:r>
            <a:r>
              <a:rPr sz="1200" b="0" dirty="0">
                <a:solidFill>
                  <a:srgbClr val="231F20"/>
                </a:solidFill>
                <a:latin typeface="Gotham Book"/>
                <a:cs typeface="Gotham Book"/>
              </a:rPr>
              <a:t>Annual</a:t>
            </a:r>
            <a:r>
              <a:rPr sz="1200" b="0" spc="-15" dirty="0">
                <a:solidFill>
                  <a:srgbClr val="231F20"/>
                </a:solidFill>
                <a:latin typeface="Gotham Book"/>
                <a:cs typeface="Gotham Book"/>
              </a:rPr>
              <a:t> </a:t>
            </a:r>
            <a:r>
              <a:rPr sz="1200" b="0" dirty="0">
                <a:solidFill>
                  <a:srgbClr val="231F20"/>
                </a:solidFill>
                <a:latin typeface="Gotham Book"/>
                <a:cs typeface="Gotham Book"/>
              </a:rPr>
              <a:t>net</a:t>
            </a:r>
            <a:r>
              <a:rPr sz="1200" b="0" spc="-15" dirty="0">
                <a:solidFill>
                  <a:srgbClr val="231F20"/>
                </a:solidFill>
                <a:latin typeface="Gotham Book"/>
                <a:cs typeface="Gotham Book"/>
              </a:rPr>
              <a:t> </a:t>
            </a:r>
            <a:r>
              <a:rPr sz="1200" b="0" spc="-10" dirty="0">
                <a:solidFill>
                  <a:srgbClr val="231F20"/>
                </a:solidFill>
                <a:latin typeface="Gotham Book"/>
                <a:cs typeface="Gotham Book"/>
              </a:rPr>
              <a:t>income </a:t>
            </a:r>
            <a:r>
              <a:rPr sz="1200" b="0" dirty="0">
                <a:solidFill>
                  <a:srgbClr val="231F20"/>
                </a:solidFill>
                <a:latin typeface="Gotham Book"/>
                <a:cs typeface="Gotham Book"/>
              </a:rPr>
              <a:t>distribution</a:t>
            </a:r>
            <a:r>
              <a:rPr sz="1200" b="0" spc="-20" dirty="0">
                <a:solidFill>
                  <a:srgbClr val="231F20"/>
                </a:solidFill>
                <a:latin typeface="Gotham Book"/>
                <a:cs typeface="Gotham Book"/>
              </a:rPr>
              <a:t> </a:t>
            </a:r>
            <a:r>
              <a:rPr sz="1200" b="0" dirty="0">
                <a:solidFill>
                  <a:srgbClr val="231F20"/>
                </a:solidFill>
                <a:latin typeface="Gotham Book"/>
                <a:cs typeface="Gotham Book"/>
              </a:rPr>
              <a:t>is</a:t>
            </a:r>
            <a:r>
              <a:rPr sz="1200" b="0" spc="-15" dirty="0">
                <a:solidFill>
                  <a:srgbClr val="231F20"/>
                </a:solidFill>
                <a:latin typeface="Gotham Book"/>
                <a:cs typeface="Gotham Book"/>
              </a:rPr>
              <a:t> </a:t>
            </a:r>
            <a:r>
              <a:rPr sz="1200" b="0" dirty="0">
                <a:solidFill>
                  <a:srgbClr val="231F20"/>
                </a:solidFill>
                <a:latin typeface="Gotham Book"/>
                <a:cs typeface="Gotham Book"/>
              </a:rPr>
              <a:t>allocated</a:t>
            </a:r>
            <a:r>
              <a:rPr sz="1200" b="0" spc="-15" dirty="0">
                <a:solidFill>
                  <a:srgbClr val="231F20"/>
                </a:solidFill>
                <a:latin typeface="Gotham Book"/>
                <a:cs typeface="Gotham Book"/>
              </a:rPr>
              <a:t> </a:t>
            </a:r>
            <a:r>
              <a:rPr sz="1200" b="0" dirty="0">
                <a:solidFill>
                  <a:srgbClr val="231F20"/>
                </a:solidFill>
                <a:latin typeface="Gotham Book"/>
                <a:cs typeface="Gotham Book"/>
              </a:rPr>
              <a:t>equally</a:t>
            </a:r>
            <a:r>
              <a:rPr sz="1200" b="0" spc="-15" dirty="0">
                <a:solidFill>
                  <a:srgbClr val="231F20"/>
                </a:solidFill>
                <a:latin typeface="Gotham Book"/>
                <a:cs typeface="Gotham Book"/>
              </a:rPr>
              <a:t> </a:t>
            </a:r>
            <a:r>
              <a:rPr sz="1200" b="0" dirty="0">
                <a:solidFill>
                  <a:srgbClr val="231F20"/>
                </a:solidFill>
                <a:latin typeface="Gotham Book"/>
                <a:cs typeface="Gotham Book"/>
              </a:rPr>
              <a:t>between</a:t>
            </a:r>
            <a:r>
              <a:rPr sz="1200" b="0" spc="-15" dirty="0">
                <a:solidFill>
                  <a:srgbClr val="231F20"/>
                </a:solidFill>
                <a:latin typeface="Gotham Book"/>
                <a:cs typeface="Gotham Book"/>
              </a:rPr>
              <a:t> </a:t>
            </a:r>
            <a:r>
              <a:rPr sz="1200" b="0" spc="-25" dirty="0">
                <a:solidFill>
                  <a:srgbClr val="231F20"/>
                </a:solidFill>
                <a:latin typeface="Gotham Book"/>
                <a:cs typeface="Gotham Book"/>
              </a:rPr>
              <a:t>the </a:t>
            </a:r>
            <a:r>
              <a:rPr sz="1200" b="0" dirty="0">
                <a:solidFill>
                  <a:srgbClr val="231F20"/>
                </a:solidFill>
                <a:latin typeface="Gotham Book"/>
                <a:cs typeface="Gotham Book"/>
              </a:rPr>
              <a:t>College</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10" dirty="0">
                <a:solidFill>
                  <a:srgbClr val="231F20"/>
                </a:solidFill>
                <a:latin typeface="Gotham Book"/>
                <a:cs typeface="Gotham Book"/>
              </a:rPr>
              <a:t> </a:t>
            </a:r>
            <a:r>
              <a:rPr sz="1200" b="0" dirty="0">
                <a:solidFill>
                  <a:srgbClr val="231F20"/>
                </a:solidFill>
                <a:latin typeface="Gotham Book"/>
                <a:cs typeface="Gotham Book"/>
              </a:rPr>
              <a:t>Liberal</a:t>
            </a:r>
            <a:r>
              <a:rPr sz="1200" b="0" spc="-10" dirty="0">
                <a:solidFill>
                  <a:srgbClr val="231F20"/>
                </a:solidFill>
                <a:latin typeface="Gotham Book"/>
                <a:cs typeface="Gotham Book"/>
              </a:rPr>
              <a:t> </a:t>
            </a:r>
            <a:r>
              <a:rPr sz="1200" b="0" dirty="0">
                <a:solidFill>
                  <a:srgbClr val="231F20"/>
                </a:solidFill>
                <a:latin typeface="Gotham Book"/>
                <a:cs typeface="Gotham Book"/>
              </a:rPr>
              <a:t>Arts</a:t>
            </a:r>
            <a:r>
              <a:rPr sz="1200" b="0" spc="-10" dirty="0">
                <a:solidFill>
                  <a:srgbClr val="231F20"/>
                </a:solidFill>
                <a:latin typeface="Gotham Book"/>
                <a:cs typeface="Gotham Book"/>
              </a:rPr>
              <a:t> </a:t>
            </a:r>
            <a:r>
              <a:rPr sz="1200" b="0" dirty="0">
                <a:solidFill>
                  <a:srgbClr val="231F20"/>
                </a:solidFill>
                <a:latin typeface="Gotham Book"/>
                <a:cs typeface="Gotham Book"/>
              </a:rPr>
              <a:t>and</a:t>
            </a:r>
            <a:r>
              <a:rPr sz="1200" b="0" spc="-10" dirty="0">
                <a:solidFill>
                  <a:srgbClr val="231F20"/>
                </a:solidFill>
                <a:latin typeface="Gotham Book"/>
                <a:cs typeface="Gotham Book"/>
              </a:rPr>
              <a:t> </a:t>
            </a:r>
            <a:r>
              <a:rPr sz="1200" b="0" dirty="0">
                <a:solidFill>
                  <a:srgbClr val="231F20"/>
                </a:solidFill>
                <a:latin typeface="Gotham Book"/>
                <a:cs typeface="Gotham Book"/>
              </a:rPr>
              <a:t>the</a:t>
            </a:r>
            <a:r>
              <a:rPr sz="1200" b="0" spc="-10" dirty="0">
                <a:solidFill>
                  <a:srgbClr val="231F20"/>
                </a:solidFill>
                <a:latin typeface="Gotham Book"/>
                <a:cs typeface="Gotham Book"/>
              </a:rPr>
              <a:t> </a:t>
            </a:r>
            <a:r>
              <a:rPr sz="1200" b="0" dirty="0">
                <a:solidFill>
                  <a:srgbClr val="231F20"/>
                </a:solidFill>
                <a:latin typeface="Gotham Book"/>
                <a:cs typeface="Gotham Book"/>
              </a:rPr>
              <a:t>College</a:t>
            </a:r>
            <a:r>
              <a:rPr sz="1200" b="0" spc="-10" dirty="0">
                <a:solidFill>
                  <a:srgbClr val="231F20"/>
                </a:solidFill>
                <a:latin typeface="Gotham Book"/>
                <a:cs typeface="Gotham Book"/>
              </a:rPr>
              <a:t> </a:t>
            </a:r>
            <a:r>
              <a:rPr sz="1200" b="0" dirty="0">
                <a:solidFill>
                  <a:srgbClr val="231F20"/>
                </a:solidFill>
                <a:latin typeface="Gotham Book"/>
                <a:cs typeface="Gotham Book"/>
              </a:rPr>
              <a:t>of</a:t>
            </a:r>
            <a:r>
              <a:rPr sz="1200" b="0" spc="-10" dirty="0">
                <a:solidFill>
                  <a:srgbClr val="231F20"/>
                </a:solidFill>
                <a:latin typeface="Gotham Book"/>
                <a:cs typeface="Gotham Book"/>
              </a:rPr>
              <a:t> </a:t>
            </a:r>
            <a:r>
              <a:rPr sz="1200" b="0" spc="-20" dirty="0">
                <a:solidFill>
                  <a:srgbClr val="231F20"/>
                </a:solidFill>
                <a:latin typeface="Gotham Book"/>
                <a:cs typeface="Gotham Book"/>
              </a:rPr>
              <a:t>ACES.</a:t>
            </a:r>
            <a:endParaRPr sz="1200">
              <a:latin typeface="Gotham Book"/>
              <a:cs typeface="Gotham Book"/>
            </a:endParaRPr>
          </a:p>
        </p:txBody>
      </p:sp>
      <p:sp>
        <p:nvSpPr>
          <p:cNvPr id="15" name="object 15"/>
          <p:cNvSpPr txBox="1"/>
          <p:nvPr/>
        </p:nvSpPr>
        <p:spPr>
          <a:xfrm>
            <a:off x="4490933" y="1622419"/>
            <a:ext cx="1794510" cy="525780"/>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000033"/>
                </a:solidFill>
                <a:latin typeface="Gotham Bold"/>
                <a:cs typeface="Gotham Bold"/>
              </a:rPr>
              <a:t>BY</a:t>
            </a:r>
            <a:r>
              <a:rPr sz="1500" b="1" spc="-85" dirty="0">
                <a:solidFill>
                  <a:srgbClr val="000033"/>
                </a:solidFill>
                <a:latin typeface="Gotham Bold"/>
                <a:cs typeface="Gotham Bold"/>
              </a:rPr>
              <a:t> </a:t>
            </a:r>
            <a:r>
              <a:rPr sz="1500" b="1" spc="-35" dirty="0">
                <a:solidFill>
                  <a:srgbClr val="000033"/>
                </a:solidFill>
                <a:latin typeface="Gotham Bold"/>
                <a:cs typeface="Gotham Bold"/>
              </a:rPr>
              <a:t>THE</a:t>
            </a:r>
            <a:r>
              <a:rPr sz="1500" b="1" spc="-80" dirty="0">
                <a:solidFill>
                  <a:srgbClr val="000033"/>
                </a:solidFill>
                <a:latin typeface="Gotham Bold"/>
                <a:cs typeface="Gotham Bold"/>
              </a:rPr>
              <a:t> </a:t>
            </a:r>
            <a:r>
              <a:rPr sz="1500" b="1" spc="-35" dirty="0">
                <a:solidFill>
                  <a:srgbClr val="000033"/>
                </a:solidFill>
                <a:latin typeface="Gotham Bold"/>
                <a:cs typeface="Gotham Bold"/>
              </a:rPr>
              <a:t>NUMBERS</a:t>
            </a:r>
            <a:endParaRPr sz="1500">
              <a:latin typeface="Gotham Bold"/>
              <a:cs typeface="Gotham Bold"/>
            </a:endParaRPr>
          </a:p>
          <a:p>
            <a:pPr marL="321310">
              <a:lnSpc>
                <a:spcPct val="100000"/>
              </a:lnSpc>
              <a:spcBef>
                <a:spcPts val="819"/>
              </a:spcBef>
            </a:pPr>
            <a:r>
              <a:rPr sz="1100" dirty="0">
                <a:solidFill>
                  <a:srgbClr val="000033"/>
                </a:solidFill>
                <a:latin typeface="Gotham Bold"/>
                <a:cs typeface="Gotham Bold"/>
              </a:rPr>
              <a:t>188.4</a:t>
            </a:r>
            <a:r>
              <a:rPr sz="1100" spc="254" dirty="0">
                <a:solidFill>
                  <a:srgbClr val="000033"/>
                </a:solidFill>
                <a:latin typeface="Gotham Bold"/>
                <a:cs typeface="Gotham Bold"/>
              </a:rPr>
              <a:t> </a:t>
            </a:r>
            <a:r>
              <a:rPr sz="1100" spc="-30" dirty="0">
                <a:solidFill>
                  <a:srgbClr val="006862"/>
                </a:solidFill>
                <a:latin typeface="Gotham Bold"/>
                <a:cs typeface="Gotham Bold"/>
              </a:rPr>
              <a:t>TOTAL </a:t>
            </a:r>
            <a:r>
              <a:rPr sz="1100" spc="-20" dirty="0">
                <a:solidFill>
                  <a:srgbClr val="006862"/>
                </a:solidFill>
                <a:latin typeface="Gotham Bold"/>
                <a:cs typeface="Gotham Bold"/>
              </a:rPr>
              <a:t>ACRES</a:t>
            </a:r>
            <a:endParaRPr sz="1100">
              <a:latin typeface="Gotham Bold"/>
              <a:cs typeface="Gotham Bold"/>
            </a:endParaRPr>
          </a:p>
        </p:txBody>
      </p:sp>
      <p:graphicFrame>
        <p:nvGraphicFramePr>
          <p:cNvPr id="16" name="object 16"/>
          <p:cNvGraphicFramePr>
            <a:graphicFrameLocks noGrp="1"/>
          </p:cNvGraphicFramePr>
          <p:nvPr/>
        </p:nvGraphicFramePr>
        <p:xfrm>
          <a:off x="4351216" y="2374076"/>
          <a:ext cx="2928620" cy="2992755"/>
        </p:xfrm>
        <a:graphic>
          <a:graphicData uri="http://schemas.openxmlformats.org/drawingml/2006/table">
            <a:tbl>
              <a:tblPr firstRow="1" bandRow="1">
                <a:tableStyleId>{2D5ABB26-0587-4C30-8999-92F81FD0307C}</a:tableStyleId>
              </a:tblPr>
              <a:tblGrid>
                <a:gridCol w="840740">
                  <a:extLst>
                    <a:ext uri="{9D8B030D-6E8A-4147-A177-3AD203B41FA5}">
                      <a16:colId xmlns:a16="http://schemas.microsoft.com/office/drawing/2014/main" val="20000"/>
                    </a:ext>
                  </a:extLst>
                </a:gridCol>
                <a:gridCol w="2087880">
                  <a:extLst>
                    <a:ext uri="{9D8B030D-6E8A-4147-A177-3AD203B41FA5}">
                      <a16:colId xmlns:a16="http://schemas.microsoft.com/office/drawing/2014/main" val="20001"/>
                    </a:ext>
                  </a:extLst>
                </a:gridCol>
              </a:tblGrid>
              <a:tr h="259715">
                <a:tc>
                  <a:txBody>
                    <a:bodyPr/>
                    <a:lstStyle/>
                    <a:p>
                      <a:pPr marR="61594" algn="r">
                        <a:lnSpc>
                          <a:spcPts val="1120"/>
                        </a:lnSpc>
                      </a:pPr>
                      <a:r>
                        <a:rPr sz="1100" spc="-10" dirty="0">
                          <a:solidFill>
                            <a:srgbClr val="000033"/>
                          </a:solidFill>
                          <a:latin typeface="Gotham Bold"/>
                          <a:cs typeface="Gotham Bold"/>
                        </a:rPr>
                        <a:t>182.2</a:t>
                      </a:r>
                      <a:endParaRPr sz="1100">
                        <a:latin typeface="Gotham Bold"/>
                        <a:cs typeface="Gotham Bold"/>
                      </a:endParaRPr>
                    </a:p>
                  </a:txBody>
                  <a:tcPr marL="0" marR="0" marT="0" marB="0"/>
                </a:tc>
                <a:tc>
                  <a:txBody>
                    <a:bodyPr/>
                    <a:lstStyle/>
                    <a:p>
                      <a:pPr marL="55880">
                        <a:lnSpc>
                          <a:spcPts val="1120"/>
                        </a:lnSpc>
                      </a:pPr>
                      <a:r>
                        <a:rPr sz="1100" dirty="0">
                          <a:solidFill>
                            <a:srgbClr val="006862"/>
                          </a:solidFill>
                          <a:latin typeface="Gotham Bold"/>
                          <a:cs typeface="Gotham Bold"/>
                        </a:rPr>
                        <a:t>ACRES</a:t>
                      </a:r>
                      <a:r>
                        <a:rPr sz="1100" spc="-25" dirty="0">
                          <a:solidFill>
                            <a:srgbClr val="006862"/>
                          </a:solidFill>
                          <a:latin typeface="Gotham Bold"/>
                          <a:cs typeface="Gotham Bold"/>
                        </a:rPr>
                        <a:t> </a:t>
                      </a:r>
                      <a:r>
                        <a:rPr sz="1100" dirty="0">
                          <a:solidFill>
                            <a:srgbClr val="006862"/>
                          </a:solidFill>
                          <a:latin typeface="Gotham Bold"/>
                          <a:cs typeface="Gotham Bold"/>
                        </a:rPr>
                        <a:t>IN</a:t>
                      </a:r>
                      <a:r>
                        <a:rPr sz="1100" spc="280" dirty="0">
                          <a:solidFill>
                            <a:srgbClr val="006862"/>
                          </a:solidFill>
                          <a:latin typeface="Gotham Bold"/>
                          <a:cs typeface="Gotham Bold"/>
                        </a:rPr>
                        <a:t> </a:t>
                      </a:r>
                      <a:r>
                        <a:rPr sz="1100" spc="-10" dirty="0">
                          <a:solidFill>
                            <a:srgbClr val="006862"/>
                          </a:solidFill>
                          <a:latin typeface="Gotham Bold"/>
                          <a:cs typeface="Gotham Bold"/>
                        </a:rPr>
                        <a:t>PRODUCTION</a:t>
                      </a:r>
                      <a:endParaRPr sz="1100">
                        <a:latin typeface="Gotham Bold"/>
                        <a:cs typeface="Gotham Bold"/>
                      </a:endParaRPr>
                    </a:p>
                  </a:txBody>
                  <a:tcPr marL="0" marR="0" marT="0" marB="0"/>
                </a:tc>
                <a:extLst>
                  <a:ext uri="{0D108BD9-81ED-4DB2-BD59-A6C34878D82A}">
                    <a16:rowId xmlns:a16="http://schemas.microsoft.com/office/drawing/2014/main" val="10000"/>
                  </a:ext>
                </a:extLst>
              </a:tr>
              <a:tr h="380365">
                <a:tc>
                  <a:txBody>
                    <a:bodyPr/>
                    <a:lstStyle/>
                    <a:p>
                      <a:pPr marR="26034" algn="r">
                        <a:lnSpc>
                          <a:spcPct val="100000"/>
                        </a:lnSpc>
                        <a:spcBef>
                          <a:spcPts val="750"/>
                        </a:spcBef>
                      </a:pPr>
                      <a:r>
                        <a:rPr sz="1100" spc="-10" dirty="0">
                          <a:solidFill>
                            <a:srgbClr val="000033"/>
                          </a:solidFill>
                          <a:latin typeface="Gotham Bold"/>
                          <a:cs typeface="Gotham Bold"/>
                        </a:rPr>
                        <a:t>137.0</a:t>
                      </a:r>
                      <a:endParaRPr sz="1100">
                        <a:latin typeface="Gotham Bold"/>
                        <a:cs typeface="Gotham Bold"/>
                      </a:endParaRPr>
                    </a:p>
                  </a:txBody>
                  <a:tcPr marL="0" marR="0" marT="95250" marB="0"/>
                </a:tc>
                <a:tc>
                  <a:txBody>
                    <a:bodyPr/>
                    <a:lstStyle/>
                    <a:p>
                      <a:pPr marL="49530">
                        <a:lnSpc>
                          <a:spcPct val="100000"/>
                        </a:lnSpc>
                        <a:spcBef>
                          <a:spcPts val="750"/>
                        </a:spcBef>
                      </a:pPr>
                      <a:r>
                        <a:rPr sz="1100" dirty="0">
                          <a:solidFill>
                            <a:srgbClr val="006862"/>
                          </a:solidFill>
                          <a:latin typeface="Gotham Bold"/>
                          <a:cs typeface="Gotham Bold"/>
                        </a:rPr>
                        <a:t>SOIL </a:t>
                      </a:r>
                      <a:r>
                        <a:rPr sz="1100" spc="-10" dirty="0">
                          <a:solidFill>
                            <a:srgbClr val="006862"/>
                          </a:solidFill>
                          <a:latin typeface="Gotham Bold"/>
                          <a:cs typeface="Gotham Bold"/>
                        </a:rPr>
                        <a:t>PRODUCTIVITY</a:t>
                      </a:r>
                      <a:r>
                        <a:rPr sz="1100" spc="5" dirty="0">
                          <a:solidFill>
                            <a:srgbClr val="006862"/>
                          </a:solidFill>
                          <a:latin typeface="Gotham Bold"/>
                          <a:cs typeface="Gotham Bold"/>
                        </a:rPr>
                        <a:t> </a:t>
                      </a:r>
                      <a:r>
                        <a:rPr sz="1100" spc="-10" dirty="0">
                          <a:solidFill>
                            <a:srgbClr val="006862"/>
                          </a:solidFill>
                          <a:latin typeface="Gotham Bold"/>
                          <a:cs typeface="Gotham Bold"/>
                        </a:rPr>
                        <a:t>INDEX</a:t>
                      </a:r>
                      <a:endParaRPr sz="1100">
                        <a:latin typeface="Gotham Bold"/>
                        <a:cs typeface="Gotham Bold"/>
                      </a:endParaRPr>
                    </a:p>
                  </a:txBody>
                  <a:tcPr marL="0" marR="0" marT="95250" marB="0"/>
                </a:tc>
                <a:extLst>
                  <a:ext uri="{0D108BD9-81ED-4DB2-BD59-A6C34878D82A}">
                    <a16:rowId xmlns:a16="http://schemas.microsoft.com/office/drawing/2014/main" val="10001"/>
                  </a:ext>
                </a:extLst>
              </a:tr>
              <a:tr h="450850">
                <a:tc>
                  <a:txBody>
                    <a:bodyPr/>
                    <a:lstStyle/>
                    <a:p>
                      <a:pPr marR="32384" algn="r">
                        <a:lnSpc>
                          <a:spcPct val="100000"/>
                        </a:lnSpc>
                        <a:spcBef>
                          <a:spcPts val="750"/>
                        </a:spcBef>
                      </a:pPr>
                      <a:r>
                        <a:rPr sz="1100" spc="-10" dirty="0">
                          <a:solidFill>
                            <a:srgbClr val="000033"/>
                          </a:solidFill>
                          <a:latin typeface="Gotham Bold"/>
                          <a:cs typeface="Gotham Bold"/>
                        </a:rPr>
                        <a:t>$7,270</a:t>
                      </a:r>
                      <a:endParaRPr sz="1100">
                        <a:latin typeface="Gotham Bold"/>
                        <a:cs typeface="Gotham Bold"/>
                      </a:endParaRPr>
                    </a:p>
                  </a:txBody>
                  <a:tcPr marL="0" marR="0" marT="95250" marB="0"/>
                </a:tc>
                <a:tc>
                  <a:txBody>
                    <a:bodyPr/>
                    <a:lstStyle/>
                    <a:p>
                      <a:pPr marL="80645" marR="631825" indent="-38100">
                        <a:lnSpc>
                          <a:spcPct val="113700"/>
                        </a:lnSpc>
                        <a:spcBef>
                          <a:spcPts val="545"/>
                        </a:spcBef>
                      </a:pPr>
                      <a:r>
                        <a:rPr sz="1100" spc="-10" dirty="0">
                          <a:solidFill>
                            <a:srgbClr val="006862"/>
                          </a:solidFill>
                          <a:latin typeface="Gotham Bold"/>
                          <a:cs typeface="Gotham Bold"/>
                        </a:rPr>
                        <a:t>PAID</a:t>
                      </a:r>
                      <a:r>
                        <a:rPr sz="1100" spc="-30" dirty="0">
                          <a:solidFill>
                            <a:srgbClr val="006862"/>
                          </a:solidFill>
                          <a:latin typeface="Gotham Bold"/>
                          <a:cs typeface="Gotham Bold"/>
                        </a:rPr>
                        <a:t> </a:t>
                      </a:r>
                      <a:r>
                        <a:rPr sz="1100" dirty="0">
                          <a:solidFill>
                            <a:srgbClr val="006862"/>
                          </a:solidFill>
                          <a:latin typeface="Gotham Bold"/>
                          <a:cs typeface="Gotham Bold"/>
                        </a:rPr>
                        <a:t>LIEU</a:t>
                      </a:r>
                      <a:r>
                        <a:rPr sz="1100" spc="-30" dirty="0">
                          <a:solidFill>
                            <a:srgbClr val="006862"/>
                          </a:solidFill>
                          <a:latin typeface="Gotham Bold"/>
                          <a:cs typeface="Gotham Bold"/>
                        </a:rPr>
                        <a:t> </a:t>
                      </a:r>
                      <a:r>
                        <a:rPr sz="1100" dirty="0">
                          <a:solidFill>
                            <a:srgbClr val="006862"/>
                          </a:solidFill>
                          <a:latin typeface="Gotham Bold"/>
                          <a:cs typeface="Gotham Bold"/>
                        </a:rPr>
                        <a:t>OF</a:t>
                      </a:r>
                      <a:r>
                        <a:rPr sz="1100" spc="-30" dirty="0">
                          <a:solidFill>
                            <a:srgbClr val="006862"/>
                          </a:solidFill>
                          <a:latin typeface="Gotham Bold"/>
                          <a:cs typeface="Gotham Bold"/>
                        </a:rPr>
                        <a:t> </a:t>
                      </a:r>
                      <a:r>
                        <a:rPr sz="1100" spc="-20" dirty="0">
                          <a:solidFill>
                            <a:srgbClr val="006862"/>
                          </a:solidFill>
                          <a:latin typeface="Gotham Bold"/>
                          <a:cs typeface="Gotham Bold"/>
                        </a:rPr>
                        <a:t>REAL </a:t>
                      </a:r>
                      <a:r>
                        <a:rPr sz="1100" spc="-30" dirty="0">
                          <a:solidFill>
                            <a:srgbClr val="006862"/>
                          </a:solidFill>
                          <a:latin typeface="Gotham Bold"/>
                          <a:cs typeface="Gotham Bold"/>
                        </a:rPr>
                        <a:t>ESTATE</a:t>
                      </a:r>
                      <a:r>
                        <a:rPr sz="1100" spc="-40" dirty="0">
                          <a:solidFill>
                            <a:srgbClr val="006862"/>
                          </a:solidFill>
                          <a:latin typeface="Gotham Bold"/>
                          <a:cs typeface="Gotham Bold"/>
                        </a:rPr>
                        <a:t> </a:t>
                      </a:r>
                      <a:r>
                        <a:rPr sz="1100" spc="-25" dirty="0">
                          <a:solidFill>
                            <a:srgbClr val="006862"/>
                          </a:solidFill>
                          <a:latin typeface="Gotham Bold"/>
                          <a:cs typeface="Gotham Bold"/>
                        </a:rPr>
                        <a:t>TAX</a:t>
                      </a:r>
                      <a:endParaRPr sz="1100">
                        <a:latin typeface="Gotham Bold"/>
                        <a:cs typeface="Gotham Bold"/>
                      </a:endParaRPr>
                    </a:p>
                  </a:txBody>
                  <a:tcPr marL="0" marR="0" marT="69215" marB="0"/>
                </a:tc>
                <a:extLst>
                  <a:ext uri="{0D108BD9-81ED-4DB2-BD59-A6C34878D82A}">
                    <a16:rowId xmlns:a16="http://schemas.microsoft.com/office/drawing/2014/main" val="10002"/>
                  </a:ext>
                </a:extLst>
              </a:tr>
              <a:tr h="380365">
                <a:tc>
                  <a:txBody>
                    <a:bodyPr/>
                    <a:lstStyle/>
                    <a:p>
                      <a:pPr>
                        <a:lnSpc>
                          <a:spcPct val="100000"/>
                        </a:lnSpc>
                        <a:spcBef>
                          <a:spcPts val="30"/>
                        </a:spcBef>
                      </a:pPr>
                      <a:endParaRPr sz="1450">
                        <a:latin typeface="Times New Roman"/>
                        <a:cs typeface="Times New Roman"/>
                      </a:endParaRPr>
                    </a:p>
                    <a:p>
                      <a:pPr marR="3810" algn="r">
                        <a:lnSpc>
                          <a:spcPts val="1200"/>
                        </a:lnSpc>
                        <a:spcBef>
                          <a:spcPts val="5"/>
                        </a:spcBef>
                      </a:pPr>
                      <a:r>
                        <a:rPr sz="1100" spc="-25" dirty="0">
                          <a:solidFill>
                            <a:srgbClr val="000033"/>
                          </a:solidFill>
                          <a:latin typeface="Gotham Bold"/>
                          <a:cs typeface="Gotham Bold"/>
                        </a:rPr>
                        <a:t>$2,086,000</a:t>
                      </a:r>
                      <a:endParaRPr sz="1100">
                        <a:latin typeface="Gotham Bold"/>
                        <a:cs typeface="Gotham Bold"/>
                      </a:endParaRPr>
                    </a:p>
                  </a:txBody>
                  <a:tcPr marL="0" marR="0" marT="3810" marB="0"/>
                </a:tc>
                <a:tc>
                  <a:txBody>
                    <a:bodyPr/>
                    <a:lstStyle/>
                    <a:p>
                      <a:pPr>
                        <a:lnSpc>
                          <a:spcPct val="100000"/>
                        </a:lnSpc>
                        <a:spcBef>
                          <a:spcPts val="30"/>
                        </a:spcBef>
                      </a:pPr>
                      <a:endParaRPr sz="1450">
                        <a:latin typeface="Times New Roman"/>
                        <a:cs typeface="Times New Roman"/>
                      </a:endParaRPr>
                    </a:p>
                    <a:p>
                      <a:pPr marL="71755">
                        <a:lnSpc>
                          <a:spcPts val="1200"/>
                        </a:lnSpc>
                        <a:spcBef>
                          <a:spcPts val="5"/>
                        </a:spcBef>
                      </a:pPr>
                      <a:r>
                        <a:rPr sz="1100" dirty="0">
                          <a:solidFill>
                            <a:srgbClr val="006862"/>
                          </a:solidFill>
                          <a:latin typeface="Gotham Bold"/>
                          <a:cs typeface="Gotham Bold"/>
                        </a:rPr>
                        <a:t>ORIGINAL</a:t>
                      </a:r>
                      <a:r>
                        <a:rPr sz="1100" spc="-60" dirty="0">
                          <a:solidFill>
                            <a:srgbClr val="006862"/>
                          </a:solidFill>
                          <a:latin typeface="Gotham Bold"/>
                          <a:cs typeface="Gotham Bold"/>
                        </a:rPr>
                        <a:t> </a:t>
                      </a:r>
                      <a:r>
                        <a:rPr sz="1100" spc="-20" dirty="0">
                          <a:solidFill>
                            <a:srgbClr val="006862"/>
                          </a:solidFill>
                          <a:latin typeface="Gotham Bold"/>
                          <a:cs typeface="Gotham Bold"/>
                        </a:rPr>
                        <a:t>VALUE</a:t>
                      </a:r>
                      <a:endParaRPr sz="1100">
                        <a:latin typeface="Gotham Bold"/>
                        <a:cs typeface="Gotham Bold"/>
                      </a:endParaRPr>
                    </a:p>
                  </a:txBody>
                  <a:tcPr marL="0" marR="0" marT="3810" marB="0"/>
                </a:tc>
                <a:extLst>
                  <a:ext uri="{0D108BD9-81ED-4DB2-BD59-A6C34878D82A}">
                    <a16:rowId xmlns:a16="http://schemas.microsoft.com/office/drawing/2014/main" val="10003"/>
                  </a:ext>
                </a:extLst>
              </a:tr>
              <a:tr h="501015">
                <a:tc>
                  <a:txBody>
                    <a:bodyPr/>
                    <a:lstStyle/>
                    <a:p>
                      <a:pPr>
                        <a:lnSpc>
                          <a:spcPct val="100000"/>
                        </a:lnSpc>
                        <a:spcBef>
                          <a:spcPts val="30"/>
                        </a:spcBef>
                      </a:pPr>
                      <a:endParaRPr sz="1450">
                        <a:latin typeface="Times New Roman"/>
                        <a:cs typeface="Times New Roman"/>
                      </a:endParaRPr>
                    </a:p>
                    <a:p>
                      <a:pPr marR="27305" algn="r">
                        <a:lnSpc>
                          <a:spcPct val="100000"/>
                        </a:lnSpc>
                        <a:spcBef>
                          <a:spcPts val="5"/>
                        </a:spcBef>
                      </a:pPr>
                      <a:r>
                        <a:rPr sz="1100" spc="-10" dirty="0">
                          <a:solidFill>
                            <a:srgbClr val="000033"/>
                          </a:solidFill>
                          <a:latin typeface="Gotham Bold"/>
                          <a:cs typeface="Gotham Bold"/>
                        </a:rPr>
                        <a:t>$2,256,410</a:t>
                      </a:r>
                      <a:endParaRPr sz="1100">
                        <a:latin typeface="Gotham Bold"/>
                        <a:cs typeface="Gotham Bold"/>
                      </a:endParaRPr>
                    </a:p>
                  </a:txBody>
                  <a:tcPr marL="0" marR="0" marT="3810" marB="0"/>
                </a:tc>
                <a:tc>
                  <a:txBody>
                    <a:bodyPr/>
                    <a:lstStyle/>
                    <a:p>
                      <a:pPr>
                        <a:lnSpc>
                          <a:spcPct val="100000"/>
                        </a:lnSpc>
                        <a:spcBef>
                          <a:spcPts val="30"/>
                        </a:spcBef>
                      </a:pPr>
                      <a:endParaRPr sz="1450">
                        <a:latin typeface="Times New Roman"/>
                        <a:cs typeface="Times New Roman"/>
                      </a:endParaRPr>
                    </a:p>
                    <a:p>
                      <a:pPr marL="48260">
                        <a:lnSpc>
                          <a:spcPct val="100000"/>
                        </a:lnSpc>
                        <a:spcBef>
                          <a:spcPts val="5"/>
                        </a:spcBef>
                      </a:pPr>
                      <a:r>
                        <a:rPr sz="1100" spc="-20" dirty="0">
                          <a:solidFill>
                            <a:srgbClr val="006862"/>
                          </a:solidFill>
                          <a:latin typeface="Gotham Bold"/>
                          <a:cs typeface="Gotham Bold"/>
                        </a:rPr>
                        <a:t>VALUE</a:t>
                      </a:r>
                      <a:r>
                        <a:rPr sz="1100" spc="-45" dirty="0">
                          <a:solidFill>
                            <a:srgbClr val="006862"/>
                          </a:solidFill>
                          <a:latin typeface="Gotham Bold"/>
                          <a:cs typeface="Gotham Bold"/>
                        </a:rPr>
                        <a:t> </a:t>
                      </a:r>
                      <a:r>
                        <a:rPr sz="1100" dirty="0">
                          <a:solidFill>
                            <a:srgbClr val="006862"/>
                          </a:solidFill>
                          <a:latin typeface="Gotham Bold"/>
                          <a:cs typeface="Gotham Bold"/>
                        </a:rPr>
                        <a:t>JUNE</a:t>
                      </a:r>
                      <a:r>
                        <a:rPr sz="1100" spc="-40" dirty="0">
                          <a:solidFill>
                            <a:srgbClr val="006862"/>
                          </a:solidFill>
                          <a:latin typeface="Gotham Bold"/>
                          <a:cs typeface="Gotham Bold"/>
                        </a:rPr>
                        <a:t> </a:t>
                      </a:r>
                      <a:r>
                        <a:rPr sz="1100" dirty="0">
                          <a:solidFill>
                            <a:srgbClr val="006862"/>
                          </a:solidFill>
                          <a:latin typeface="Gotham Bold"/>
                          <a:cs typeface="Gotham Bold"/>
                        </a:rPr>
                        <a:t>30,</a:t>
                      </a:r>
                      <a:r>
                        <a:rPr sz="1100" spc="-4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3810" marB="0"/>
                </a:tc>
                <a:extLst>
                  <a:ext uri="{0D108BD9-81ED-4DB2-BD59-A6C34878D82A}">
                    <a16:rowId xmlns:a16="http://schemas.microsoft.com/office/drawing/2014/main" val="10004"/>
                  </a:ext>
                </a:extLst>
              </a:tr>
              <a:tr h="380365">
                <a:tc>
                  <a:txBody>
                    <a:bodyPr/>
                    <a:lstStyle/>
                    <a:p>
                      <a:pPr marR="35560" algn="r">
                        <a:lnSpc>
                          <a:spcPct val="100000"/>
                        </a:lnSpc>
                        <a:spcBef>
                          <a:spcPts val="750"/>
                        </a:spcBef>
                      </a:pPr>
                      <a:r>
                        <a:rPr sz="1100" spc="-10" dirty="0">
                          <a:solidFill>
                            <a:srgbClr val="000033"/>
                          </a:solidFill>
                          <a:latin typeface="Gotham Bold"/>
                          <a:cs typeface="Gotham Bold"/>
                        </a:rPr>
                        <a:t>$64,350</a:t>
                      </a:r>
                      <a:endParaRPr sz="1100">
                        <a:latin typeface="Gotham Bold"/>
                        <a:cs typeface="Gotham Bold"/>
                      </a:endParaRPr>
                    </a:p>
                  </a:txBody>
                  <a:tcPr marL="0" marR="0" marT="95250" marB="0"/>
                </a:tc>
                <a:tc>
                  <a:txBody>
                    <a:bodyPr/>
                    <a:lstStyle/>
                    <a:p>
                      <a:pPr marL="40005">
                        <a:lnSpc>
                          <a:spcPct val="100000"/>
                        </a:lnSpc>
                        <a:spcBef>
                          <a:spcPts val="750"/>
                        </a:spcBef>
                      </a:pPr>
                      <a:r>
                        <a:rPr sz="1100" dirty="0">
                          <a:solidFill>
                            <a:srgbClr val="006862"/>
                          </a:solidFill>
                          <a:latin typeface="Gotham Bold"/>
                          <a:cs typeface="Gotham Bold"/>
                        </a:rPr>
                        <a:t>NET</a:t>
                      </a:r>
                      <a:r>
                        <a:rPr sz="1100" spc="-30" dirty="0">
                          <a:solidFill>
                            <a:srgbClr val="006862"/>
                          </a:solidFill>
                          <a:latin typeface="Gotham Bold"/>
                          <a:cs typeface="Gotham Bold"/>
                        </a:rPr>
                        <a:t> </a:t>
                      </a:r>
                      <a:r>
                        <a:rPr sz="1100" dirty="0">
                          <a:solidFill>
                            <a:srgbClr val="006862"/>
                          </a:solidFill>
                          <a:latin typeface="Gotham Bold"/>
                          <a:cs typeface="Gotham Bold"/>
                        </a:rPr>
                        <a:t>INCOME</a:t>
                      </a:r>
                      <a:r>
                        <a:rPr sz="1100" spc="-25" dirty="0">
                          <a:solidFill>
                            <a:srgbClr val="006862"/>
                          </a:solidFill>
                          <a:latin typeface="Gotham Bold"/>
                          <a:cs typeface="Gotham Bold"/>
                        </a:rPr>
                        <a:t> </a:t>
                      </a:r>
                      <a:r>
                        <a:rPr sz="1100" dirty="0">
                          <a:solidFill>
                            <a:srgbClr val="006862"/>
                          </a:solidFill>
                          <a:latin typeface="Gotham Bold"/>
                          <a:cs typeface="Gotham Bold"/>
                        </a:rPr>
                        <a:t>CY</a:t>
                      </a:r>
                      <a:r>
                        <a:rPr sz="1100" spc="-3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5"/>
                  </a:ext>
                </a:extLst>
              </a:tr>
              <a:tr h="380365">
                <a:tc>
                  <a:txBody>
                    <a:bodyPr/>
                    <a:lstStyle/>
                    <a:p>
                      <a:pPr marR="41910" algn="r">
                        <a:lnSpc>
                          <a:spcPct val="100000"/>
                        </a:lnSpc>
                        <a:spcBef>
                          <a:spcPts val="750"/>
                        </a:spcBef>
                      </a:pPr>
                      <a:r>
                        <a:rPr sz="1100" spc="-20" dirty="0">
                          <a:solidFill>
                            <a:srgbClr val="000033"/>
                          </a:solidFill>
                          <a:latin typeface="Gotham Bold"/>
                          <a:cs typeface="Gotham Bold"/>
                        </a:rPr>
                        <a:t>5.5%</a:t>
                      </a:r>
                      <a:endParaRPr sz="1100">
                        <a:latin typeface="Gotham Bold"/>
                        <a:cs typeface="Gotham Bold"/>
                      </a:endParaRPr>
                    </a:p>
                  </a:txBody>
                  <a:tcPr marL="0" marR="0" marT="95250" marB="0"/>
                </a:tc>
                <a:tc>
                  <a:txBody>
                    <a:bodyPr/>
                    <a:lstStyle/>
                    <a:p>
                      <a:pPr marL="33655">
                        <a:lnSpc>
                          <a:spcPct val="100000"/>
                        </a:lnSpc>
                        <a:spcBef>
                          <a:spcPts val="750"/>
                        </a:spcBef>
                      </a:pP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10" dirty="0">
                          <a:solidFill>
                            <a:srgbClr val="006862"/>
                          </a:solidFill>
                          <a:latin typeface="Gotham Bold"/>
                          <a:cs typeface="Gotham Bold"/>
                        </a:rPr>
                        <a:t>RETURN</a:t>
                      </a:r>
                      <a:endParaRPr sz="1100">
                        <a:latin typeface="Gotham Bold"/>
                        <a:cs typeface="Gotham Bold"/>
                      </a:endParaRPr>
                    </a:p>
                  </a:txBody>
                  <a:tcPr marL="0" marR="0" marT="95250" marB="0"/>
                </a:tc>
                <a:extLst>
                  <a:ext uri="{0D108BD9-81ED-4DB2-BD59-A6C34878D82A}">
                    <a16:rowId xmlns:a16="http://schemas.microsoft.com/office/drawing/2014/main" val="10006"/>
                  </a:ext>
                </a:extLst>
              </a:tr>
              <a:tr h="259715">
                <a:tc>
                  <a:txBody>
                    <a:bodyPr/>
                    <a:lstStyle/>
                    <a:p>
                      <a:pPr marR="33655" algn="r">
                        <a:lnSpc>
                          <a:spcPts val="1200"/>
                        </a:lnSpc>
                        <a:spcBef>
                          <a:spcPts val="750"/>
                        </a:spcBef>
                      </a:pPr>
                      <a:r>
                        <a:rPr sz="1100" spc="-10" dirty="0">
                          <a:solidFill>
                            <a:srgbClr val="000033"/>
                          </a:solidFill>
                          <a:latin typeface="Gotham Bold"/>
                          <a:cs typeface="Gotham Bold"/>
                        </a:rPr>
                        <a:t>$64,830</a:t>
                      </a:r>
                      <a:endParaRPr sz="1100">
                        <a:latin typeface="Gotham Bold"/>
                        <a:cs typeface="Gotham Bold"/>
                      </a:endParaRPr>
                    </a:p>
                  </a:txBody>
                  <a:tcPr marL="0" marR="0" marT="95250" marB="0"/>
                </a:tc>
                <a:tc>
                  <a:txBody>
                    <a:bodyPr/>
                    <a:lstStyle/>
                    <a:p>
                      <a:pPr marL="41910">
                        <a:lnSpc>
                          <a:spcPts val="1200"/>
                        </a:lnSpc>
                        <a:spcBef>
                          <a:spcPts val="750"/>
                        </a:spcBef>
                      </a:pPr>
                      <a:r>
                        <a:rPr sz="1100" dirty="0">
                          <a:solidFill>
                            <a:srgbClr val="006862"/>
                          </a:solidFill>
                          <a:latin typeface="Gotham Bold"/>
                          <a:cs typeface="Gotham Bold"/>
                        </a:rPr>
                        <a:t>NET</a:t>
                      </a:r>
                      <a:r>
                        <a:rPr sz="1100" spc="-35" dirty="0">
                          <a:solidFill>
                            <a:srgbClr val="006862"/>
                          </a:solidFill>
                          <a:latin typeface="Gotham Bold"/>
                          <a:cs typeface="Gotham Bold"/>
                        </a:rPr>
                        <a:t> </a:t>
                      </a:r>
                      <a:r>
                        <a:rPr sz="1100" dirty="0">
                          <a:solidFill>
                            <a:srgbClr val="006862"/>
                          </a:solidFill>
                          <a:latin typeface="Gotham Bold"/>
                          <a:cs typeface="Gotham Bold"/>
                        </a:rPr>
                        <a:t>INCOME</a:t>
                      </a:r>
                      <a:r>
                        <a:rPr sz="1100" spc="-35" dirty="0">
                          <a:solidFill>
                            <a:srgbClr val="006862"/>
                          </a:solidFill>
                          <a:latin typeface="Gotham Bold"/>
                          <a:cs typeface="Gotham Bold"/>
                        </a:rPr>
                        <a:t> </a:t>
                      </a:r>
                      <a:r>
                        <a:rPr sz="1100" spc="-10" dirty="0">
                          <a:solidFill>
                            <a:srgbClr val="006862"/>
                          </a:solidFill>
                          <a:latin typeface="Gotham Bold"/>
                          <a:cs typeface="Gotham Bold"/>
                        </a:rPr>
                        <a:t>DISTRIBUTION</a:t>
                      </a:r>
                      <a:endParaRPr sz="1100">
                        <a:latin typeface="Gotham Bold"/>
                        <a:cs typeface="Gotham Bold"/>
                      </a:endParaRPr>
                    </a:p>
                  </a:txBody>
                  <a:tcPr marL="0" marR="0" marT="95250" marB="0"/>
                </a:tc>
                <a:extLst>
                  <a:ext uri="{0D108BD9-81ED-4DB2-BD59-A6C34878D82A}">
                    <a16:rowId xmlns:a16="http://schemas.microsoft.com/office/drawing/2014/main" val="10007"/>
                  </a:ext>
                </a:extLst>
              </a:tr>
            </a:tbl>
          </a:graphicData>
        </a:graphic>
      </p:graphicFrame>
      <p:pic>
        <p:nvPicPr>
          <p:cNvPr id="17" name="object 17"/>
          <p:cNvPicPr/>
          <p:nvPr/>
        </p:nvPicPr>
        <p:blipFill>
          <a:blip r:embed="rId3" cstate="print"/>
          <a:stretch>
            <a:fillRect/>
          </a:stretch>
        </p:blipFill>
        <p:spPr>
          <a:xfrm>
            <a:off x="512063" y="3364992"/>
            <a:ext cx="3527882" cy="3527882"/>
          </a:xfrm>
          <a:prstGeom prst="rect">
            <a:avLst/>
          </a:prstGeom>
        </p:spPr>
      </p:pic>
      <p:pic>
        <p:nvPicPr>
          <p:cNvPr id="18" name="object 18"/>
          <p:cNvPicPr/>
          <p:nvPr/>
        </p:nvPicPr>
        <p:blipFill>
          <a:blip r:embed="rId4" cstate="print"/>
          <a:stretch>
            <a:fillRect/>
          </a:stretch>
        </p:blipFill>
        <p:spPr>
          <a:xfrm>
            <a:off x="4301289" y="6057900"/>
            <a:ext cx="2899610" cy="289961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07189" y="336003"/>
            <a:ext cx="1858010"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a:t>
            </a:r>
            <a:r>
              <a:rPr sz="1100" b="0" spc="-15" dirty="0">
                <a:solidFill>
                  <a:srgbClr val="5E6669"/>
                </a:solidFill>
                <a:latin typeface="Gotham Book"/>
                <a:cs typeface="Gotham Book"/>
              </a:rPr>
              <a:t> </a:t>
            </a:r>
            <a:r>
              <a:rPr sz="1100" b="0" dirty="0">
                <a:solidFill>
                  <a:srgbClr val="5E6669"/>
                </a:solidFill>
                <a:latin typeface="Gotham Book"/>
                <a:cs typeface="Gotham Book"/>
              </a:rPr>
              <a:t>ANNUAL</a:t>
            </a:r>
            <a:r>
              <a:rPr sz="1100" b="0" spc="-15" dirty="0">
                <a:solidFill>
                  <a:srgbClr val="5E6669"/>
                </a:solidFill>
                <a:latin typeface="Gotham Book"/>
                <a:cs typeface="Gotham Book"/>
              </a:rPr>
              <a:t> </a:t>
            </a:r>
            <a:r>
              <a:rPr sz="1100" b="0" spc="-10" dirty="0">
                <a:solidFill>
                  <a:srgbClr val="5E6669"/>
                </a:solidFill>
                <a:latin typeface="Gotham Book"/>
                <a:cs typeface="Gotham Book"/>
              </a:rPr>
              <a:t>REPORT</a:t>
            </a:r>
            <a:endParaRPr sz="1100">
              <a:latin typeface="Gotham Book"/>
              <a:cs typeface="Gotham Book"/>
            </a:endParaRPr>
          </a:p>
        </p:txBody>
      </p:sp>
      <p:grpSp>
        <p:nvGrpSpPr>
          <p:cNvPr id="3" name="object 3"/>
          <p:cNvGrpSpPr/>
          <p:nvPr/>
        </p:nvGrpSpPr>
        <p:grpSpPr>
          <a:xfrm>
            <a:off x="-824" y="9474200"/>
            <a:ext cx="7779384" cy="584200"/>
            <a:chOff x="-824" y="9474200"/>
            <a:chExt cx="7779384" cy="584200"/>
          </a:xfrm>
        </p:grpSpPr>
        <p:pic>
          <p:nvPicPr>
            <p:cNvPr id="4" name="object 4"/>
            <p:cNvPicPr/>
            <p:nvPr/>
          </p:nvPicPr>
          <p:blipFill>
            <a:blip r:embed="rId2" cstate="print"/>
            <a:stretch>
              <a:fillRect/>
            </a:stretch>
          </p:blipFill>
          <p:spPr>
            <a:xfrm>
              <a:off x="0" y="9474200"/>
              <a:ext cx="7772400" cy="584200"/>
            </a:xfrm>
            <a:prstGeom prst="rect">
              <a:avLst/>
            </a:prstGeom>
          </p:spPr>
        </p:pic>
        <p:sp>
          <p:nvSpPr>
            <p:cNvPr id="5" name="object 5"/>
            <p:cNvSpPr/>
            <p:nvPr/>
          </p:nvSpPr>
          <p:spPr>
            <a:xfrm>
              <a:off x="5113" y="9757808"/>
              <a:ext cx="7767320" cy="55244"/>
            </a:xfrm>
            <a:custGeom>
              <a:avLst/>
              <a:gdLst/>
              <a:ahLst/>
              <a:cxnLst/>
              <a:rect l="l" t="t" r="r" b="b"/>
              <a:pathLst>
                <a:path w="7767320" h="55245">
                  <a:moveTo>
                    <a:pt x="0" y="0"/>
                  </a:moveTo>
                  <a:lnTo>
                    <a:pt x="55105" y="55105"/>
                  </a:lnTo>
                </a:path>
                <a:path w="7767320" h="55245">
                  <a:moveTo>
                    <a:pt x="31800" y="0"/>
                  </a:moveTo>
                  <a:lnTo>
                    <a:pt x="86906" y="55105"/>
                  </a:lnTo>
                </a:path>
                <a:path w="7767320" h="55245">
                  <a:moveTo>
                    <a:pt x="63601" y="0"/>
                  </a:moveTo>
                  <a:lnTo>
                    <a:pt x="118694" y="55105"/>
                  </a:lnTo>
                </a:path>
                <a:path w="7767320" h="55245">
                  <a:moveTo>
                    <a:pt x="95389" y="0"/>
                  </a:moveTo>
                  <a:lnTo>
                    <a:pt x="150495" y="55105"/>
                  </a:lnTo>
                </a:path>
                <a:path w="7767320" h="55245">
                  <a:moveTo>
                    <a:pt x="127190" y="0"/>
                  </a:moveTo>
                  <a:lnTo>
                    <a:pt x="182295" y="55105"/>
                  </a:lnTo>
                </a:path>
                <a:path w="7767320" h="55245">
                  <a:moveTo>
                    <a:pt x="158991" y="0"/>
                  </a:moveTo>
                  <a:lnTo>
                    <a:pt x="214096" y="55105"/>
                  </a:lnTo>
                </a:path>
                <a:path w="7767320" h="55245">
                  <a:moveTo>
                    <a:pt x="190792" y="0"/>
                  </a:moveTo>
                  <a:lnTo>
                    <a:pt x="245884" y="55105"/>
                  </a:lnTo>
                </a:path>
                <a:path w="7767320" h="55245">
                  <a:moveTo>
                    <a:pt x="222580" y="0"/>
                  </a:moveTo>
                  <a:lnTo>
                    <a:pt x="277685" y="55105"/>
                  </a:lnTo>
                </a:path>
                <a:path w="7767320" h="55245">
                  <a:moveTo>
                    <a:pt x="254381" y="0"/>
                  </a:moveTo>
                  <a:lnTo>
                    <a:pt x="309486" y="55105"/>
                  </a:lnTo>
                </a:path>
                <a:path w="7767320" h="55245">
                  <a:moveTo>
                    <a:pt x="286181" y="0"/>
                  </a:moveTo>
                  <a:lnTo>
                    <a:pt x="341287" y="55105"/>
                  </a:lnTo>
                </a:path>
                <a:path w="7767320" h="55245">
                  <a:moveTo>
                    <a:pt x="317982" y="0"/>
                  </a:moveTo>
                  <a:lnTo>
                    <a:pt x="373087" y="55105"/>
                  </a:lnTo>
                </a:path>
                <a:path w="7767320" h="55245">
                  <a:moveTo>
                    <a:pt x="349770" y="0"/>
                  </a:moveTo>
                  <a:lnTo>
                    <a:pt x="404876" y="55105"/>
                  </a:lnTo>
                </a:path>
                <a:path w="7767320" h="55245">
                  <a:moveTo>
                    <a:pt x="381571" y="0"/>
                  </a:moveTo>
                  <a:lnTo>
                    <a:pt x="436676" y="55105"/>
                  </a:lnTo>
                </a:path>
                <a:path w="7767320" h="55245">
                  <a:moveTo>
                    <a:pt x="413372" y="0"/>
                  </a:moveTo>
                  <a:lnTo>
                    <a:pt x="468477" y="55105"/>
                  </a:lnTo>
                </a:path>
                <a:path w="7767320" h="55245">
                  <a:moveTo>
                    <a:pt x="445173" y="0"/>
                  </a:moveTo>
                  <a:lnTo>
                    <a:pt x="500278" y="55105"/>
                  </a:lnTo>
                </a:path>
                <a:path w="7767320" h="55245">
                  <a:moveTo>
                    <a:pt x="476973" y="0"/>
                  </a:moveTo>
                  <a:lnTo>
                    <a:pt x="532066" y="55105"/>
                  </a:lnTo>
                </a:path>
                <a:path w="7767320" h="55245">
                  <a:moveTo>
                    <a:pt x="508762" y="0"/>
                  </a:moveTo>
                  <a:lnTo>
                    <a:pt x="563867" y="55105"/>
                  </a:lnTo>
                </a:path>
                <a:path w="7767320" h="55245">
                  <a:moveTo>
                    <a:pt x="540562" y="0"/>
                  </a:moveTo>
                  <a:lnTo>
                    <a:pt x="595668" y="55105"/>
                  </a:lnTo>
                </a:path>
                <a:path w="7767320" h="55245">
                  <a:moveTo>
                    <a:pt x="572363" y="0"/>
                  </a:moveTo>
                  <a:lnTo>
                    <a:pt x="627468" y="55105"/>
                  </a:lnTo>
                </a:path>
                <a:path w="7767320" h="55245">
                  <a:moveTo>
                    <a:pt x="604164" y="0"/>
                  </a:moveTo>
                  <a:lnTo>
                    <a:pt x="659269" y="55105"/>
                  </a:lnTo>
                </a:path>
                <a:path w="7767320" h="55245">
                  <a:moveTo>
                    <a:pt x="635952" y="0"/>
                  </a:moveTo>
                  <a:lnTo>
                    <a:pt x="691057" y="55105"/>
                  </a:lnTo>
                </a:path>
                <a:path w="7767320" h="55245">
                  <a:moveTo>
                    <a:pt x="667753" y="0"/>
                  </a:moveTo>
                  <a:lnTo>
                    <a:pt x="722858" y="55105"/>
                  </a:lnTo>
                </a:path>
                <a:path w="7767320" h="55245">
                  <a:moveTo>
                    <a:pt x="699554" y="0"/>
                  </a:moveTo>
                  <a:lnTo>
                    <a:pt x="754659" y="55105"/>
                  </a:lnTo>
                </a:path>
                <a:path w="7767320" h="55245">
                  <a:moveTo>
                    <a:pt x="731354" y="0"/>
                  </a:moveTo>
                  <a:lnTo>
                    <a:pt x="786460" y="55105"/>
                  </a:lnTo>
                </a:path>
                <a:path w="7767320" h="55245">
                  <a:moveTo>
                    <a:pt x="763155" y="0"/>
                  </a:moveTo>
                  <a:lnTo>
                    <a:pt x="818248" y="55105"/>
                  </a:lnTo>
                </a:path>
                <a:path w="7767320" h="55245">
                  <a:moveTo>
                    <a:pt x="794943" y="0"/>
                  </a:moveTo>
                  <a:lnTo>
                    <a:pt x="850049" y="55105"/>
                  </a:lnTo>
                </a:path>
                <a:path w="7767320" h="55245">
                  <a:moveTo>
                    <a:pt x="826744" y="0"/>
                  </a:moveTo>
                  <a:lnTo>
                    <a:pt x="881849" y="55105"/>
                  </a:lnTo>
                </a:path>
                <a:path w="7767320" h="55245">
                  <a:moveTo>
                    <a:pt x="858545" y="0"/>
                  </a:moveTo>
                  <a:lnTo>
                    <a:pt x="913650" y="55105"/>
                  </a:lnTo>
                </a:path>
                <a:path w="7767320" h="55245">
                  <a:moveTo>
                    <a:pt x="890346" y="0"/>
                  </a:moveTo>
                  <a:lnTo>
                    <a:pt x="945438" y="55105"/>
                  </a:lnTo>
                </a:path>
                <a:path w="7767320" h="55245">
                  <a:moveTo>
                    <a:pt x="922134" y="0"/>
                  </a:moveTo>
                  <a:lnTo>
                    <a:pt x="977239" y="55105"/>
                  </a:lnTo>
                </a:path>
                <a:path w="7767320" h="55245">
                  <a:moveTo>
                    <a:pt x="953935" y="0"/>
                  </a:moveTo>
                  <a:lnTo>
                    <a:pt x="1009040" y="55105"/>
                  </a:lnTo>
                </a:path>
                <a:path w="7767320" h="55245">
                  <a:moveTo>
                    <a:pt x="985735" y="0"/>
                  </a:moveTo>
                  <a:lnTo>
                    <a:pt x="1040841" y="55105"/>
                  </a:lnTo>
                </a:path>
                <a:path w="7767320" h="55245">
                  <a:moveTo>
                    <a:pt x="1017536" y="0"/>
                  </a:moveTo>
                  <a:lnTo>
                    <a:pt x="1072642" y="55105"/>
                  </a:lnTo>
                </a:path>
                <a:path w="7767320" h="55245">
                  <a:moveTo>
                    <a:pt x="1049324" y="0"/>
                  </a:moveTo>
                  <a:lnTo>
                    <a:pt x="1104430" y="55105"/>
                  </a:lnTo>
                </a:path>
                <a:path w="7767320" h="55245">
                  <a:moveTo>
                    <a:pt x="1081125" y="0"/>
                  </a:moveTo>
                  <a:lnTo>
                    <a:pt x="1136230" y="55105"/>
                  </a:lnTo>
                </a:path>
                <a:path w="7767320" h="55245">
                  <a:moveTo>
                    <a:pt x="1112926" y="0"/>
                  </a:moveTo>
                  <a:lnTo>
                    <a:pt x="1168031" y="55105"/>
                  </a:lnTo>
                </a:path>
                <a:path w="7767320" h="55245">
                  <a:moveTo>
                    <a:pt x="1144727" y="0"/>
                  </a:moveTo>
                  <a:lnTo>
                    <a:pt x="1199832" y="55105"/>
                  </a:lnTo>
                </a:path>
                <a:path w="7767320" h="55245">
                  <a:moveTo>
                    <a:pt x="1176528" y="0"/>
                  </a:moveTo>
                  <a:lnTo>
                    <a:pt x="1231620" y="55105"/>
                  </a:lnTo>
                </a:path>
                <a:path w="7767320" h="55245">
                  <a:moveTo>
                    <a:pt x="1208316" y="0"/>
                  </a:moveTo>
                  <a:lnTo>
                    <a:pt x="1263421" y="55105"/>
                  </a:lnTo>
                </a:path>
                <a:path w="7767320" h="55245">
                  <a:moveTo>
                    <a:pt x="1240116" y="0"/>
                  </a:moveTo>
                  <a:lnTo>
                    <a:pt x="1295222" y="55105"/>
                  </a:lnTo>
                </a:path>
                <a:path w="7767320" h="55245">
                  <a:moveTo>
                    <a:pt x="1271917" y="0"/>
                  </a:moveTo>
                  <a:lnTo>
                    <a:pt x="1327023" y="55105"/>
                  </a:lnTo>
                </a:path>
                <a:path w="7767320" h="55245">
                  <a:moveTo>
                    <a:pt x="1303718" y="0"/>
                  </a:moveTo>
                  <a:lnTo>
                    <a:pt x="1358823" y="55105"/>
                  </a:lnTo>
                </a:path>
                <a:path w="7767320" h="55245">
                  <a:moveTo>
                    <a:pt x="1335506" y="0"/>
                  </a:moveTo>
                  <a:lnTo>
                    <a:pt x="1390611" y="55105"/>
                  </a:lnTo>
                </a:path>
                <a:path w="7767320" h="55245">
                  <a:moveTo>
                    <a:pt x="1367307" y="0"/>
                  </a:moveTo>
                  <a:lnTo>
                    <a:pt x="1422412" y="55105"/>
                  </a:lnTo>
                </a:path>
                <a:path w="7767320" h="55245">
                  <a:moveTo>
                    <a:pt x="1399108" y="0"/>
                  </a:moveTo>
                  <a:lnTo>
                    <a:pt x="1454213" y="55105"/>
                  </a:lnTo>
                </a:path>
                <a:path w="7767320" h="55245">
                  <a:moveTo>
                    <a:pt x="1430909" y="0"/>
                  </a:moveTo>
                  <a:lnTo>
                    <a:pt x="1486014" y="55105"/>
                  </a:lnTo>
                </a:path>
                <a:path w="7767320" h="55245">
                  <a:moveTo>
                    <a:pt x="1462709" y="0"/>
                  </a:moveTo>
                  <a:lnTo>
                    <a:pt x="1517802" y="55105"/>
                  </a:lnTo>
                </a:path>
                <a:path w="7767320" h="55245">
                  <a:moveTo>
                    <a:pt x="1494497" y="0"/>
                  </a:moveTo>
                  <a:lnTo>
                    <a:pt x="1549603" y="55105"/>
                  </a:lnTo>
                </a:path>
                <a:path w="7767320" h="55245">
                  <a:moveTo>
                    <a:pt x="1526298" y="0"/>
                  </a:moveTo>
                  <a:lnTo>
                    <a:pt x="1581404" y="55105"/>
                  </a:lnTo>
                </a:path>
                <a:path w="7767320" h="55245">
                  <a:moveTo>
                    <a:pt x="1558099" y="0"/>
                  </a:moveTo>
                  <a:lnTo>
                    <a:pt x="1613204" y="55105"/>
                  </a:lnTo>
                </a:path>
                <a:path w="7767320" h="55245">
                  <a:moveTo>
                    <a:pt x="1589900" y="0"/>
                  </a:moveTo>
                  <a:lnTo>
                    <a:pt x="1644992" y="55105"/>
                  </a:lnTo>
                </a:path>
                <a:path w="7767320" h="55245">
                  <a:moveTo>
                    <a:pt x="1621688" y="0"/>
                  </a:moveTo>
                  <a:lnTo>
                    <a:pt x="1676793" y="55105"/>
                  </a:lnTo>
                </a:path>
                <a:path w="7767320" h="55245">
                  <a:moveTo>
                    <a:pt x="1653489" y="0"/>
                  </a:moveTo>
                  <a:lnTo>
                    <a:pt x="1708594" y="55105"/>
                  </a:lnTo>
                </a:path>
                <a:path w="7767320" h="55245">
                  <a:moveTo>
                    <a:pt x="1685289" y="0"/>
                  </a:moveTo>
                  <a:lnTo>
                    <a:pt x="1740395" y="55105"/>
                  </a:lnTo>
                </a:path>
                <a:path w="7767320" h="55245">
                  <a:moveTo>
                    <a:pt x="1717090" y="0"/>
                  </a:moveTo>
                  <a:lnTo>
                    <a:pt x="1772196" y="55105"/>
                  </a:lnTo>
                </a:path>
                <a:path w="7767320" h="55245">
                  <a:moveTo>
                    <a:pt x="1748878" y="0"/>
                  </a:moveTo>
                  <a:lnTo>
                    <a:pt x="1803984" y="55105"/>
                  </a:lnTo>
                </a:path>
                <a:path w="7767320" h="55245">
                  <a:moveTo>
                    <a:pt x="1780679" y="0"/>
                  </a:moveTo>
                  <a:lnTo>
                    <a:pt x="1835785" y="55105"/>
                  </a:lnTo>
                </a:path>
                <a:path w="7767320" h="55245">
                  <a:moveTo>
                    <a:pt x="1812480" y="0"/>
                  </a:moveTo>
                  <a:lnTo>
                    <a:pt x="1867585" y="55105"/>
                  </a:lnTo>
                </a:path>
                <a:path w="7767320" h="55245">
                  <a:moveTo>
                    <a:pt x="1844281" y="0"/>
                  </a:moveTo>
                  <a:lnTo>
                    <a:pt x="1899386" y="55105"/>
                  </a:lnTo>
                </a:path>
                <a:path w="7767320" h="55245">
                  <a:moveTo>
                    <a:pt x="1876082" y="0"/>
                  </a:moveTo>
                  <a:lnTo>
                    <a:pt x="1931174" y="55105"/>
                  </a:lnTo>
                </a:path>
                <a:path w="7767320" h="55245">
                  <a:moveTo>
                    <a:pt x="1907870" y="0"/>
                  </a:moveTo>
                  <a:lnTo>
                    <a:pt x="1962975" y="55105"/>
                  </a:lnTo>
                </a:path>
                <a:path w="7767320" h="55245">
                  <a:moveTo>
                    <a:pt x="1939670" y="0"/>
                  </a:moveTo>
                  <a:lnTo>
                    <a:pt x="1994776" y="55105"/>
                  </a:lnTo>
                </a:path>
                <a:path w="7767320" h="55245">
                  <a:moveTo>
                    <a:pt x="1971471" y="0"/>
                  </a:moveTo>
                  <a:lnTo>
                    <a:pt x="2026577" y="55105"/>
                  </a:lnTo>
                </a:path>
                <a:path w="7767320" h="55245">
                  <a:moveTo>
                    <a:pt x="2003272" y="0"/>
                  </a:moveTo>
                  <a:lnTo>
                    <a:pt x="2058377" y="55105"/>
                  </a:lnTo>
                </a:path>
                <a:path w="7767320" h="55245">
                  <a:moveTo>
                    <a:pt x="2035060" y="0"/>
                  </a:moveTo>
                  <a:lnTo>
                    <a:pt x="2090166" y="55105"/>
                  </a:lnTo>
                </a:path>
                <a:path w="7767320" h="55245">
                  <a:moveTo>
                    <a:pt x="2066861" y="0"/>
                  </a:moveTo>
                  <a:lnTo>
                    <a:pt x="2121966" y="55105"/>
                  </a:lnTo>
                </a:path>
                <a:path w="7767320" h="55245">
                  <a:moveTo>
                    <a:pt x="2098662" y="0"/>
                  </a:moveTo>
                  <a:lnTo>
                    <a:pt x="2153767" y="55105"/>
                  </a:lnTo>
                </a:path>
                <a:path w="7767320" h="55245">
                  <a:moveTo>
                    <a:pt x="2130463" y="0"/>
                  </a:moveTo>
                  <a:lnTo>
                    <a:pt x="2185568" y="55105"/>
                  </a:lnTo>
                </a:path>
                <a:path w="7767320" h="55245">
                  <a:moveTo>
                    <a:pt x="2162263" y="0"/>
                  </a:moveTo>
                  <a:lnTo>
                    <a:pt x="2217356" y="55105"/>
                  </a:lnTo>
                </a:path>
                <a:path w="7767320" h="55245">
                  <a:moveTo>
                    <a:pt x="2194052" y="0"/>
                  </a:moveTo>
                  <a:lnTo>
                    <a:pt x="2249157" y="55105"/>
                  </a:lnTo>
                </a:path>
                <a:path w="7767320" h="55245">
                  <a:moveTo>
                    <a:pt x="2225852" y="0"/>
                  </a:moveTo>
                  <a:lnTo>
                    <a:pt x="2280958" y="55105"/>
                  </a:lnTo>
                </a:path>
                <a:path w="7767320" h="55245">
                  <a:moveTo>
                    <a:pt x="2257653" y="0"/>
                  </a:moveTo>
                  <a:lnTo>
                    <a:pt x="2312758" y="55105"/>
                  </a:lnTo>
                </a:path>
                <a:path w="7767320" h="55245">
                  <a:moveTo>
                    <a:pt x="2289454" y="0"/>
                  </a:moveTo>
                  <a:lnTo>
                    <a:pt x="2344547" y="55105"/>
                  </a:lnTo>
                </a:path>
                <a:path w="7767320" h="55245">
                  <a:moveTo>
                    <a:pt x="2321242" y="0"/>
                  </a:moveTo>
                  <a:lnTo>
                    <a:pt x="2376347" y="55105"/>
                  </a:lnTo>
                </a:path>
                <a:path w="7767320" h="55245">
                  <a:moveTo>
                    <a:pt x="2353043" y="0"/>
                  </a:moveTo>
                  <a:lnTo>
                    <a:pt x="2408148" y="55105"/>
                  </a:lnTo>
                </a:path>
                <a:path w="7767320" h="55245">
                  <a:moveTo>
                    <a:pt x="2384844" y="0"/>
                  </a:moveTo>
                  <a:lnTo>
                    <a:pt x="2439949" y="55105"/>
                  </a:lnTo>
                </a:path>
                <a:path w="7767320" h="55245">
                  <a:moveTo>
                    <a:pt x="2416644" y="0"/>
                  </a:moveTo>
                  <a:lnTo>
                    <a:pt x="2471750" y="55105"/>
                  </a:lnTo>
                </a:path>
                <a:path w="7767320" h="55245">
                  <a:moveTo>
                    <a:pt x="2448433" y="0"/>
                  </a:moveTo>
                  <a:lnTo>
                    <a:pt x="2503538" y="55105"/>
                  </a:lnTo>
                </a:path>
                <a:path w="7767320" h="55245">
                  <a:moveTo>
                    <a:pt x="2480233" y="0"/>
                  </a:moveTo>
                  <a:lnTo>
                    <a:pt x="2535339" y="55105"/>
                  </a:lnTo>
                </a:path>
                <a:path w="7767320" h="55245">
                  <a:moveTo>
                    <a:pt x="2512034" y="0"/>
                  </a:moveTo>
                  <a:lnTo>
                    <a:pt x="2567139" y="55105"/>
                  </a:lnTo>
                </a:path>
                <a:path w="7767320" h="55245">
                  <a:moveTo>
                    <a:pt x="2543835" y="0"/>
                  </a:moveTo>
                  <a:lnTo>
                    <a:pt x="2598940" y="55105"/>
                  </a:lnTo>
                </a:path>
                <a:path w="7767320" h="55245">
                  <a:moveTo>
                    <a:pt x="2575636" y="0"/>
                  </a:moveTo>
                  <a:lnTo>
                    <a:pt x="2630728" y="55105"/>
                  </a:lnTo>
                </a:path>
                <a:path w="7767320" h="55245">
                  <a:moveTo>
                    <a:pt x="2607424" y="0"/>
                  </a:moveTo>
                  <a:lnTo>
                    <a:pt x="2662529" y="55105"/>
                  </a:lnTo>
                </a:path>
                <a:path w="7767320" h="55245">
                  <a:moveTo>
                    <a:pt x="2639225" y="0"/>
                  </a:moveTo>
                  <a:lnTo>
                    <a:pt x="2694330" y="55105"/>
                  </a:lnTo>
                </a:path>
                <a:path w="7767320" h="55245">
                  <a:moveTo>
                    <a:pt x="2671025" y="0"/>
                  </a:moveTo>
                  <a:lnTo>
                    <a:pt x="2726131" y="55105"/>
                  </a:lnTo>
                </a:path>
                <a:path w="7767320" h="55245">
                  <a:moveTo>
                    <a:pt x="2702826" y="0"/>
                  </a:moveTo>
                  <a:lnTo>
                    <a:pt x="2757932" y="55105"/>
                  </a:lnTo>
                </a:path>
                <a:path w="7767320" h="55245">
                  <a:moveTo>
                    <a:pt x="2734614" y="0"/>
                  </a:moveTo>
                  <a:lnTo>
                    <a:pt x="2789720" y="55105"/>
                  </a:lnTo>
                </a:path>
                <a:path w="7767320" h="55245">
                  <a:moveTo>
                    <a:pt x="2766415" y="0"/>
                  </a:moveTo>
                  <a:lnTo>
                    <a:pt x="2821520" y="55105"/>
                  </a:lnTo>
                </a:path>
                <a:path w="7767320" h="55245">
                  <a:moveTo>
                    <a:pt x="2798216" y="0"/>
                  </a:moveTo>
                  <a:lnTo>
                    <a:pt x="2853321" y="55105"/>
                  </a:lnTo>
                </a:path>
                <a:path w="7767320" h="55245">
                  <a:moveTo>
                    <a:pt x="2830017" y="0"/>
                  </a:moveTo>
                  <a:lnTo>
                    <a:pt x="2885122" y="55105"/>
                  </a:lnTo>
                </a:path>
                <a:path w="7767320" h="55245">
                  <a:moveTo>
                    <a:pt x="2861818" y="0"/>
                  </a:moveTo>
                  <a:lnTo>
                    <a:pt x="2916910" y="55105"/>
                  </a:lnTo>
                </a:path>
                <a:path w="7767320" h="55245">
                  <a:moveTo>
                    <a:pt x="2893606" y="0"/>
                  </a:moveTo>
                  <a:lnTo>
                    <a:pt x="2948711" y="55105"/>
                  </a:lnTo>
                </a:path>
                <a:path w="7767320" h="55245">
                  <a:moveTo>
                    <a:pt x="2925406" y="0"/>
                  </a:moveTo>
                  <a:lnTo>
                    <a:pt x="2980512" y="55105"/>
                  </a:lnTo>
                </a:path>
                <a:path w="7767320" h="55245">
                  <a:moveTo>
                    <a:pt x="2957207" y="0"/>
                  </a:moveTo>
                  <a:lnTo>
                    <a:pt x="3012313" y="55105"/>
                  </a:lnTo>
                </a:path>
                <a:path w="7767320" h="55245">
                  <a:moveTo>
                    <a:pt x="2989008" y="0"/>
                  </a:moveTo>
                  <a:lnTo>
                    <a:pt x="3044101" y="55105"/>
                  </a:lnTo>
                </a:path>
                <a:path w="7767320" h="55245">
                  <a:moveTo>
                    <a:pt x="3020796" y="0"/>
                  </a:moveTo>
                  <a:lnTo>
                    <a:pt x="3075901" y="55105"/>
                  </a:lnTo>
                </a:path>
                <a:path w="7767320" h="55245">
                  <a:moveTo>
                    <a:pt x="3052597" y="0"/>
                  </a:moveTo>
                  <a:lnTo>
                    <a:pt x="3107702" y="55105"/>
                  </a:lnTo>
                </a:path>
                <a:path w="7767320" h="55245">
                  <a:moveTo>
                    <a:pt x="3084398" y="0"/>
                  </a:moveTo>
                  <a:lnTo>
                    <a:pt x="3139503" y="55105"/>
                  </a:lnTo>
                </a:path>
                <a:path w="7767320" h="55245">
                  <a:moveTo>
                    <a:pt x="3116199" y="0"/>
                  </a:moveTo>
                  <a:lnTo>
                    <a:pt x="3171304" y="55105"/>
                  </a:lnTo>
                </a:path>
                <a:path w="7767320" h="55245">
                  <a:moveTo>
                    <a:pt x="3147987" y="0"/>
                  </a:moveTo>
                  <a:lnTo>
                    <a:pt x="3203092" y="55105"/>
                  </a:lnTo>
                </a:path>
                <a:path w="7767320" h="55245">
                  <a:moveTo>
                    <a:pt x="3179787" y="0"/>
                  </a:moveTo>
                  <a:lnTo>
                    <a:pt x="3234893" y="55105"/>
                  </a:lnTo>
                </a:path>
                <a:path w="7767320" h="55245">
                  <a:moveTo>
                    <a:pt x="3211588" y="0"/>
                  </a:moveTo>
                  <a:lnTo>
                    <a:pt x="3266694" y="55105"/>
                  </a:lnTo>
                </a:path>
                <a:path w="7767320" h="55245">
                  <a:moveTo>
                    <a:pt x="3243389" y="0"/>
                  </a:moveTo>
                  <a:lnTo>
                    <a:pt x="3298494" y="55105"/>
                  </a:lnTo>
                </a:path>
                <a:path w="7767320" h="55245">
                  <a:moveTo>
                    <a:pt x="3275190" y="0"/>
                  </a:moveTo>
                  <a:lnTo>
                    <a:pt x="3330282" y="55105"/>
                  </a:lnTo>
                </a:path>
                <a:path w="7767320" h="55245">
                  <a:moveTo>
                    <a:pt x="3306978" y="0"/>
                  </a:moveTo>
                  <a:lnTo>
                    <a:pt x="3362083" y="55105"/>
                  </a:lnTo>
                </a:path>
                <a:path w="7767320" h="55245">
                  <a:moveTo>
                    <a:pt x="3338779" y="0"/>
                  </a:moveTo>
                  <a:lnTo>
                    <a:pt x="3393884" y="55105"/>
                  </a:lnTo>
                </a:path>
                <a:path w="7767320" h="55245">
                  <a:moveTo>
                    <a:pt x="3370579" y="0"/>
                  </a:moveTo>
                  <a:lnTo>
                    <a:pt x="3425685" y="55105"/>
                  </a:lnTo>
                </a:path>
                <a:path w="7767320" h="55245">
                  <a:moveTo>
                    <a:pt x="3402380" y="0"/>
                  </a:moveTo>
                  <a:lnTo>
                    <a:pt x="3457473" y="55105"/>
                  </a:lnTo>
                </a:path>
                <a:path w="7767320" h="55245">
                  <a:moveTo>
                    <a:pt x="3434168" y="0"/>
                  </a:moveTo>
                  <a:lnTo>
                    <a:pt x="3489274" y="55105"/>
                  </a:lnTo>
                </a:path>
                <a:path w="7767320" h="55245">
                  <a:moveTo>
                    <a:pt x="3465969" y="0"/>
                  </a:moveTo>
                  <a:lnTo>
                    <a:pt x="3521075" y="55105"/>
                  </a:lnTo>
                </a:path>
                <a:path w="7767320" h="55245">
                  <a:moveTo>
                    <a:pt x="3497770" y="0"/>
                  </a:moveTo>
                  <a:lnTo>
                    <a:pt x="3552875" y="55105"/>
                  </a:lnTo>
                </a:path>
                <a:path w="7767320" h="55245">
                  <a:moveTo>
                    <a:pt x="3529571" y="0"/>
                  </a:moveTo>
                  <a:lnTo>
                    <a:pt x="3584676" y="55105"/>
                  </a:lnTo>
                </a:path>
                <a:path w="7767320" h="55245">
                  <a:moveTo>
                    <a:pt x="3561359" y="0"/>
                  </a:moveTo>
                  <a:lnTo>
                    <a:pt x="3616464" y="55105"/>
                  </a:lnTo>
                </a:path>
                <a:path w="7767320" h="55245">
                  <a:moveTo>
                    <a:pt x="3593160" y="0"/>
                  </a:moveTo>
                  <a:lnTo>
                    <a:pt x="3648265" y="55105"/>
                  </a:lnTo>
                </a:path>
                <a:path w="7767320" h="55245">
                  <a:moveTo>
                    <a:pt x="3624961" y="0"/>
                  </a:moveTo>
                  <a:lnTo>
                    <a:pt x="3680066" y="55105"/>
                  </a:lnTo>
                </a:path>
                <a:path w="7767320" h="55245">
                  <a:moveTo>
                    <a:pt x="3656761" y="0"/>
                  </a:moveTo>
                  <a:lnTo>
                    <a:pt x="3711867" y="55105"/>
                  </a:lnTo>
                </a:path>
                <a:path w="7767320" h="55245">
                  <a:moveTo>
                    <a:pt x="3688562" y="0"/>
                  </a:moveTo>
                  <a:lnTo>
                    <a:pt x="3743655" y="55105"/>
                  </a:lnTo>
                </a:path>
                <a:path w="7767320" h="55245">
                  <a:moveTo>
                    <a:pt x="3720350" y="0"/>
                  </a:moveTo>
                  <a:lnTo>
                    <a:pt x="3775455" y="55105"/>
                  </a:lnTo>
                </a:path>
                <a:path w="7767320" h="55245">
                  <a:moveTo>
                    <a:pt x="3752151" y="0"/>
                  </a:moveTo>
                  <a:lnTo>
                    <a:pt x="3807256" y="55105"/>
                  </a:lnTo>
                </a:path>
                <a:path w="7767320" h="55245">
                  <a:moveTo>
                    <a:pt x="3783952" y="0"/>
                  </a:moveTo>
                  <a:lnTo>
                    <a:pt x="3839057" y="55105"/>
                  </a:lnTo>
                </a:path>
                <a:path w="7767320" h="55245">
                  <a:moveTo>
                    <a:pt x="3815753" y="0"/>
                  </a:moveTo>
                  <a:lnTo>
                    <a:pt x="3870858" y="55105"/>
                  </a:lnTo>
                </a:path>
                <a:path w="7767320" h="55245">
                  <a:moveTo>
                    <a:pt x="3847541" y="0"/>
                  </a:moveTo>
                  <a:lnTo>
                    <a:pt x="3902646" y="55105"/>
                  </a:lnTo>
                </a:path>
                <a:path w="7767320" h="55245">
                  <a:moveTo>
                    <a:pt x="3879341" y="0"/>
                  </a:moveTo>
                  <a:lnTo>
                    <a:pt x="3934447" y="55105"/>
                  </a:lnTo>
                </a:path>
                <a:path w="7767320" h="55245">
                  <a:moveTo>
                    <a:pt x="3911142" y="0"/>
                  </a:moveTo>
                  <a:lnTo>
                    <a:pt x="3966248" y="55105"/>
                  </a:lnTo>
                </a:path>
                <a:path w="7767320" h="55245">
                  <a:moveTo>
                    <a:pt x="3942943" y="0"/>
                  </a:moveTo>
                  <a:lnTo>
                    <a:pt x="3998048" y="55105"/>
                  </a:lnTo>
                </a:path>
                <a:path w="7767320" h="55245">
                  <a:moveTo>
                    <a:pt x="3974744" y="0"/>
                  </a:moveTo>
                  <a:lnTo>
                    <a:pt x="4029837" y="55105"/>
                  </a:lnTo>
                </a:path>
                <a:path w="7767320" h="55245">
                  <a:moveTo>
                    <a:pt x="4006532" y="0"/>
                  </a:moveTo>
                  <a:lnTo>
                    <a:pt x="4061637" y="55105"/>
                  </a:lnTo>
                </a:path>
                <a:path w="7767320" h="55245">
                  <a:moveTo>
                    <a:pt x="4038333" y="0"/>
                  </a:moveTo>
                  <a:lnTo>
                    <a:pt x="4093438" y="55105"/>
                  </a:lnTo>
                </a:path>
                <a:path w="7767320" h="55245">
                  <a:moveTo>
                    <a:pt x="4070134" y="0"/>
                  </a:moveTo>
                  <a:lnTo>
                    <a:pt x="4125239" y="55105"/>
                  </a:lnTo>
                </a:path>
                <a:path w="7767320" h="55245">
                  <a:moveTo>
                    <a:pt x="4101934" y="0"/>
                  </a:moveTo>
                  <a:lnTo>
                    <a:pt x="4157040" y="55105"/>
                  </a:lnTo>
                </a:path>
                <a:path w="7767320" h="55245">
                  <a:moveTo>
                    <a:pt x="4133723" y="0"/>
                  </a:moveTo>
                  <a:lnTo>
                    <a:pt x="4188828" y="55105"/>
                  </a:lnTo>
                </a:path>
                <a:path w="7767320" h="55245">
                  <a:moveTo>
                    <a:pt x="4165523" y="0"/>
                  </a:moveTo>
                  <a:lnTo>
                    <a:pt x="4220629" y="55105"/>
                  </a:lnTo>
                </a:path>
                <a:path w="7767320" h="55245">
                  <a:moveTo>
                    <a:pt x="4197324" y="0"/>
                  </a:moveTo>
                  <a:lnTo>
                    <a:pt x="4252429" y="55105"/>
                  </a:lnTo>
                </a:path>
                <a:path w="7767320" h="55245">
                  <a:moveTo>
                    <a:pt x="4229125" y="0"/>
                  </a:moveTo>
                  <a:lnTo>
                    <a:pt x="4284230" y="55105"/>
                  </a:lnTo>
                </a:path>
                <a:path w="7767320" h="55245">
                  <a:moveTo>
                    <a:pt x="4260913" y="0"/>
                  </a:moveTo>
                  <a:lnTo>
                    <a:pt x="4316018" y="55105"/>
                  </a:lnTo>
                </a:path>
                <a:path w="7767320" h="55245">
                  <a:moveTo>
                    <a:pt x="4292714" y="0"/>
                  </a:moveTo>
                  <a:lnTo>
                    <a:pt x="4347819" y="55105"/>
                  </a:lnTo>
                </a:path>
                <a:path w="7767320" h="55245">
                  <a:moveTo>
                    <a:pt x="4324515" y="0"/>
                  </a:moveTo>
                  <a:lnTo>
                    <a:pt x="4379620" y="55105"/>
                  </a:lnTo>
                </a:path>
                <a:path w="7767320" h="55245">
                  <a:moveTo>
                    <a:pt x="4356315" y="0"/>
                  </a:moveTo>
                  <a:lnTo>
                    <a:pt x="4411421" y="55105"/>
                  </a:lnTo>
                </a:path>
                <a:path w="7767320" h="55245">
                  <a:moveTo>
                    <a:pt x="4388116" y="0"/>
                  </a:moveTo>
                  <a:lnTo>
                    <a:pt x="4443209" y="55105"/>
                  </a:lnTo>
                </a:path>
                <a:path w="7767320" h="55245">
                  <a:moveTo>
                    <a:pt x="4419904" y="0"/>
                  </a:moveTo>
                  <a:lnTo>
                    <a:pt x="4475010" y="55105"/>
                  </a:lnTo>
                </a:path>
                <a:path w="7767320" h="55245">
                  <a:moveTo>
                    <a:pt x="4451705" y="0"/>
                  </a:moveTo>
                  <a:lnTo>
                    <a:pt x="4506810" y="55105"/>
                  </a:lnTo>
                </a:path>
                <a:path w="7767320" h="55245">
                  <a:moveTo>
                    <a:pt x="4483506" y="0"/>
                  </a:moveTo>
                  <a:lnTo>
                    <a:pt x="4538611" y="55105"/>
                  </a:lnTo>
                </a:path>
                <a:path w="7767320" h="55245">
                  <a:moveTo>
                    <a:pt x="4515307" y="0"/>
                  </a:moveTo>
                  <a:lnTo>
                    <a:pt x="4570412" y="55105"/>
                  </a:lnTo>
                </a:path>
                <a:path w="7767320" h="55245">
                  <a:moveTo>
                    <a:pt x="4547095" y="0"/>
                  </a:moveTo>
                  <a:lnTo>
                    <a:pt x="4602200" y="55105"/>
                  </a:lnTo>
                </a:path>
                <a:path w="7767320" h="55245">
                  <a:moveTo>
                    <a:pt x="4578896" y="0"/>
                  </a:moveTo>
                  <a:lnTo>
                    <a:pt x="4634001" y="55105"/>
                  </a:lnTo>
                </a:path>
                <a:path w="7767320" h="55245">
                  <a:moveTo>
                    <a:pt x="4610696" y="0"/>
                  </a:moveTo>
                  <a:lnTo>
                    <a:pt x="4665802" y="55105"/>
                  </a:lnTo>
                </a:path>
                <a:path w="7767320" h="55245">
                  <a:moveTo>
                    <a:pt x="4642497" y="0"/>
                  </a:moveTo>
                  <a:lnTo>
                    <a:pt x="4697603" y="55105"/>
                  </a:lnTo>
                </a:path>
                <a:path w="7767320" h="55245">
                  <a:moveTo>
                    <a:pt x="4674298" y="0"/>
                  </a:moveTo>
                  <a:lnTo>
                    <a:pt x="4729391" y="55105"/>
                  </a:lnTo>
                </a:path>
                <a:path w="7767320" h="55245">
                  <a:moveTo>
                    <a:pt x="4706086" y="0"/>
                  </a:moveTo>
                  <a:lnTo>
                    <a:pt x="4761191" y="55105"/>
                  </a:lnTo>
                </a:path>
                <a:path w="7767320" h="55245">
                  <a:moveTo>
                    <a:pt x="4737887" y="0"/>
                  </a:moveTo>
                  <a:lnTo>
                    <a:pt x="4792992" y="55105"/>
                  </a:lnTo>
                </a:path>
                <a:path w="7767320" h="55245">
                  <a:moveTo>
                    <a:pt x="4769688" y="0"/>
                  </a:moveTo>
                  <a:lnTo>
                    <a:pt x="4824793" y="55105"/>
                  </a:lnTo>
                </a:path>
                <a:path w="7767320" h="55245">
                  <a:moveTo>
                    <a:pt x="4801489" y="0"/>
                  </a:moveTo>
                  <a:lnTo>
                    <a:pt x="4856594" y="55105"/>
                  </a:lnTo>
                </a:path>
                <a:path w="7767320" h="55245">
                  <a:moveTo>
                    <a:pt x="4833277" y="0"/>
                  </a:moveTo>
                  <a:lnTo>
                    <a:pt x="4888382" y="55105"/>
                  </a:lnTo>
                </a:path>
                <a:path w="7767320" h="55245">
                  <a:moveTo>
                    <a:pt x="4865077" y="0"/>
                  </a:moveTo>
                  <a:lnTo>
                    <a:pt x="4920183" y="55105"/>
                  </a:lnTo>
                </a:path>
                <a:path w="7767320" h="55245">
                  <a:moveTo>
                    <a:pt x="4896878" y="0"/>
                  </a:moveTo>
                  <a:lnTo>
                    <a:pt x="4951984" y="55105"/>
                  </a:lnTo>
                </a:path>
                <a:path w="7767320" h="55245">
                  <a:moveTo>
                    <a:pt x="4928679" y="0"/>
                  </a:moveTo>
                  <a:lnTo>
                    <a:pt x="4983784" y="55105"/>
                  </a:lnTo>
                </a:path>
                <a:path w="7767320" h="55245">
                  <a:moveTo>
                    <a:pt x="4960480" y="0"/>
                  </a:moveTo>
                  <a:lnTo>
                    <a:pt x="5015572" y="55105"/>
                  </a:lnTo>
                </a:path>
                <a:path w="7767320" h="55245">
                  <a:moveTo>
                    <a:pt x="4992268" y="0"/>
                  </a:moveTo>
                  <a:lnTo>
                    <a:pt x="5047373" y="55105"/>
                  </a:lnTo>
                </a:path>
                <a:path w="7767320" h="55245">
                  <a:moveTo>
                    <a:pt x="5024069" y="0"/>
                  </a:moveTo>
                  <a:lnTo>
                    <a:pt x="5079174" y="55105"/>
                  </a:lnTo>
                </a:path>
                <a:path w="7767320" h="55245">
                  <a:moveTo>
                    <a:pt x="5055870" y="0"/>
                  </a:moveTo>
                  <a:lnTo>
                    <a:pt x="5110975" y="55105"/>
                  </a:lnTo>
                </a:path>
                <a:path w="7767320" h="55245">
                  <a:moveTo>
                    <a:pt x="5087670" y="0"/>
                  </a:moveTo>
                  <a:lnTo>
                    <a:pt x="5142763" y="55105"/>
                  </a:lnTo>
                </a:path>
                <a:path w="7767320" h="55245">
                  <a:moveTo>
                    <a:pt x="5119458" y="0"/>
                  </a:moveTo>
                  <a:lnTo>
                    <a:pt x="5174564" y="55105"/>
                  </a:lnTo>
                </a:path>
                <a:path w="7767320" h="55245">
                  <a:moveTo>
                    <a:pt x="5151259" y="0"/>
                  </a:moveTo>
                  <a:lnTo>
                    <a:pt x="5206365" y="55105"/>
                  </a:lnTo>
                </a:path>
                <a:path w="7767320" h="55245">
                  <a:moveTo>
                    <a:pt x="5183060" y="0"/>
                  </a:moveTo>
                  <a:lnTo>
                    <a:pt x="5238165" y="55105"/>
                  </a:lnTo>
                </a:path>
                <a:path w="7767320" h="55245">
                  <a:moveTo>
                    <a:pt x="5214861" y="0"/>
                  </a:moveTo>
                  <a:lnTo>
                    <a:pt x="5269966" y="55105"/>
                  </a:lnTo>
                </a:path>
                <a:path w="7767320" h="55245">
                  <a:moveTo>
                    <a:pt x="5246649" y="0"/>
                  </a:moveTo>
                  <a:lnTo>
                    <a:pt x="5301754" y="55105"/>
                  </a:lnTo>
                </a:path>
                <a:path w="7767320" h="55245">
                  <a:moveTo>
                    <a:pt x="5278450" y="0"/>
                  </a:moveTo>
                  <a:lnTo>
                    <a:pt x="5333555" y="55105"/>
                  </a:lnTo>
                </a:path>
                <a:path w="7767320" h="55245">
                  <a:moveTo>
                    <a:pt x="5310251" y="0"/>
                  </a:moveTo>
                  <a:lnTo>
                    <a:pt x="5365356" y="55105"/>
                  </a:lnTo>
                </a:path>
                <a:path w="7767320" h="55245">
                  <a:moveTo>
                    <a:pt x="5342051" y="0"/>
                  </a:moveTo>
                  <a:lnTo>
                    <a:pt x="5397157" y="55105"/>
                  </a:lnTo>
                </a:path>
                <a:path w="7767320" h="55245">
                  <a:moveTo>
                    <a:pt x="5373852" y="0"/>
                  </a:moveTo>
                  <a:lnTo>
                    <a:pt x="5428945" y="55105"/>
                  </a:lnTo>
                </a:path>
                <a:path w="7767320" h="55245">
                  <a:moveTo>
                    <a:pt x="5405640" y="0"/>
                  </a:moveTo>
                  <a:lnTo>
                    <a:pt x="5460746" y="55105"/>
                  </a:lnTo>
                </a:path>
                <a:path w="7767320" h="55245">
                  <a:moveTo>
                    <a:pt x="5437441" y="0"/>
                  </a:moveTo>
                  <a:lnTo>
                    <a:pt x="5492546" y="55105"/>
                  </a:lnTo>
                </a:path>
                <a:path w="7767320" h="55245">
                  <a:moveTo>
                    <a:pt x="5469242" y="0"/>
                  </a:moveTo>
                  <a:lnTo>
                    <a:pt x="5524347" y="55105"/>
                  </a:lnTo>
                </a:path>
                <a:path w="7767320" h="55245">
                  <a:moveTo>
                    <a:pt x="5501043" y="0"/>
                  </a:moveTo>
                  <a:lnTo>
                    <a:pt x="5556135" y="55105"/>
                  </a:lnTo>
                </a:path>
                <a:path w="7767320" h="55245">
                  <a:moveTo>
                    <a:pt x="5532831" y="0"/>
                  </a:moveTo>
                  <a:lnTo>
                    <a:pt x="5587936" y="55105"/>
                  </a:lnTo>
                </a:path>
                <a:path w="7767320" h="55245">
                  <a:moveTo>
                    <a:pt x="5564632" y="0"/>
                  </a:moveTo>
                  <a:lnTo>
                    <a:pt x="5619737" y="55105"/>
                  </a:lnTo>
                </a:path>
                <a:path w="7767320" h="55245">
                  <a:moveTo>
                    <a:pt x="5596432" y="0"/>
                  </a:moveTo>
                  <a:lnTo>
                    <a:pt x="5651538" y="55105"/>
                  </a:lnTo>
                </a:path>
                <a:path w="7767320" h="55245">
                  <a:moveTo>
                    <a:pt x="5628233" y="0"/>
                  </a:moveTo>
                  <a:lnTo>
                    <a:pt x="5683338" y="55105"/>
                  </a:lnTo>
                </a:path>
                <a:path w="7767320" h="55245">
                  <a:moveTo>
                    <a:pt x="5660021" y="0"/>
                  </a:moveTo>
                  <a:lnTo>
                    <a:pt x="5715127" y="55105"/>
                  </a:lnTo>
                </a:path>
                <a:path w="7767320" h="55245">
                  <a:moveTo>
                    <a:pt x="5691822" y="0"/>
                  </a:moveTo>
                  <a:lnTo>
                    <a:pt x="5746927" y="55105"/>
                  </a:lnTo>
                </a:path>
                <a:path w="7767320" h="55245">
                  <a:moveTo>
                    <a:pt x="5723623" y="0"/>
                  </a:moveTo>
                  <a:lnTo>
                    <a:pt x="5778728" y="55105"/>
                  </a:lnTo>
                </a:path>
                <a:path w="7767320" h="55245">
                  <a:moveTo>
                    <a:pt x="5755424" y="0"/>
                  </a:moveTo>
                  <a:lnTo>
                    <a:pt x="5810529" y="55105"/>
                  </a:lnTo>
                </a:path>
                <a:path w="7767320" h="55245">
                  <a:moveTo>
                    <a:pt x="5787224" y="0"/>
                  </a:moveTo>
                  <a:lnTo>
                    <a:pt x="5842317" y="55105"/>
                  </a:lnTo>
                </a:path>
                <a:path w="7767320" h="55245">
                  <a:moveTo>
                    <a:pt x="5819013" y="0"/>
                  </a:moveTo>
                  <a:lnTo>
                    <a:pt x="5874118" y="55105"/>
                  </a:lnTo>
                </a:path>
                <a:path w="7767320" h="55245">
                  <a:moveTo>
                    <a:pt x="5850813" y="0"/>
                  </a:moveTo>
                  <a:lnTo>
                    <a:pt x="5905919" y="55105"/>
                  </a:lnTo>
                </a:path>
                <a:path w="7767320" h="55245">
                  <a:moveTo>
                    <a:pt x="5882614" y="0"/>
                  </a:moveTo>
                  <a:lnTo>
                    <a:pt x="5937719" y="55105"/>
                  </a:lnTo>
                </a:path>
                <a:path w="7767320" h="55245">
                  <a:moveTo>
                    <a:pt x="5914415" y="0"/>
                  </a:moveTo>
                  <a:lnTo>
                    <a:pt x="5969520" y="55105"/>
                  </a:lnTo>
                </a:path>
                <a:path w="7767320" h="55245">
                  <a:moveTo>
                    <a:pt x="5946203" y="0"/>
                  </a:moveTo>
                  <a:lnTo>
                    <a:pt x="6001308" y="55105"/>
                  </a:lnTo>
                </a:path>
                <a:path w="7767320" h="55245">
                  <a:moveTo>
                    <a:pt x="5978004" y="0"/>
                  </a:moveTo>
                  <a:lnTo>
                    <a:pt x="6033109" y="55105"/>
                  </a:lnTo>
                </a:path>
                <a:path w="7767320" h="55245">
                  <a:moveTo>
                    <a:pt x="6009805" y="0"/>
                  </a:moveTo>
                  <a:lnTo>
                    <a:pt x="6064910" y="55105"/>
                  </a:lnTo>
                </a:path>
                <a:path w="7767320" h="55245">
                  <a:moveTo>
                    <a:pt x="6041605" y="0"/>
                  </a:moveTo>
                  <a:lnTo>
                    <a:pt x="6096711" y="55105"/>
                  </a:lnTo>
                </a:path>
                <a:path w="7767320" h="55245">
                  <a:moveTo>
                    <a:pt x="6073406" y="0"/>
                  </a:moveTo>
                  <a:lnTo>
                    <a:pt x="6128499" y="55105"/>
                  </a:lnTo>
                </a:path>
                <a:path w="7767320" h="55245">
                  <a:moveTo>
                    <a:pt x="6105194" y="0"/>
                  </a:moveTo>
                  <a:lnTo>
                    <a:pt x="6160300" y="55105"/>
                  </a:lnTo>
                </a:path>
                <a:path w="7767320" h="55245">
                  <a:moveTo>
                    <a:pt x="6136995" y="0"/>
                  </a:moveTo>
                  <a:lnTo>
                    <a:pt x="6192100" y="55105"/>
                  </a:lnTo>
                </a:path>
                <a:path w="7767320" h="55245">
                  <a:moveTo>
                    <a:pt x="6168796" y="0"/>
                  </a:moveTo>
                  <a:lnTo>
                    <a:pt x="6223901" y="55105"/>
                  </a:lnTo>
                </a:path>
                <a:path w="7767320" h="55245">
                  <a:moveTo>
                    <a:pt x="6200597" y="0"/>
                  </a:moveTo>
                  <a:lnTo>
                    <a:pt x="6255689" y="55105"/>
                  </a:lnTo>
                </a:path>
                <a:path w="7767320" h="55245">
                  <a:moveTo>
                    <a:pt x="6232385" y="0"/>
                  </a:moveTo>
                  <a:lnTo>
                    <a:pt x="6287490" y="55105"/>
                  </a:lnTo>
                </a:path>
                <a:path w="7767320" h="55245">
                  <a:moveTo>
                    <a:pt x="6264186" y="0"/>
                  </a:moveTo>
                  <a:lnTo>
                    <a:pt x="6319291" y="55105"/>
                  </a:lnTo>
                </a:path>
                <a:path w="7767320" h="55245">
                  <a:moveTo>
                    <a:pt x="6295986" y="0"/>
                  </a:moveTo>
                  <a:lnTo>
                    <a:pt x="6351092" y="55105"/>
                  </a:lnTo>
                </a:path>
                <a:path w="7767320" h="55245">
                  <a:moveTo>
                    <a:pt x="6327787" y="0"/>
                  </a:moveTo>
                  <a:lnTo>
                    <a:pt x="6382893" y="55105"/>
                  </a:lnTo>
                </a:path>
                <a:path w="7767320" h="55245">
                  <a:moveTo>
                    <a:pt x="6359575" y="0"/>
                  </a:moveTo>
                  <a:lnTo>
                    <a:pt x="6414681" y="55105"/>
                  </a:lnTo>
                </a:path>
                <a:path w="7767320" h="55245">
                  <a:moveTo>
                    <a:pt x="6391376" y="0"/>
                  </a:moveTo>
                  <a:lnTo>
                    <a:pt x="6446481" y="55105"/>
                  </a:lnTo>
                </a:path>
                <a:path w="7767320" h="55245">
                  <a:moveTo>
                    <a:pt x="6423177" y="0"/>
                  </a:moveTo>
                  <a:lnTo>
                    <a:pt x="6478282" y="55105"/>
                  </a:lnTo>
                </a:path>
                <a:path w="7767320" h="55245">
                  <a:moveTo>
                    <a:pt x="6454978" y="0"/>
                  </a:moveTo>
                  <a:lnTo>
                    <a:pt x="6510083" y="55105"/>
                  </a:lnTo>
                </a:path>
                <a:path w="7767320" h="55245">
                  <a:moveTo>
                    <a:pt x="6486779" y="0"/>
                  </a:moveTo>
                  <a:lnTo>
                    <a:pt x="6541871" y="55105"/>
                  </a:lnTo>
                </a:path>
                <a:path w="7767320" h="55245">
                  <a:moveTo>
                    <a:pt x="6518567" y="0"/>
                  </a:moveTo>
                  <a:lnTo>
                    <a:pt x="6573672" y="55105"/>
                  </a:lnTo>
                </a:path>
                <a:path w="7767320" h="55245">
                  <a:moveTo>
                    <a:pt x="6550367" y="0"/>
                  </a:moveTo>
                  <a:lnTo>
                    <a:pt x="6605473" y="55105"/>
                  </a:lnTo>
                </a:path>
                <a:path w="7767320" h="55245">
                  <a:moveTo>
                    <a:pt x="6582168" y="0"/>
                  </a:moveTo>
                  <a:lnTo>
                    <a:pt x="6637274" y="55105"/>
                  </a:lnTo>
                </a:path>
                <a:path w="7767320" h="55245">
                  <a:moveTo>
                    <a:pt x="6613969" y="0"/>
                  </a:moveTo>
                  <a:lnTo>
                    <a:pt x="6669062" y="55105"/>
                  </a:lnTo>
                </a:path>
                <a:path w="7767320" h="55245">
                  <a:moveTo>
                    <a:pt x="6645757" y="0"/>
                  </a:moveTo>
                  <a:lnTo>
                    <a:pt x="6700862" y="55105"/>
                  </a:lnTo>
                </a:path>
                <a:path w="7767320" h="55245">
                  <a:moveTo>
                    <a:pt x="6677558" y="0"/>
                  </a:moveTo>
                  <a:lnTo>
                    <a:pt x="6732663" y="55105"/>
                  </a:lnTo>
                </a:path>
                <a:path w="7767320" h="55245">
                  <a:moveTo>
                    <a:pt x="6709359" y="0"/>
                  </a:moveTo>
                  <a:lnTo>
                    <a:pt x="6764464" y="55105"/>
                  </a:lnTo>
                </a:path>
                <a:path w="7767320" h="55245">
                  <a:moveTo>
                    <a:pt x="6741159" y="0"/>
                  </a:moveTo>
                  <a:lnTo>
                    <a:pt x="6796265" y="55105"/>
                  </a:lnTo>
                </a:path>
                <a:path w="7767320" h="55245">
                  <a:moveTo>
                    <a:pt x="6772948" y="0"/>
                  </a:moveTo>
                  <a:lnTo>
                    <a:pt x="6828053" y="55105"/>
                  </a:lnTo>
                </a:path>
                <a:path w="7767320" h="55245">
                  <a:moveTo>
                    <a:pt x="6804748" y="0"/>
                  </a:moveTo>
                  <a:lnTo>
                    <a:pt x="6859854" y="55105"/>
                  </a:lnTo>
                </a:path>
                <a:path w="7767320" h="55245">
                  <a:moveTo>
                    <a:pt x="6836549" y="0"/>
                  </a:moveTo>
                  <a:lnTo>
                    <a:pt x="6891655" y="55105"/>
                  </a:lnTo>
                </a:path>
                <a:path w="7767320" h="55245">
                  <a:moveTo>
                    <a:pt x="6868350" y="0"/>
                  </a:moveTo>
                  <a:lnTo>
                    <a:pt x="6923455" y="55105"/>
                  </a:lnTo>
                </a:path>
                <a:path w="7767320" h="55245">
                  <a:moveTo>
                    <a:pt x="6900151" y="0"/>
                  </a:moveTo>
                  <a:lnTo>
                    <a:pt x="6955243" y="55105"/>
                  </a:lnTo>
                </a:path>
                <a:path w="7767320" h="55245">
                  <a:moveTo>
                    <a:pt x="6931939" y="0"/>
                  </a:moveTo>
                  <a:lnTo>
                    <a:pt x="6987044" y="55105"/>
                  </a:lnTo>
                </a:path>
                <a:path w="7767320" h="55245">
                  <a:moveTo>
                    <a:pt x="6963740" y="0"/>
                  </a:moveTo>
                  <a:lnTo>
                    <a:pt x="7018845" y="55105"/>
                  </a:lnTo>
                </a:path>
                <a:path w="7767320" h="55245">
                  <a:moveTo>
                    <a:pt x="6995541" y="0"/>
                  </a:moveTo>
                  <a:lnTo>
                    <a:pt x="7050646" y="55105"/>
                  </a:lnTo>
                </a:path>
                <a:path w="7767320" h="55245">
                  <a:moveTo>
                    <a:pt x="7027341" y="0"/>
                  </a:moveTo>
                  <a:lnTo>
                    <a:pt x="7082447" y="55105"/>
                  </a:lnTo>
                </a:path>
                <a:path w="7767320" h="55245">
                  <a:moveTo>
                    <a:pt x="7059129" y="0"/>
                  </a:moveTo>
                  <a:lnTo>
                    <a:pt x="7114235" y="55105"/>
                  </a:lnTo>
                </a:path>
                <a:path w="7767320" h="55245">
                  <a:moveTo>
                    <a:pt x="7090930" y="0"/>
                  </a:moveTo>
                  <a:lnTo>
                    <a:pt x="7146035" y="55105"/>
                  </a:lnTo>
                </a:path>
                <a:path w="7767320" h="55245">
                  <a:moveTo>
                    <a:pt x="7122731" y="0"/>
                  </a:moveTo>
                  <a:lnTo>
                    <a:pt x="7177836" y="55105"/>
                  </a:lnTo>
                </a:path>
                <a:path w="7767320" h="55245">
                  <a:moveTo>
                    <a:pt x="7154532" y="0"/>
                  </a:moveTo>
                  <a:lnTo>
                    <a:pt x="7209637" y="55105"/>
                  </a:lnTo>
                </a:path>
                <a:path w="7767320" h="55245">
                  <a:moveTo>
                    <a:pt x="7186333" y="0"/>
                  </a:moveTo>
                  <a:lnTo>
                    <a:pt x="7241425" y="55105"/>
                  </a:lnTo>
                </a:path>
                <a:path w="7767320" h="55245">
                  <a:moveTo>
                    <a:pt x="7218121" y="0"/>
                  </a:moveTo>
                  <a:lnTo>
                    <a:pt x="7273226" y="55105"/>
                  </a:lnTo>
                </a:path>
                <a:path w="7767320" h="55245">
                  <a:moveTo>
                    <a:pt x="7249922" y="0"/>
                  </a:moveTo>
                  <a:lnTo>
                    <a:pt x="7305027" y="55105"/>
                  </a:lnTo>
                </a:path>
                <a:path w="7767320" h="55245">
                  <a:moveTo>
                    <a:pt x="7281722" y="0"/>
                  </a:moveTo>
                  <a:lnTo>
                    <a:pt x="7336828" y="55105"/>
                  </a:lnTo>
                </a:path>
                <a:path w="7767320" h="55245">
                  <a:moveTo>
                    <a:pt x="7313523" y="0"/>
                  </a:moveTo>
                  <a:lnTo>
                    <a:pt x="7368616" y="55105"/>
                  </a:lnTo>
                </a:path>
                <a:path w="7767320" h="55245">
                  <a:moveTo>
                    <a:pt x="7345311" y="0"/>
                  </a:moveTo>
                  <a:lnTo>
                    <a:pt x="7400417" y="55105"/>
                  </a:lnTo>
                </a:path>
                <a:path w="7767320" h="55245">
                  <a:moveTo>
                    <a:pt x="7377112" y="0"/>
                  </a:moveTo>
                  <a:lnTo>
                    <a:pt x="7432217" y="55105"/>
                  </a:lnTo>
                </a:path>
                <a:path w="7767320" h="55245">
                  <a:moveTo>
                    <a:pt x="7567904" y="0"/>
                  </a:moveTo>
                  <a:lnTo>
                    <a:pt x="7623009" y="55105"/>
                  </a:lnTo>
                </a:path>
                <a:path w="7767320" h="55245">
                  <a:moveTo>
                    <a:pt x="7599705" y="0"/>
                  </a:moveTo>
                  <a:lnTo>
                    <a:pt x="7654798" y="55105"/>
                  </a:lnTo>
                </a:path>
                <a:path w="7767320" h="55245">
                  <a:moveTo>
                    <a:pt x="7631493" y="0"/>
                  </a:moveTo>
                  <a:lnTo>
                    <a:pt x="7686598" y="55105"/>
                  </a:lnTo>
                </a:path>
                <a:path w="7767320" h="55245">
                  <a:moveTo>
                    <a:pt x="7663294" y="0"/>
                  </a:moveTo>
                  <a:lnTo>
                    <a:pt x="7718399" y="55105"/>
                  </a:lnTo>
                </a:path>
                <a:path w="7767320" h="55245">
                  <a:moveTo>
                    <a:pt x="7695095" y="0"/>
                  </a:moveTo>
                  <a:lnTo>
                    <a:pt x="7750200" y="55105"/>
                  </a:lnTo>
                </a:path>
                <a:path w="7767320" h="55245">
                  <a:moveTo>
                    <a:pt x="7726895" y="0"/>
                  </a:moveTo>
                  <a:lnTo>
                    <a:pt x="7767286" y="40400"/>
                  </a:lnTo>
                </a:path>
                <a:path w="7767320" h="55245">
                  <a:moveTo>
                    <a:pt x="7758683" y="0"/>
                  </a:moveTo>
                  <a:lnTo>
                    <a:pt x="7767286" y="8602"/>
                  </a:lnTo>
                </a:path>
              </a:pathLst>
            </a:custGeom>
            <a:ln w="11874">
              <a:solidFill>
                <a:srgbClr val="FFFFFF"/>
              </a:solidFill>
            </a:ln>
          </p:spPr>
          <p:txBody>
            <a:bodyPr wrap="square" lIns="0" tIns="0" rIns="0" bIns="0" rtlCol="0"/>
            <a:lstStyle/>
            <a:p>
              <a:endParaRPr/>
            </a:p>
          </p:txBody>
        </p:sp>
        <p:sp>
          <p:nvSpPr>
            <p:cNvPr id="6" name="object 6"/>
            <p:cNvSpPr/>
            <p:nvPr/>
          </p:nvSpPr>
          <p:spPr>
            <a:xfrm>
              <a:off x="7406639"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7" name="object 7"/>
          <p:cNvSpPr txBox="1"/>
          <p:nvPr/>
        </p:nvSpPr>
        <p:spPr>
          <a:xfrm>
            <a:off x="7408038" y="9674528"/>
            <a:ext cx="194945" cy="193040"/>
          </a:xfrm>
          <a:prstGeom prst="rect">
            <a:avLst/>
          </a:prstGeom>
        </p:spPr>
        <p:txBody>
          <a:bodyPr vert="horz" wrap="square" lIns="0" tIns="12700" rIns="0" bIns="0" rtlCol="0">
            <a:spAutoFit/>
          </a:bodyPr>
          <a:lstStyle/>
          <a:p>
            <a:pPr marL="12700">
              <a:lnSpc>
                <a:spcPct val="100000"/>
              </a:lnSpc>
              <a:spcBef>
                <a:spcPts val="100"/>
              </a:spcBef>
            </a:pPr>
            <a:r>
              <a:rPr sz="1100" b="0" spc="-25" dirty="0">
                <a:solidFill>
                  <a:srgbClr val="FFFFFF"/>
                </a:solidFill>
                <a:latin typeface="Gotham Book"/>
                <a:cs typeface="Gotham Book"/>
              </a:rPr>
              <a:t>23</a:t>
            </a:r>
            <a:endParaRPr sz="1100">
              <a:latin typeface="Gotham Book"/>
              <a:cs typeface="Gotham Book"/>
            </a:endParaRPr>
          </a:p>
        </p:txBody>
      </p:sp>
      <p:sp>
        <p:nvSpPr>
          <p:cNvPr id="8" name="object 8"/>
          <p:cNvSpPr txBox="1">
            <a:spLocks noGrp="1"/>
          </p:cNvSpPr>
          <p:nvPr>
            <p:ph type="title"/>
          </p:nvPr>
        </p:nvSpPr>
        <p:spPr>
          <a:xfrm>
            <a:off x="443955" y="542020"/>
            <a:ext cx="3000375" cy="443711"/>
          </a:xfrm>
          <a:prstGeom prst="rect">
            <a:avLst/>
          </a:prstGeom>
        </p:spPr>
        <p:txBody>
          <a:bodyPr vert="horz" wrap="square" lIns="0" tIns="12700" rIns="0" bIns="0" rtlCol="0">
            <a:spAutoFit/>
          </a:bodyPr>
          <a:lstStyle/>
          <a:p>
            <a:pPr marL="12700">
              <a:lnSpc>
                <a:spcPct val="100000"/>
              </a:lnSpc>
              <a:spcBef>
                <a:spcPts val="100"/>
              </a:spcBef>
            </a:pPr>
            <a:r>
              <a:rPr sz="2800" b="1" spc="-40" dirty="0"/>
              <a:t>SPILLMAN</a:t>
            </a:r>
            <a:r>
              <a:rPr sz="2800" b="1" spc="-120" dirty="0"/>
              <a:t> </a:t>
            </a:r>
            <a:r>
              <a:rPr sz="2800" b="1" spc="-40" dirty="0"/>
              <a:t>FARMS</a:t>
            </a:r>
          </a:p>
        </p:txBody>
      </p:sp>
      <p:sp>
        <p:nvSpPr>
          <p:cNvPr id="9" name="object 9"/>
          <p:cNvSpPr txBox="1"/>
          <p:nvPr/>
        </p:nvSpPr>
        <p:spPr>
          <a:xfrm>
            <a:off x="436118" y="1677665"/>
            <a:ext cx="3648075" cy="1488440"/>
          </a:xfrm>
          <a:prstGeom prst="rect">
            <a:avLst/>
          </a:prstGeom>
        </p:spPr>
        <p:txBody>
          <a:bodyPr vert="horz" wrap="square" lIns="0" tIns="12700" rIns="0" bIns="0" rtlCol="0">
            <a:spAutoFit/>
          </a:bodyPr>
          <a:lstStyle/>
          <a:p>
            <a:pPr marL="12700" marR="5080">
              <a:lnSpc>
                <a:spcPct val="100000"/>
              </a:lnSpc>
              <a:spcBef>
                <a:spcPts val="100"/>
              </a:spcBef>
            </a:pPr>
            <a:r>
              <a:rPr sz="1200" b="0" dirty="0">
                <a:solidFill>
                  <a:srgbClr val="231F20"/>
                </a:solidFill>
                <a:latin typeface="Gotham Book"/>
                <a:cs typeface="Gotham Book"/>
              </a:rPr>
              <a:t>In</a:t>
            </a:r>
            <a:r>
              <a:rPr sz="1200" b="0" spc="-10" dirty="0">
                <a:solidFill>
                  <a:srgbClr val="231F20"/>
                </a:solidFill>
                <a:latin typeface="Gotham Book"/>
                <a:cs typeface="Gotham Book"/>
              </a:rPr>
              <a:t> </a:t>
            </a:r>
            <a:r>
              <a:rPr sz="1200" b="0" dirty="0">
                <a:solidFill>
                  <a:srgbClr val="231F20"/>
                </a:solidFill>
                <a:latin typeface="Gotham Book"/>
                <a:cs typeface="Gotham Book"/>
              </a:rPr>
              <a:t>2003,</a:t>
            </a:r>
            <a:r>
              <a:rPr sz="1200" b="0" spc="-10" dirty="0">
                <a:solidFill>
                  <a:srgbClr val="231F20"/>
                </a:solidFill>
                <a:latin typeface="Gotham Book"/>
                <a:cs typeface="Gotham Book"/>
              </a:rPr>
              <a:t> </a:t>
            </a:r>
            <a:r>
              <a:rPr sz="1200" b="0" dirty="0">
                <a:solidFill>
                  <a:srgbClr val="231F20"/>
                </a:solidFill>
                <a:latin typeface="Gotham Book"/>
                <a:cs typeface="Gotham Book"/>
              </a:rPr>
              <a:t>Robert</a:t>
            </a:r>
            <a:r>
              <a:rPr sz="1200" b="0" spc="-10" dirty="0">
                <a:solidFill>
                  <a:srgbClr val="231F20"/>
                </a:solidFill>
                <a:latin typeface="Gotham Book"/>
                <a:cs typeface="Gotham Book"/>
              </a:rPr>
              <a:t> </a:t>
            </a:r>
            <a:r>
              <a:rPr sz="1200" b="0" dirty="0">
                <a:solidFill>
                  <a:srgbClr val="231F20"/>
                </a:solidFill>
                <a:latin typeface="Gotham Book"/>
                <a:cs typeface="Gotham Book"/>
              </a:rPr>
              <a:t>E.</a:t>
            </a:r>
            <a:r>
              <a:rPr sz="1200" b="0" spc="-10" dirty="0">
                <a:solidFill>
                  <a:srgbClr val="231F20"/>
                </a:solidFill>
                <a:latin typeface="Gotham Book"/>
                <a:cs typeface="Gotham Book"/>
              </a:rPr>
              <a:t> </a:t>
            </a:r>
            <a:r>
              <a:rPr sz="1200" b="0" dirty="0">
                <a:solidFill>
                  <a:srgbClr val="231F20"/>
                </a:solidFill>
                <a:latin typeface="Gotham Book"/>
                <a:cs typeface="Gotham Book"/>
              </a:rPr>
              <a:t>Spillman</a:t>
            </a:r>
            <a:r>
              <a:rPr sz="1200" b="0" spc="-10" dirty="0">
                <a:solidFill>
                  <a:srgbClr val="231F20"/>
                </a:solidFill>
                <a:latin typeface="Gotham Book"/>
                <a:cs typeface="Gotham Book"/>
              </a:rPr>
              <a:t> </a:t>
            </a:r>
            <a:r>
              <a:rPr sz="1200" b="0" dirty="0">
                <a:solidFill>
                  <a:srgbClr val="231F20"/>
                </a:solidFill>
                <a:latin typeface="Gotham Book"/>
                <a:cs typeface="Gotham Book"/>
              </a:rPr>
              <a:t>generously</a:t>
            </a:r>
            <a:r>
              <a:rPr sz="1200" b="0" spc="-10" dirty="0">
                <a:solidFill>
                  <a:srgbClr val="231F20"/>
                </a:solidFill>
                <a:latin typeface="Gotham Book"/>
                <a:cs typeface="Gotham Book"/>
              </a:rPr>
              <a:t> donated </a:t>
            </a:r>
            <a:r>
              <a:rPr sz="1200" b="0" dirty="0">
                <a:solidFill>
                  <a:srgbClr val="231F20"/>
                </a:solidFill>
                <a:latin typeface="Gotham Book"/>
                <a:cs typeface="Gotham Book"/>
              </a:rPr>
              <a:t>his</a:t>
            </a:r>
            <a:r>
              <a:rPr sz="1200" b="0" spc="-15" dirty="0">
                <a:solidFill>
                  <a:srgbClr val="231F20"/>
                </a:solidFill>
                <a:latin typeface="Gotham Book"/>
                <a:cs typeface="Gotham Book"/>
              </a:rPr>
              <a:t> </a:t>
            </a:r>
            <a:r>
              <a:rPr sz="1200" b="0" dirty="0">
                <a:solidFill>
                  <a:srgbClr val="231F20"/>
                </a:solidFill>
                <a:latin typeface="Gotham Book"/>
                <a:cs typeface="Gotham Book"/>
              </a:rPr>
              <a:t>Marshall</a:t>
            </a:r>
            <a:r>
              <a:rPr sz="1200" b="0" spc="-10" dirty="0">
                <a:solidFill>
                  <a:srgbClr val="231F20"/>
                </a:solidFill>
                <a:latin typeface="Gotham Book"/>
                <a:cs typeface="Gotham Book"/>
              </a:rPr>
              <a:t> </a:t>
            </a:r>
            <a:r>
              <a:rPr sz="1200" b="0" dirty="0">
                <a:solidFill>
                  <a:srgbClr val="231F20"/>
                </a:solidFill>
                <a:latin typeface="Gotham Book"/>
                <a:cs typeface="Gotham Book"/>
              </a:rPr>
              <a:t>and</a:t>
            </a:r>
            <a:r>
              <a:rPr sz="1200" b="0" spc="-10" dirty="0">
                <a:solidFill>
                  <a:srgbClr val="231F20"/>
                </a:solidFill>
                <a:latin typeface="Gotham Book"/>
                <a:cs typeface="Gotham Book"/>
              </a:rPr>
              <a:t> </a:t>
            </a:r>
            <a:r>
              <a:rPr sz="1200" b="0" dirty="0">
                <a:solidFill>
                  <a:srgbClr val="231F20"/>
                </a:solidFill>
                <a:latin typeface="Gotham Book"/>
                <a:cs typeface="Gotham Book"/>
              </a:rPr>
              <a:t>Peoria</a:t>
            </a:r>
            <a:r>
              <a:rPr sz="1200" b="0" spc="-10" dirty="0">
                <a:solidFill>
                  <a:srgbClr val="231F20"/>
                </a:solidFill>
                <a:latin typeface="Gotham Book"/>
                <a:cs typeface="Gotham Book"/>
              </a:rPr>
              <a:t> </a:t>
            </a:r>
            <a:r>
              <a:rPr sz="1200" b="0" dirty="0">
                <a:solidFill>
                  <a:srgbClr val="231F20"/>
                </a:solidFill>
                <a:latin typeface="Gotham Book"/>
                <a:cs typeface="Gotham Book"/>
              </a:rPr>
              <a:t>County</a:t>
            </a:r>
            <a:r>
              <a:rPr sz="1200" b="0" spc="-10" dirty="0">
                <a:solidFill>
                  <a:srgbClr val="231F20"/>
                </a:solidFill>
                <a:latin typeface="Gotham Book"/>
                <a:cs typeface="Gotham Book"/>
              </a:rPr>
              <a:t> </a:t>
            </a:r>
            <a:r>
              <a:rPr sz="1200" b="0" dirty="0">
                <a:solidFill>
                  <a:srgbClr val="231F20"/>
                </a:solidFill>
                <a:latin typeface="Gotham Book"/>
                <a:cs typeface="Gotham Book"/>
              </a:rPr>
              <a:t>farmland</a:t>
            </a:r>
            <a:r>
              <a:rPr sz="1200" b="0" spc="-10" dirty="0">
                <a:solidFill>
                  <a:srgbClr val="231F20"/>
                </a:solidFill>
                <a:latin typeface="Gotham Book"/>
                <a:cs typeface="Gotham Book"/>
              </a:rPr>
              <a:t> </a:t>
            </a:r>
            <a:r>
              <a:rPr sz="1200" b="0" dirty="0">
                <a:solidFill>
                  <a:srgbClr val="231F20"/>
                </a:solidFill>
                <a:latin typeface="Gotham Book"/>
                <a:cs typeface="Gotham Book"/>
              </a:rPr>
              <a:t>to</a:t>
            </a:r>
            <a:r>
              <a:rPr sz="1200" b="0" spc="-10" dirty="0">
                <a:solidFill>
                  <a:srgbClr val="231F20"/>
                </a:solidFill>
                <a:latin typeface="Gotham Book"/>
                <a:cs typeface="Gotham Book"/>
              </a:rPr>
              <a:t> </a:t>
            </a:r>
            <a:r>
              <a:rPr sz="1200" b="0" spc="-25" dirty="0">
                <a:solidFill>
                  <a:srgbClr val="231F20"/>
                </a:solidFill>
                <a:latin typeface="Gotham Book"/>
                <a:cs typeface="Gotham Book"/>
              </a:rPr>
              <a:t>the </a:t>
            </a:r>
            <a:r>
              <a:rPr sz="1200" b="0" dirty="0">
                <a:solidFill>
                  <a:srgbClr val="231F20"/>
                </a:solidFill>
                <a:latin typeface="Gotham Book"/>
                <a:cs typeface="Gotham Book"/>
              </a:rPr>
              <a:t>Board</a:t>
            </a:r>
            <a:r>
              <a:rPr sz="1200" b="0" spc="-20" dirty="0">
                <a:solidFill>
                  <a:srgbClr val="231F20"/>
                </a:solidFill>
                <a:latin typeface="Gotham Book"/>
                <a:cs typeface="Gotham Book"/>
              </a:rPr>
              <a:t> </a:t>
            </a:r>
            <a:r>
              <a:rPr sz="1200" b="0" dirty="0">
                <a:solidFill>
                  <a:srgbClr val="231F20"/>
                </a:solidFill>
                <a:latin typeface="Gotham Book"/>
                <a:cs typeface="Gotham Book"/>
              </a:rPr>
              <a:t>of</a:t>
            </a:r>
            <a:r>
              <a:rPr sz="1200" b="0" spc="-20" dirty="0">
                <a:solidFill>
                  <a:srgbClr val="231F20"/>
                </a:solidFill>
                <a:latin typeface="Gotham Book"/>
                <a:cs typeface="Gotham Book"/>
              </a:rPr>
              <a:t> </a:t>
            </a:r>
            <a:r>
              <a:rPr sz="1200" b="0" spc="-10" dirty="0">
                <a:solidFill>
                  <a:srgbClr val="231F20"/>
                </a:solidFill>
                <a:latin typeface="Gotham Book"/>
                <a:cs typeface="Gotham Book"/>
              </a:rPr>
              <a:t>Trustees</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University</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20" dirty="0">
                <a:solidFill>
                  <a:srgbClr val="231F20"/>
                </a:solidFill>
                <a:latin typeface="Gotham Book"/>
                <a:cs typeface="Gotham Book"/>
              </a:rPr>
              <a:t> </a:t>
            </a:r>
            <a:r>
              <a:rPr sz="1200" b="0" spc="-10" dirty="0">
                <a:solidFill>
                  <a:srgbClr val="231F20"/>
                </a:solidFill>
                <a:latin typeface="Gotham Book"/>
                <a:cs typeface="Gotham Book"/>
              </a:rPr>
              <a:t>Illinois.</a:t>
            </a:r>
            <a:endParaRPr sz="1200">
              <a:latin typeface="Gotham Book"/>
              <a:cs typeface="Gotham Book"/>
            </a:endParaRPr>
          </a:p>
          <a:p>
            <a:pPr marL="12700" marR="12065">
              <a:lnSpc>
                <a:spcPct val="100000"/>
              </a:lnSpc>
            </a:pPr>
            <a:r>
              <a:rPr sz="1200" b="0" dirty="0">
                <a:solidFill>
                  <a:srgbClr val="231F20"/>
                </a:solidFill>
                <a:latin typeface="Gotham Book"/>
                <a:cs typeface="Gotham Book"/>
              </a:rPr>
              <a:t>The</a:t>
            </a:r>
            <a:r>
              <a:rPr sz="1200" b="0" spc="-25" dirty="0">
                <a:solidFill>
                  <a:srgbClr val="231F20"/>
                </a:solidFill>
                <a:latin typeface="Gotham Book"/>
                <a:cs typeface="Gotham Book"/>
              </a:rPr>
              <a:t> </a:t>
            </a:r>
            <a:r>
              <a:rPr sz="1200" b="0" dirty="0">
                <a:solidFill>
                  <a:srgbClr val="231F20"/>
                </a:solidFill>
                <a:latin typeface="Gotham Book"/>
                <a:cs typeface="Gotham Book"/>
              </a:rPr>
              <a:t>farm</a:t>
            </a:r>
            <a:r>
              <a:rPr sz="1200" b="0" spc="-25" dirty="0">
                <a:solidFill>
                  <a:srgbClr val="231F20"/>
                </a:solidFill>
                <a:latin typeface="Gotham Book"/>
                <a:cs typeface="Gotham Book"/>
              </a:rPr>
              <a:t> </a:t>
            </a:r>
            <a:r>
              <a:rPr sz="1200" b="0" dirty="0">
                <a:solidFill>
                  <a:srgbClr val="231F20"/>
                </a:solidFill>
                <a:latin typeface="Gotham Book"/>
                <a:cs typeface="Gotham Book"/>
              </a:rPr>
              <a:t>is</a:t>
            </a:r>
            <a:r>
              <a:rPr sz="1200" b="0" spc="-25" dirty="0">
                <a:solidFill>
                  <a:srgbClr val="231F20"/>
                </a:solidFill>
                <a:latin typeface="Gotham Book"/>
                <a:cs typeface="Gotham Book"/>
              </a:rPr>
              <a:t> </a:t>
            </a:r>
            <a:r>
              <a:rPr sz="1200" b="0" dirty="0">
                <a:solidFill>
                  <a:srgbClr val="231F20"/>
                </a:solidFill>
                <a:latin typeface="Gotham Book"/>
                <a:cs typeface="Gotham Book"/>
              </a:rPr>
              <a:t>in</a:t>
            </a:r>
            <a:r>
              <a:rPr sz="1200" b="0" spc="-25" dirty="0">
                <a:solidFill>
                  <a:srgbClr val="231F20"/>
                </a:solidFill>
                <a:latin typeface="Gotham Book"/>
                <a:cs typeface="Gotham Book"/>
              </a:rPr>
              <a:t> </a:t>
            </a:r>
            <a:r>
              <a:rPr sz="1200" b="0" dirty="0">
                <a:solidFill>
                  <a:srgbClr val="231F20"/>
                </a:solidFill>
                <a:latin typeface="Gotham Book"/>
                <a:cs typeface="Gotham Book"/>
              </a:rPr>
              <a:t>row</a:t>
            </a:r>
            <a:r>
              <a:rPr sz="1200" b="0" spc="-25" dirty="0">
                <a:solidFill>
                  <a:srgbClr val="231F20"/>
                </a:solidFill>
                <a:latin typeface="Gotham Book"/>
                <a:cs typeface="Gotham Book"/>
              </a:rPr>
              <a:t> </a:t>
            </a:r>
            <a:r>
              <a:rPr sz="1200" b="0" dirty="0">
                <a:solidFill>
                  <a:srgbClr val="231F20"/>
                </a:solidFill>
                <a:latin typeface="Gotham Book"/>
                <a:cs typeface="Gotham Book"/>
              </a:rPr>
              <a:t>crop</a:t>
            </a:r>
            <a:r>
              <a:rPr sz="1200" b="0" spc="-25" dirty="0">
                <a:solidFill>
                  <a:srgbClr val="231F20"/>
                </a:solidFill>
                <a:latin typeface="Gotham Book"/>
                <a:cs typeface="Gotham Book"/>
              </a:rPr>
              <a:t> </a:t>
            </a:r>
            <a:r>
              <a:rPr sz="1200" b="0" dirty="0">
                <a:solidFill>
                  <a:srgbClr val="231F20"/>
                </a:solidFill>
                <a:latin typeface="Gotham Book"/>
                <a:cs typeface="Gotham Book"/>
              </a:rPr>
              <a:t>production.</a:t>
            </a:r>
            <a:r>
              <a:rPr sz="1200" b="0" spc="-25" dirty="0">
                <a:solidFill>
                  <a:srgbClr val="231F20"/>
                </a:solidFill>
                <a:latin typeface="Gotham Book"/>
                <a:cs typeface="Gotham Book"/>
              </a:rPr>
              <a:t> </a:t>
            </a:r>
            <a:r>
              <a:rPr sz="1200" b="0" dirty="0">
                <a:solidFill>
                  <a:srgbClr val="231F20"/>
                </a:solidFill>
                <a:latin typeface="Gotham Book"/>
                <a:cs typeface="Gotham Book"/>
              </a:rPr>
              <a:t>There</a:t>
            </a:r>
            <a:r>
              <a:rPr sz="1200" b="0" spc="-20" dirty="0">
                <a:solidFill>
                  <a:srgbClr val="231F20"/>
                </a:solidFill>
                <a:latin typeface="Gotham Book"/>
                <a:cs typeface="Gotham Book"/>
              </a:rPr>
              <a:t> </a:t>
            </a:r>
            <a:r>
              <a:rPr sz="1200" b="0" spc="-25" dirty="0">
                <a:solidFill>
                  <a:srgbClr val="231F20"/>
                </a:solidFill>
                <a:latin typeface="Gotham Book"/>
                <a:cs typeface="Gotham Book"/>
              </a:rPr>
              <a:t>are </a:t>
            </a:r>
            <a:r>
              <a:rPr sz="1200" b="0" dirty="0">
                <a:solidFill>
                  <a:srgbClr val="231F20"/>
                </a:solidFill>
                <a:latin typeface="Gotham Book"/>
                <a:cs typeface="Gotham Book"/>
              </a:rPr>
              <a:t>two</a:t>
            </a:r>
            <a:r>
              <a:rPr sz="1200" b="0" spc="-25" dirty="0">
                <a:solidFill>
                  <a:srgbClr val="231F20"/>
                </a:solidFill>
                <a:latin typeface="Gotham Book"/>
                <a:cs typeface="Gotham Book"/>
              </a:rPr>
              <a:t> </a:t>
            </a:r>
            <a:r>
              <a:rPr sz="1200" b="0" dirty="0">
                <a:solidFill>
                  <a:srgbClr val="231F20"/>
                </a:solidFill>
                <a:latin typeface="Gotham Book"/>
                <a:cs typeface="Gotham Book"/>
              </a:rPr>
              <a:t>farm</a:t>
            </a:r>
            <a:r>
              <a:rPr sz="1200" b="0" spc="-25" dirty="0">
                <a:solidFill>
                  <a:srgbClr val="231F20"/>
                </a:solidFill>
                <a:latin typeface="Gotham Book"/>
                <a:cs typeface="Gotham Book"/>
              </a:rPr>
              <a:t> </a:t>
            </a:r>
            <a:r>
              <a:rPr sz="1200" b="0" dirty="0">
                <a:solidFill>
                  <a:srgbClr val="231F20"/>
                </a:solidFill>
                <a:latin typeface="Gotham Book"/>
                <a:cs typeface="Gotham Book"/>
              </a:rPr>
              <a:t>operators</a:t>
            </a:r>
            <a:r>
              <a:rPr sz="1200" b="0" spc="-25" dirty="0">
                <a:solidFill>
                  <a:srgbClr val="231F20"/>
                </a:solidFill>
                <a:latin typeface="Gotham Book"/>
                <a:cs typeface="Gotham Book"/>
              </a:rPr>
              <a:t> </a:t>
            </a:r>
            <a:r>
              <a:rPr sz="1200" b="0" dirty="0">
                <a:solidFill>
                  <a:srgbClr val="231F20"/>
                </a:solidFill>
                <a:latin typeface="Gotham Book"/>
                <a:cs typeface="Gotham Book"/>
              </a:rPr>
              <a:t>operating</a:t>
            </a:r>
            <a:r>
              <a:rPr sz="1200" b="0" spc="-25" dirty="0">
                <a:solidFill>
                  <a:srgbClr val="231F20"/>
                </a:solidFill>
                <a:latin typeface="Gotham Book"/>
                <a:cs typeface="Gotham Book"/>
              </a:rPr>
              <a:t> </a:t>
            </a:r>
            <a:r>
              <a:rPr sz="1200" b="0" dirty="0">
                <a:solidFill>
                  <a:srgbClr val="231F20"/>
                </a:solidFill>
                <a:latin typeface="Gotham Book"/>
                <a:cs typeface="Gotham Book"/>
              </a:rPr>
              <a:t>the</a:t>
            </a:r>
            <a:r>
              <a:rPr sz="1200" b="0" spc="-25" dirty="0">
                <a:solidFill>
                  <a:srgbClr val="231F20"/>
                </a:solidFill>
                <a:latin typeface="Gotham Book"/>
                <a:cs typeface="Gotham Book"/>
              </a:rPr>
              <a:t> </a:t>
            </a:r>
            <a:r>
              <a:rPr sz="1200" b="0" dirty="0">
                <a:solidFill>
                  <a:srgbClr val="231F20"/>
                </a:solidFill>
                <a:latin typeface="Gotham Book"/>
                <a:cs typeface="Gotham Book"/>
              </a:rPr>
              <a:t>farm</a:t>
            </a:r>
            <a:r>
              <a:rPr sz="1200" b="0" spc="-25" dirty="0">
                <a:solidFill>
                  <a:srgbClr val="231F20"/>
                </a:solidFill>
                <a:latin typeface="Gotham Book"/>
                <a:cs typeface="Gotham Book"/>
              </a:rPr>
              <a:t> </a:t>
            </a:r>
            <a:r>
              <a:rPr sz="1200" b="0" dirty="0">
                <a:solidFill>
                  <a:srgbClr val="231F20"/>
                </a:solidFill>
                <a:latin typeface="Gotham Book"/>
                <a:cs typeface="Gotham Book"/>
              </a:rPr>
              <a:t>as</a:t>
            </a:r>
            <a:r>
              <a:rPr sz="1200" b="0" spc="-25" dirty="0">
                <a:solidFill>
                  <a:srgbClr val="231F20"/>
                </a:solidFill>
                <a:latin typeface="Gotham Book"/>
                <a:cs typeface="Gotham Book"/>
              </a:rPr>
              <a:t> two </a:t>
            </a:r>
            <a:r>
              <a:rPr sz="1200" b="0" dirty="0">
                <a:solidFill>
                  <a:srgbClr val="231F20"/>
                </a:solidFill>
                <a:latin typeface="Gotham Book"/>
                <a:cs typeface="Gotham Book"/>
              </a:rPr>
              <a:t>individual</a:t>
            </a:r>
            <a:r>
              <a:rPr sz="1200" b="0" spc="-20" dirty="0">
                <a:solidFill>
                  <a:srgbClr val="231F20"/>
                </a:solidFill>
                <a:latin typeface="Gotham Book"/>
                <a:cs typeface="Gotham Book"/>
              </a:rPr>
              <a:t> </a:t>
            </a:r>
            <a:r>
              <a:rPr sz="1200" b="0" dirty="0">
                <a:solidFill>
                  <a:srgbClr val="231F20"/>
                </a:solidFill>
                <a:latin typeface="Gotham Book"/>
                <a:cs typeface="Gotham Book"/>
              </a:rPr>
              <a:t>farms.</a:t>
            </a:r>
            <a:r>
              <a:rPr sz="1200" b="0" spc="-10" dirty="0">
                <a:solidFill>
                  <a:srgbClr val="231F20"/>
                </a:solidFill>
                <a:latin typeface="Gotham Book"/>
                <a:cs typeface="Gotham Book"/>
              </a:rPr>
              <a:t> </a:t>
            </a:r>
            <a:r>
              <a:rPr sz="1200" b="0" dirty="0">
                <a:solidFill>
                  <a:srgbClr val="231F20"/>
                </a:solidFill>
                <a:latin typeface="Gotham Book"/>
                <a:cs typeface="Gotham Book"/>
              </a:rPr>
              <a:t>Annual</a:t>
            </a:r>
            <a:r>
              <a:rPr sz="1200" b="0" spc="-5" dirty="0">
                <a:solidFill>
                  <a:srgbClr val="231F20"/>
                </a:solidFill>
                <a:latin typeface="Gotham Book"/>
                <a:cs typeface="Gotham Book"/>
              </a:rPr>
              <a:t> </a:t>
            </a:r>
            <a:r>
              <a:rPr sz="1200" b="0" dirty="0">
                <a:solidFill>
                  <a:srgbClr val="231F20"/>
                </a:solidFill>
                <a:latin typeface="Gotham Book"/>
                <a:cs typeface="Gotham Book"/>
              </a:rPr>
              <a:t>net</a:t>
            </a:r>
            <a:r>
              <a:rPr sz="1200" b="0" spc="-10" dirty="0">
                <a:solidFill>
                  <a:srgbClr val="231F20"/>
                </a:solidFill>
                <a:latin typeface="Gotham Book"/>
                <a:cs typeface="Gotham Book"/>
              </a:rPr>
              <a:t> </a:t>
            </a:r>
            <a:r>
              <a:rPr sz="1200" b="0" dirty="0">
                <a:solidFill>
                  <a:srgbClr val="231F20"/>
                </a:solidFill>
                <a:latin typeface="Gotham Book"/>
                <a:cs typeface="Gotham Book"/>
              </a:rPr>
              <a:t>income</a:t>
            </a:r>
            <a:r>
              <a:rPr sz="1200" b="0" spc="-5" dirty="0">
                <a:solidFill>
                  <a:srgbClr val="231F20"/>
                </a:solidFill>
                <a:latin typeface="Gotham Book"/>
                <a:cs typeface="Gotham Book"/>
              </a:rPr>
              <a:t> </a:t>
            </a:r>
            <a:r>
              <a:rPr sz="1200" b="0" spc="-10" dirty="0">
                <a:solidFill>
                  <a:srgbClr val="231F20"/>
                </a:solidFill>
                <a:latin typeface="Gotham Book"/>
                <a:cs typeface="Gotham Book"/>
              </a:rPr>
              <a:t>distribution </a:t>
            </a:r>
            <a:r>
              <a:rPr sz="1200" b="0" dirty="0">
                <a:solidFill>
                  <a:srgbClr val="231F20"/>
                </a:solidFill>
                <a:latin typeface="Gotham Book"/>
                <a:cs typeface="Gotham Book"/>
              </a:rPr>
              <a:t>is</a:t>
            </a:r>
            <a:r>
              <a:rPr sz="1200" b="0" spc="-20" dirty="0">
                <a:solidFill>
                  <a:srgbClr val="231F20"/>
                </a:solidFill>
                <a:latin typeface="Gotham Book"/>
                <a:cs typeface="Gotham Book"/>
              </a:rPr>
              <a:t> </a:t>
            </a:r>
            <a:r>
              <a:rPr sz="1200" b="0" dirty="0">
                <a:solidFill>
                  <a:srgbClr val="231F20"/>
                </a:solidFill>
                <a:latin typeface="Gotham Book"/>
                <a:cs typeface="Gotham Book"/>
              </a:rPr>
              <a:t>to</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College</a:t>
            </a:r>
            <a:r>
              <a:rPr sz="1200" b="0" spc="-20" dirty="0">
                <a:solidFill>
                  <a:srgbClr val="231F20"/>
                </a:solidFill>
                <a:latin typeface="Gotham Book"/>
                <a:cs typeface="Gotham Book"/>
              </a:rPr>
              <a:t> </a:t>
            </a:r>
            <a:r>
              <a:rPr sz="1200" b="0" dirty="0">
                <a:solidFill>
                  <a:srgbClr val="231F20"/>
                </a:solidFill>
                <a:latin typeface="Gotham Book"/>
                <a:cs typeface="Gotham Book"/>
              </a:rPr>
              <a:t>of</a:t>
            </a:r>
            <a:r>
              <a:rPr sz="1200" b="0" spc="-20" dirty="0">
                <a:solidFill>
                  <a:srgbClr val="231F20"/>
                </a:solidFill>
                <a:latin typeface="Gotham Book"/>
                <a:cs typeface="Gotham Book"/>
              </a:rPr>
              <a:t> </a:t>
            </a:r>
            <a:r>
              <a:rPr sz="1200" b="0" dirty="0">
                <a:solidFill>
                  <a:srgbClr val="231F20"/>
                </a:solidFill>
                <a:latin typeface="Gotham Book"/>
                <a:cs typeface="Gotham Book"/>
              </a:rPr>
              <a:t>ACES</a:t>
            </a:r>
            <a:r>
              <a:rPr sz="1200" b="0" spc="-15" dirty="0">
                <a:solidFill>
                  <a:srgbClr val="231F20"/>
                </a:solidFill>
                <a:latin typeface="Gotham Book"/>
                <a:cs typeface="Gotham Book"/>
              </a:rPr>
              <a:t> </a:t>
            </a:r>
            <a:r>
              <a:rPr sz="1200" b="0" dirty="0">
                <a:solidFill>
                  <a:srgbClr val="231F20"/>
                </a:solidFill>
                <a:latin typeface="Gotham Book"/>
                <a:cs typeface="Gotham Book"/>
              </a:rPr>
              <a:t>for</a:t>
            </a:r>
            <a:r>
              <a:rPr sz="1200" b="0" spc="-20" dirty="0">
                <a:solidFill>
                  <a:srgbClr val="231F20"/>
                </a:solidFill>
                <a:latin typeface="Gotham Book"/>
                <a:cs typeface="Gotham Book"/>
              </a:rPr>
              <a:t> </a:t>
            </a:r>
            <a:r>
              <a:rPr sz="1200" b="0" spc="-10" dirty="0">
                <a:solidFill>
                  <a:srgbClr val="231F20"/>
                </a:solidFill>
                <a:latin typeface="Gotham Book"/>
                <a:cs typeface="Gotham Book"/>
              </a:rPr>
              <a:t>agricultural </a:t>
            </a:r>
            <a:r>
              <a:rPr sz="1200" b="0" dirty="0">
                <a:solidFill>
                  <a:srgbClr val="231F20"/>
                </a:solidFill>
                <a:latin typeface="Gotham Book"/>
                <a:cs typeface="Gotham Book"/>
              </a:rPr>
              <a:t>education</a:t>
            </a:r>
            <a:r>
              <a:rPr sz="1200" b="0" spc="-15" dirty="0">
                <a:solidFill>
                  <a:srgbClr val="231F20"/>
                </a:solidFill>
                <a:latin typeface="Gotham Book"/>
                <a:cs typeface="Gotham Book"/>
              </a:rPr>
              <a:t> </a:t>
            </a:r>
            <a:r>
              <a:rPr sz="1200" b="0" dirty="0">
                <a:solidFill>
                  <a:srgbClr val="231F20"/>
                </a:solidFill>
                <a:latin typeface="Gotham Book"/>
                <a:cs typeface="Gotham Book"/>
              </a:rPr>
              <a:t>and</a:t>
            </a:r>
            <a:r>
              <a:rPr sz="1200" b="0" spc="-5" dirty="0">
                <a:solidFill>
                  <a:srgbClr val="231F20"/>
                </a:solidFill>
                <a:latin typeface="Gotham Book"/>
                <a:cs typeface="Gotham Book"/>
              </a:rPr>
              <a:t> </a:t>
            </a:r>
            <a:r>
              <a:rPr sz="1200" b="0" spc="-10" dirty="0">
                <a:solidFill>
                  <a:srgbClr val="231F20"/>
                </a:solidFill>
                <a:latin typeface="Gotham Book"/>
                <a:cs typeface="Gotham Book"/>
              </a:rPr>
              <a:t>scholarships.</a:t>
            </a:r>
            <a:endParaRPr sz="1200">
              <a:latin typeface="Gotham Book"/>
              <a:cs typeface="Gotham Book"/>
            </a:endParaRPr>
          </a:p>
        </p:txBody>
      </p:sp>
      <p:sp>
        <p:nvSpPr>
          <p:cNvPr id="10" name="object 10"/>
          <p:cNvSpPr txBox="1"/>
          <p:nvPr/>
        </p:nvSpPr>
        <p:spPr>
          <a:xfrm>
            <a:off x="4467058" y="1627509"/>
            <a:ext cx="1807845" cy="525780"/>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000033"/>
                </a:solidFill>
                <a:latin typeface="Gotham Bold"/>
                <a:cs typeface="Gotham Bold"/>
              </a:rPr>
              <a:t>BY</a:t>
            </a:r>
            <a:r>
              <a:rPr sz="1500" b="1" spc="-85" dirty="0">
                <a:solidFill>
                  <a:srgbClr val="000033"/>
                </a:solidFill>
                <a:latin typeface="Gotham Bold"/>
                <a:cs typeface="Gotham Bold"/>
              </a:rPr>
              <a:t> </a:t>
            </a:r>
            <a:r>
              <a:rPr sz="1500" b="1" spc="-35" dirty="0">
                <a:solidFill>
                  <a:srgbClr val="000033"/>
                </a:solidFill>
                <a:latin typeface="Gotham Bold"/>
                <a:cs typeface="Gotham Bold"/>
              </a:rPr>
              <a:t>THE</a:t>
            </a:r>
            <a:r>
              <a:rPr sz="1500" b="1" spc="-80" dirty="0">
                <a:solidFill>
                  <a:srgbClr val="000033"/>
                </a:solidFill>
                <a:latin typeface="Gotham Bold"/>
                <a:cs typeface="Gotham Bold"/>
              </a:rPr>
              <a:t> </a:t>
            </a:r>
            <a:r>
              <a:rPr sz="1500" b="1" spc="-20" dirty="0">
                <a:solidFill>
                  <a:srgbClr val="000033"/>
                </a:solidFill>
                <a:latin typeface="Gotham Bold"/>
                <a:cs typeface="Gotham Bold"/>
              </a:rPr>
              <a:t>NUMBERS</a:t>
            </a:r>
            <a:endParaRPr sz="1500">
              <a:latin typeface="Gotham Bold"/>
              <a:cs typeface="Gotham Bold"/>
            </a:endParaRPr>
          </a:p>
          <a:p>
            <a:pPr marL="321310">
              <a:lnSpc>
                <a:spcPct val="100000"/>
              </a:lnSpc>
              <a:spcBef>
                <a:spcPts val="820"/>
              </a:spcBef>
            </a:pPr>
            <a:r>
              <a:rPr sz="1100" spc="-10" dirty="0">
                <a:solidFill>
                  <a:srgbClr val="000033"/>
                </a:solidFill>
                <a:latin typeface="Gotham Bold"/>
                <a:cs typeface="Gotham Bold"/>
              </a:rPr>
              <a:t>477.0</a:t>
            </a:r>
            <a:r>
              <a:rPr sz="1100" spc="145" dirty="0">
                <a:solidFill>
                  <a:srgbClr val="000033"/>
                </a:solidFill>
                <a:latin typeface="Gotham Bold"/>
                <a:cs typeface="Gotham Bold"/>
              </a:rPr>
              <a:t> </a:t>
            </a:r>
            <a:r>
              <a:rPr sz="1100" spc="-30" dirty="0">
                <a:solidFill>
                  <a:srgbClr val="006862"/>
                </a:solidFill>
                <a:latin typeface="Gotham Bold"/>
                <a:cs typeface="Gotham Bold"/>
              </a:rPr>
              <a:t>TOTAL</a:t>
            </a:r>
            <a:r>
              <a:rPr sz="1100" spc="-55" dirty="0">
                <a:solidFill>
                  <a:srgbClr val="006862"/>
                </a:solidFill>
                <a:latin typeface="Gotham Bold"/>
                <a:cs typeface="Gotham Bold"/>
              </a:rPr>
              <a:t> </a:t>
            </a:r>
            <a:r>
              <a:rPr sz="1100" spc="-20" dirty="0">
                <a:solidFill>
                  <a:srgbClr val="006862"/>
                </a:solidFill>
                <a:latin typeface="Gotham Bold"/>
                <a:cs typeface="Gotham Bold"/>
              </a:rPr>
              <a:t>ACRES</a:t>
            </a:r>
            <a:endParaRPr sz="1100">
              <a:latin typeface="Gotham Bold"/>
              <a:cs typeface="Gotham Bold"/>
            </a:endParaRPr>
          </a:p>
        </p:txBody>
      </p:sp>
      <p:graphicFrame>
        <p:nvGraphicFramePr>
          <p:cNvPr id="11" name="object 11"/>
          <p:cNvGraphicFramePr>
            <a:graphicFrameLocks noGrp="1"/>
          </p:cNvGraphicFramePr>
          <p:nvPr/>
        </p:nvGraphicFramePr>
        <p:xfrm>
          <a:off x="4588962" y="2379165"/>
          <a:ext cx="2705100" cy="1090930"/>
        </p:xfrm>
        <a:graphic>
          <a:graphicData uri="http://schemas.openxmlformats.org/drawingml/2006/table">
            <a:tbl>
              <a:tblPr firstRow="1" bandRow="1">
                <a:tableStyleId>{2D5ABB26-0587-4C30-8999-92F81FD0307C}</a:tableStyleId>
              </a:tblPr>
              <a:tblGrid>
                <a:gridCol w="631190">
                  <a:extLst>
                    <a:ext uri="{9D8B030D-6E8A-4147-A177-3AD203B41FA5}">
                      <a16:colId xmlns:a16="http://schemas.microsoft.com/office/drawing/2014/main" val="20000"/>
                    </a:ext>
                  </a:extLst>
                </a:gridCol>
                <a:gridCol w="2073910">
                  <a:extLst>
                    <a:ext uri="{9D8B030D-6E8A-4147-A177-3AD203B41FA5}">
                      <a16:colId xmlns:a16="http://schemas.microsoft.com/office/drawing/2014/main" val="20001"/>
                    </a:ext>
                  </a:extLst>
                </a:gridCol>
              </a:tblGrid>
              <a:tr h="259715">
                <a:tc>
                  <a:txBody>
                    <a:bodyPr/>
                    <a:lstStyle/>
                    <a:p>
                      <a:pPr marR="54610" algn="r">
                        <a:lnSpc>
                          <a:spcPts val="1120"/>
                        </a:lnSpc>
                      </a:pPr>
                      <a:r>
                        <a:rPr sz="1100" spc="-10" dirty="0">
                          <a:solidFill>
                            <a:srgbClr val="000033"/>
                          </a:solidFill>
                          <a:latin typeface="Gotham Bold"/>
                          <a:cs typeface="Gotham Bold"/>
                        </a:rPr>
                        <a:t>412.0</a:t>
                      </a:r>
                      <a:endParaRPr sz="1100">
                        <a:latin typeface="Gotham Bold"/>
                        <a:cs typeface="Gotham Bold"/>
                      </a:endParaRPr>
                    </a:p>
                  </a:txBody>
                  <a:tcPr marL="0" marR="0" marT="0" marB="0"/>
                </a:tc>
                <a:tc>
                  <a:txBody>
                    <a:bodyPr/>
                    <a:lstStyle/>
                    <a:p>
                      <a:pPr marL="62865">
                        <a:lnSpc>
                          <a:spcPts val="1120"/>
                        </a:lnSpc>
                      </a:pPr>
                      <a:r>
                        <a:rPr sz="1100" dirty="0">
                          <a:solidFill>
                            <a:srgbClr val="006862"/>
                          </a:solidFill>
                          <a:latin typeface="Gotham Bold"/>
                          <a:cs typeface="Gotham Bold"/>
                        </a:rPr>
                        <a:t>ACRES</a:t>
                      </a:r>
                      <a:r>
                        <a:rPr sz="1100" spc="-25" dirty="0">
                          <a:solidFill>
                            <a:srgbClr val="006862"/>
                          </a:solidFill>
                          <a:latin typeface="Gotham Bold"/>
                          <a:cs typeface="Gotham Bold"/>
                        </a:rPr>
                        <a:t> </a:t>
                      </a:r>
                      <a:r>
                        <a:rPr sz="1100" dirty="0">
                          <a:solidFill>
                            <a:srgbClr val="006862"/>
                          </a:solidFill>
                          <a:latin typeface="Gotham Bold"/>
                          <a:cs typeface="Gotham Bold"/>
                        </a:rPr>
                        <a:t>IN</a:t>
                      </a:r>
                      <a:r>
                        <a:rPr sz="1100" spc="280" dirty="0">
                          <a:solidFill>
                            <a:srgbClr val="006862"/>
                          </a:solidFill>
                          <a:latin typeface="Gotham Bold"/>
                          <a:cs typeface="Gotham Bold"/>
                        </a:rPr>
                        <a:t> </a:t>
                      </a:r>
                      <a:r>
                        <a:rPr sz="1100" spc="-10" dirty="0">
                          <a:solidFill>
                            <a:srgbClr val="006862"/>
                          </a:solidFill>
                          <a:latin typeface="Gotham Bold"/>
                          <a:cs typeface="Gotham Bold"/>
                        </a:rPr>
                        <a:t>PRODUCTION</a:t>
                      </a:r>
                      <a:endParaRPr sz="1100">
                        <a:latin typeface="Gotham Bold"/>
                        <a:cs typeface="Gotham Bold"/>
                      </a:endParaRPr>
                    </a:p>
                  </a:txBody>
                  <a:tcPr marL="0" marR="0" marT="0" marB="0"/>
                </a:tc>
                <a:extLst>
                  <a:ext uri="{0D108BD9-81ED-4DB2-BD59-A6C34878D82A}">
                    <a16:rowId xmlns:a16="http://schemas.microsoft.com/office/drawing/2014/main" val="10000"/>
                  </a:ext>
                </a:extLst>
              </a:tr>
              <a:tr h="380365">
                <a:tc>
                  <a:txBody>
                    <a:bodyPr/>
                    <a:lstStyle/>
                    <a:p>
                      <a:pPr marR="21590" algn="r">
                        <a:lnSpc>
                          <a:spcPct val="100000"/>
                        </a:lnSpc>
                        <a:spcBef>
                          <a:spcPts val="750"/>
                        </a:spcBef>
                      </a:pPr>
                      <a:r>
                        <a:rPr sz="1100" spc="-10" dirty="0">
                          <a:solidFill>
                            <a:srgbClr val="000033"/>
                          </a:solidFill>
                          <a:latin typeface="Gotham Bold"/>
                          <a:cs typeface="Gotham Bold"/>
                        </a:rPr>
                        <a:t>129.6</a:t>
                      </a:r>
                      <a:endParaRPr sz="1100">
                        <a:latin typeface="Gotham Bold"/>
                        <a:cs typeface="Gotham Bold"/>
                      </a:endParaRPr>
                    </a:p>
                  </a:txBody>
                  <a:tcPr marL="0" marR="0" marT="95250" marB="0"/>
                </a:tc>
                <a:tc>
                  <a:txBody>
                    <a:bodyPr/>
                    <a:lstStyle/>
                    <a:p>
                      <a:pPr marL="53975">
                        <a:lnSpc>
                          <a:spcPct val="100000"/>
                        </a:lnSpc>
                        <a:spcBef>
                          <a:spcPts val="750"/>
                        </a:spcBef>
                      </a:pPr>
                      <a:r>
                        <a:rPr sz="1100" dirty="0">
                          <a:solidFill>
                            <a:srgbClr val="006862"/>
                          </a:solidFill>
                          <a:latin typeface="Gotham Bold"/>
                          <a:cs typeface="Gotham Bold"/>
                        </a:rPr>
                        <a:t>SOIL </a:t>
                      </a:r>
                      <a:r>
                        <a:rPr sz="1100" spc="-10" dirty="0">
                          <a:solidFill>
                            <a:srgbClr val="006862"/>
                          </a:solidFill>
                          <a:latin typeface="Gotham Bold"/>
                          <a:cs typeface="Gotham Bold"/>
                        </a:rPr>
                        <a:t>PRODUCTIVITY</a:t>
                      </a:r>
                      <a:r>
                        <a:rPr sz="1100" spc="5" dirty="0">
                          <a:solidFill>
                            <a:srgbClr val="006862"/>
                          </a:solidFill>
                          <a:latin typeface="Gotham Bold"/>
                          <a:cs typeface="Gotham Bold"/>
                        </a:rPr>
                        <a:t> </a:t>
                      </a:r>
                      <a:r>
                        <a:rPr sz="1100" spc="-10" dirty="0">
                          <a:solidFill>
                            <a:srgbClr val="006862"/>
                          </a:solidFill>
                          <a:latin typeface="Gotham Bold"/>
                          <a:cs typeface="Gotham Bold"/>
                        </a:rPr>
                        <a:t>INDEX</a:t>
                      </a:r>
                      <a:endParaRPr sz="1100">
                        <a:latin typeface="Gotham Bold"/>
                        <a:cs typeface="Gotham Bold"/>
                      </a:endParaRPr>
                    </a:p>
                  </a:txBody>
                  <a:tcPr marL="0" marR="0" marT="95250" marB="0"/>
                </a:tc>
                <a:extLst>
                  <a:ext uri="{0D108BD9-81ED-4DB2-BD59-A6C34878D82A}">
                    <a16:rowId xmlns:a16="http://schemas.microsoft.com/office/drawing/2014/main" val="10001"/>
                  </a:ext>
                </a:extLst>
              </a:tr>
              <a:tr h="450850">
                <a:tc>
                  <a:txBody>
                    <a:bodyPr/>
                    <a:lstStyle/>
                    <a:p>
                      <a:pPr marR="40005" algn="r">
                        <a:lnSpc>
                          <a:spcPct val="100000"/>
                        </a:lnSpc>
                        <a:spcBef>
                          <a:spcPts val="750"/>
                        </a:spcBef>
                      </a:pPr>
                      <a:r>
                        <a:rPr sz="1100" spc="-10" dirty="0">
                          <a:solidFill>
                            <a:srgbClr val="000033"/>
                          </a:solidFill>
                          <a:latin typeface="Gotham Bold"/>
                          <a:cs typeface="Gotham Bold"/>
                        </a:rPr>
                        <a:t>$16,902</a:t>
                      </a:r>
                      <a:endParaRPr sz="1100">
                        <a:latin typeface="Gotham Bold"/>
                        <a:cs typeface="Gotham Bold"/>
                      </a:endParaRPr>
                    </a:p>
                  </a:txBody>
                  <a:tcPr marL="0" marR="0" marT="95250" marB="0"/>
                </a:tc>
                <a:tc>
                  <a:txBody>
                    <a:bodyPr/>
                    <a:lstStyle/>
                    <a:p>
                      <a:pPr marL="29209" marR="624840" indent="6350">
                        <a:lnSpc>
                          <a:spcPct val="113700"/>
                        </a:lnSpc>
                        <a:spcBef>
                          <a:spcPts val="545"/>
                        </a:spcBef>
                      </a:pPr>
                      <a:r>
                        <a:rPr sz="1100" spc="-10" dirty="0">
                          <a:solidFill>
                            <a:srgbClr val="006862"/>
                          </a:solidFill>
                          <a:latin typeface="Gotham Bold"/>
                          <a:cs typeface="Gotham Bold"/>
                        </a:rPr>
                        <a:t>PAID</a:t>
                      </a:r>
                      <a:r>
                        <a:rPr sz="1100" spc="-30" dirty="0">
                          <a:solidFill>
                            <a:srgbClr val="006862"/>
                          </a:solidFill>
                          <a:latin typeface="Gotham Bold"/>
                          <a:cs typeface="Gotham Bold"/>
                        </a:rPr>
                        <a:t> </a:t>
                      </a:r>
                      <a:r>
                        <a:rPr sz="1100" dirty="0">
                          <a:solidFill>
                            <a:srgbClr val="006862"/>
                          </a:solidFill>
                          <a:latin typeface="Gotham Bold"/>
                          <a:cs typeface="Gotham Bold"/>
                        </a:rPr>
                        <a:t>LIEU</a:t>
                      </a:r>
                      <a:r>
                        <a:rPr sz="1100" spc="-30" dirty="0">
                          <a:solidFill>
                            <a:srgbClr val="006862"/>
                          </a:solidFill>
                          <a:latin typeface="Gotham Bold"/>
                          <a:cs typeface="Gotham Bold"/>
                        </a:rPr>
                        <a:t> </a:t>
                      </a:r>
                      <a:r>
                        <a:rPr sz="1100" dirty="0">
                          <a:solidFill>
                            <a:srgbClr val="006862"/>
                          </a:solidFill>
                          <a:latin typeface="Gotham Bold"/>
                          <a:cs typeface="Gotham Bold"/>
                        </a:rPr>
                        <a:t>OF</a:t>
                      </a:r>
                      <a:r>
                        <a:rPr sz="1100" spc="-30" dirty="0">
                          <a:solidFill>
                            <a:srgbClr val="006862"/>
                          </a:solidFill>
                          <a:latin typeface="Gotham Bold"/>
                          <a:cs typeface="Gotham Bold"/>
                        </a:rPr>
                        <a:t> </a:t>
                      </a:r>
                      <a:r>
                        <a:rPr sz="1100" spc="-20" dirty="0">
                          <a:solidFill>
                            <a:srgbClr val="006862"/>
                          </a:solidFill>
                          <a:latin typeface="Gotham Bold"/>
                          <a:cs typeface="Gotham Bold"/>
                        </a:rPr>
                        <a:t>REAL </a:t>
                      </a:r>
                      <a:r>
                        <a:rPr sz="1100" spc="-30" dirty="0">
                          <a:solidFill>
                            <a:srgbClr val="006862"/>
                          </a:solidFill>
                          <a:latin typeface="Gotham Bold"/>
                          <a:cs typeface="Gotham Bold"/>
                        </a:rPr>
                        <a:t>ESTATE</a:t>
                      </a:r>
                      <a:r>
                        <a:rPr sz="1100" spc="-40" dirty="0">
                          <a:solidFill>
                            <a:srgbClr val="006862"/>
                          </a:solidFill>
                          <a:latin typeface="Gotham Bold"/>
                          <a:cs typeface="Gotham Bold"/>
                        </a:rPr>
                        <a:t> </a:t>
                      </a:r>
                      <a:r>
                        <a:rPr sz="1100" spc="-25" dirty="0">
                          <a:solidFill>
                            <a:srgbClr val="006862"/>
                          </a:solidFill>
                          <a:latin typeface="Gotham Bold"/>
                          <a:cs typeface="Gotham Bold"/>
                        </a:rPr>
                        <a:t>TAX</a:t>
                      </a:r>
                      <a:endParaRPr sz="1100">
                        <a:latin typeface="Gotham Bold"/>
                        <a:cs typeface="Gotham Bold"/>
                      </a:endParaRPr>
                    </a:p>
                  </a:txBody>
                  <a:tcPr marL="0" marR="0" marT="69215" marB="0"/>
                </a:tc>
                <a:extLst>
                  <a:ext uri="{0D108BD9-81ED-4DB2-BD59-A6C34878D82A}">
                    <a16:rowId xmlns:a16="http://schemas.microsoft.com/office/drawing/2014/main" val="10002"/>
                  </a:ext>
                </a:extLst>
              </a:tr>
            </a:tbl>
          </a:graphicData>
        </a:graphic>
      </p:graphicFrame>
      <p:sp>
        <p:nvSpPr>
          <p:cNvPr id="12" name="object 12"/>
          <p:cNvSpPr txBox="1"/>
          <p:nvPr/>
        </p:nvSpPr>
        <p:spPr>
          <a:xfrm>
            <a:off x="4398458" y="3674761"/>
            <a:ext cx="2395220" cy="574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0033"/>
                </a:solidFill>
                <a:latin typeface="Gotham Bold"/>
                <a:cs typeface="Gotham Bold"/>
              </a:rPr>
              <a:t>$1,528,830</a:t>
            </a:r>
            <a:r>
              <a:rPr sz="1100" spc="185" dirty="0">
                <a:solidFill>
                  <a:srgbClr val="000033"/>
                </a:solidFill>
                <a:latin typeface="Gotham Bold"/>
                <a:cs typeface="Gotham Bold"/>
              </a:rPr>
              <a:t> </a:t>
            </a:r>
            <a:r>
              <a:rPr sz="1100" dirty="0">
                <a:solidFill>
                  <a:srgbClr val="006862"/>
                </a:solidFill>
                <a:latin typeface="Gotham Bold"/>
                <a:cs typeface="Gotham Bold"/>
              </a:rPr>
              <a:t>ORIGINAL</a:t>
            </a:r>
            <a:r>
              <a:rPr sz="1100" spc="-75" dirty="0">
                <a:solidFill>
                  <a:srgbClr val="006862"/>
                </a:solidFill>
                <a:latin typeface="Gotham Bold"/>
                <a:cs typeface="Gotham Bold"/>
              </a:rPr>
              <a:t> </a:t>
            </a:r>
            <a:r>
              <a:rPr sz="1100" spc="-10" dirty="0">
                <a:solidFill>
                  <a:srgbClr val="006862"/>
                </a:solidFill>
                <a:latin typeface="Gotham Bold"/>
                <a:cs typeface="Gotham Bold"/>
              </a:rPr>
              <a:t>VALUE</a:t>
            </a:r>
            <a:endParaRPr sz="1100">
              <a:latin typeface="Gotham Bold"/>
              <a:cs typeface="Gotham Bold"/>
            </a:endParaRPr>
          </a:p>
          <a:p>
            <a:pPr>
              <a:lnSpc>
                <a:spcPct val="100000"/>
              </a:lnSpc>
              <a:spcBef>
                <a:spcPts val="55"/>
              </a:spcBef>
            </a:pPr>
            <a:endParaRPr sz="1350">
              <a:latin typeface="Gotham Bold"/>
              <a:cs typeface="Gotham Bold"/>
            </a:endParaRPr>
          </a:p>
          <a:p>
            <a:pPr marL="12700">
              <a:lnSpc>
                <a:spcPct val="100000"/>
              </a:lnSpc>
              <a:spcBef>
                <a:spcPts val="5"/>
              </a:spcBef>
            </a:pPr>
            <a:r>
              <a:rPr sz="1100" dirty="0">
                <a:solidFill>
                  <a:srgbClr val="000033"/>
                </a:solidFill>
                <a:latin typeface="Gotham Bold"/>
                <a:cs typeface="Gotham Bold"/>
              </a:rPr>
              <a:t>$4,941,461</a:t>
            </a:r>
            <a:r>
              <a:rPr sz="1100" spc="190" dirty="0">
                <a:solidFill>
                  <a:srgbClr val="000033"/>
                </a:solidFill>
                <a:latin typeface="Gotham Bold"/>
                <a:cs typeface="Gotham Bold"/>
              </a:rPr>
              <a:t> </a:t>
            </a:r>
            <a:r>
              <a:rPr sz="1100" spc="-20" dirty="0">
                <a:solidFill>
                  <a:srgbClr val="006862"/>
                </a:solidFill>
                <a:latin typeface="Gotham Bold"/>
                <a:cs typeface="Gotham Bold"/>
              </a:rPr>
              <a:t>VALUE</a:t>
            </a:r>
            <a:r>
              <a:rPr sz="1100" spc="-60" dirty="0">
                <a:solidFill>
                  <a:srgbClr val="006862"/>
                </a:solidFill>
                <a:latin typeface="Gotham Bold"/>
                <a:cs typeface="Gotham Bold"/>
              </a:rPr>
              <a:t> </a:t>
            </a:r>
            <a:r>
              <a:rPr sz="1100" dirty="0">
                <a:solidFill>
                  <a:srgbClr val="006862"/>
                </a:solidFill>
                <a:latin typeface="Gotham Bold"/>
                <a:cs typeface="Gotham Bold"/>
              </a:rPr>
              <a:t>JUNE</a:t>
            </a:r>
            <a:r>
              <a:rPr sz="1100" spc="-65" dirty="0">
                <a:solidFill>
                  <a:srgbClr val="006862"/>
                </a:solidFill>
                <a:latin typeface="Gotham Bold"/>
                <a:cs typeface="Gotham Bold"/>
              </a:rPr>
              <a:t> </a:t>
            </a:r>
            <a:r>
              <a:rPr sz="1100" dirty="0">
                <a:solidFill>
                  <a:srgbClr val="006862"/>
                </a:solidFill>
                <a:latin typeface="Gotham Bold"/>
                <a:cs typeface="Gotham Bold"/>
              </a:rPr>
              <a:t>30,</a:t>
            </a:r>
            <a:r>
              <a:rPr sz="1100" spc="-7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p:txBody>
      </p:sp>
      <p:graphicFrame>
        <p:nvGraphicFramePr>
          <p:cNvPr id="13" name="object 13"/>
          <p:cNvGraphicFramePr>
            <a:graphicFrameLocks noGrp="1"/>
          </p:cNvGraphicFramePr>
          <p:nvPr/>
        </p:nvGraphicFramePr>
        <p:xfrm>
          <a:off x="4505138" y="4474499"/>
          <a:ext cx="2795904" cy="899795"/>
        </p:xfrm>
        <a:graphic>
          <a:graphicData uri="http://schemas.openxmlformats.org/drawingml/2006/table">
            <a:tbl>
              <a:tblPr firstRow="1" bandRow="1">
                <a:tableStyleId>{2D5ABB26-0587-4C30-8999-92F81FD0307C}</a:tableStyleId>
              </a:tblPr>
              <a:tblGrid>
                <a:gridCol w="713740">
                  <a:extLst>
                    <a:ext uri="{9D8B030D-6E8A-4147-A177-3AD203B41FA5}">
                      <a16:colId xmlns:a16="http://schemas.microsoft.com/office/drawing/2014/main" val="20000"/>
                    </a:ext>
                  </a:extLst>
                </a:gridCol>
                <a:gridCol w="2082164">
                  <a:extLst>
                    <a:ext uri="{9D8B030D-6E8A-4147-A177-3AD203B41FA5}">
                      <a16:colId xmlns:a16="http://schemas.microsoft.com/office/drawing/2014/main" val="20001"/>
                    </a:ext>
                  </a:extLst>
                </a:gridCol>
              </a:tblGrid>
              <a:tr h="259715">
                <a:tc>
                  <a:txBody>
                    <a:bodyPr/>
                    <a:lstStyle/>
                    <a:p>
                      <a:pPr marR="33020" algn="r">
                        <a:lnSpc>
                          <a:spcPts val="1120"/>
                        </a:lnSpc>
                      </a:pPr>
                      <a:r>
                        <a:rPr sz="1100" spc="-10" dirty="0">
                          <a:solidFill>
                            <a:srgbClr val="000033"/>
                          </a:solidFill>
                          <a:latin typeface="Gotham Bold"/>
                          <a:cs typeface="Gotham Bold"/>
                        </a:rPr>
                        <a:t>$128,046</a:t>
                      </a:r>
                      <a:endParaRPr sz="1100">
                        <a:latin typeface="Gotham Bold"/>
                        <a:cs typeface="Gotham Bold"/>
                      </a:endParaRPr>
                    </a:p>
                  </a:txBody>
                  <a:tcPr marL="0" marR="0" marT="0" marB="0"/>
                </a:tc>
                <a:tc>
                  <a:txBody>
                    <a:bodyPr/>
                    <a:lstStyle/>
                    <a:p>
                      <a:pPr marL="42545">
                        <a:lnSpc>
                          <a:spcPts val="1120"/>
                        </a:lnSpc>
                      </a:pPr>
                      <a:r>
                        <a:rPr sz="1100" dirty="0">
                          <a:solidFill>
                            <a:srgbClr val="006862"/>
                          </a:solidFill>
                          <a:latin typeface="Gotham Bold"/>
                          <a:cs typeface="Gotham Bold"/>
                        </a:rPr>
                        <a:t>NET</a:t>
                      </a:r>
                      <a:r>
                        <a:rPr sz="1100" spc="-30" dirty="0">
                          <a:solidFill>
                            <a:srgbClr val="006862"/>
                          </a:solidFill>
                          <a:latin typeface="Gotham Bold"/>
                          <a:cs typeface="Gotham Bold"/>
                        </a:rPr>
                        <a:t> </a:t>
                      </a:r>
                      <a:r>
                        <a:rPr sz="1100" dirty="0">
                          <a:solidFill>
                            <a:srgbClr val="006862"/>
                          </a:solidFill>
                          <a:latin typeface="Gotham Bold"/>
                          <a:cs typeface="Gotham Bold"/>
                        </a:rPr>
                        <a:t>INCOME</a:t>
                      </a:r>
                      <a:r>
                        <a:rPr sz="1100" spc="-25" dirty="0">
                          <a:solidFill>
                            <a:srgbClr val="006862"/>
                          </a:solidFill>
                          <a:latin typeface="Gotham Bold"/>
                          <a:cs typeface="Gotham Bold"/>
                        </a:rPr>
                        <a:t> </a:t>
                      </a:r>
                      <a:r>
                        <a:rPr sz="1100" dirty="0">
                          <a:solidFill>
                            <a:srgbClr val="006862"/>
                          </a:solidFill>
                          <a:latin typeface="Gotham Bold"/>
                          <a:cs typeface="Gotham Bold"/>
                        </a:rPr>
                        <a:t>CY</a:t>
                      </a:r>
                      <a:r>
                        <a:rPr sz="1100" spc="-3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0" marB="0"/>
                </a:tc>
                <a:extLst>
                  <a:ext uri="{0D108BD9-81ED-4DB2-BD59-A6C34878D82A}">
                    <a16:rowId xmlns:a16="http://schemas.microsoft.com/office/drawing/2014/main" val="10000"/>
                  </a:ext>
                </a:extLst>
              </a:tr>
              <a:tr h="380365">
                <a:tc>
                  <a:txBody>
                    <a:bodyPr/>
                    <a:lstStyle/>
                    <a:p>
                      <a:pPr marR="28575" algn="r">
                        <a:lnSpc>
                          <a:spcPct val="100000"/>
                        </a:lnSpc>
                        <a:spcBef>
                          <a:spcPts val="750"/>
                        </a:spcBef>
                      </a:pPr>
                      <a:r>
                        <a:rPr sz="1100" spc="-10" dirty="0">
                          <a:solidFill>
                            <a:srgbClr val="000033"/>
                          </a:solidFill>
                          <a:latin typeface="Gotham Bold"/>
                          <a:cs typeface="Gotham Bold"/>
                        </a:rPr>
                        <a:t>11.2%</a:t>
                      </a:r>
                      <a:endParaRPr sz="1100">
                        <a:latin typeface="Gotham Bold"/>
                        <a:cs typeface="Gotham Bold"/>
                      </a:endParaRPr>
                    </a:p>
                  </a:txBody>
                  <a:tcPr marL="0" marR="0" marT="95250" marB="0"/>
                </a:tc>
                <a:tc>
                  <a:txBody>
                    <a:bodyPr/>
                    <a:lstStyle/>
                    <a:p>
                      <a:pPr marL="46990">
                        <a:lnSpc>
                          <a:spcPct val="100000"/>
                        </a:lnSpc>
                        <a:spcBef>
                          <a:spcPts val="750"/>
                        </a:spcBef>
                      </a:pP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10" dirty="0">
                          <a:solidFill>
                            <a:srgbClr val="006862"/>
                          </a:solidFill>
                          <a:latin typeface="Gotham Bold"/>
                          <a:cs typeface="Gotham Bold"/>
                        </a:rPr>
                        <a:t>RETURN</a:t>
                      </a:r>
                      <a:endParaRPr sz="1100">
                        <a:latin typeface="Gotham Bold"/>
                        <a:cs typeface="Gotham Bold"/>
                      </a:endParaRPr>
                    </a:p>
                  </a:txBody>
                  <a:tcPr marL="0" marR="0" marT="95250" marB="0"/>
                </a:tc>
                <a:extLst>
                  <a:ext uri="{0D108BD9-81ED-4DB2-BD59-A6C34878D82A}">
                    <a16:rowId xmlns:a16="http://schemas.microsoft.com/office/drawing/2014/main" val="10001"/>
                  </a:ext>
                </a:extLst>
              </a:tr>
              <a:tr h="259715">
                <a:tc>
                  <a:txBody>
                    <a:bodyPr/>
                    <a:lstStyle/>
                    <a:p>
                      <a:pPr marR="39370" algn="r">
                        <a:lnSpc>
                          <a:spcPts val="1200"/>
                        </a:lnSpc>
                        <a:spcBef>
                          <a:spcPts val="750"/>
                        </a:spcBef>
                      </a:pPr>
                      <a:r>
                        <a:rPr sz="1100" spc="-10" dirty="0">
                          <a:solidFill>
                            <a:srgbClr val="000033"/>
                          </a:solidFill>
                          <a:latin typeface="Gotham Bold"/>
                          <a:cs typeface="Gotham Bold"/>
                        </a:rPr>
                        <a:t>$112,599</a:t>
                      </a:r>
                      <a:endParaRPr sz="1100">
                        <a:latin typeface="Gotham Bold"/>
                        <a:cs typeface="Gotham Bold"/>
                      </a:endParaRPr>
                    </a:p>
                  </a:txBody>
                  <a:tcPr marL="0" marR="0" marT="95250" marB="0"/>
                </a:tc>
                <a:tc>
                  <a:txBody>
                    <a:bodyPr/>
                    <a:lstStyle/>
                    <a:p>
                      <a:pPr marL="36195">
                        <a:lnSpc>
                          <a:spcPts val="1200"/>
                        </a:lnSpc>
                        <a:spcBef>
                          <a:spcPts val="750"/>
                        </a:spcBef>
                      </a:pPr>
                      <a:r>
                        <a:rPr sz="1100" dirty="0">
                          <a:solidFill>
                            <a:srgbClr val="006862"/>
                          </a:solidFill>
                          <a:latin typeface="Gotham Bold"/>
                          <a:cs typeface="Gotham Bold"/>
                        </a:rPr>
                        <a:t>NET</a:t>
                      </a:r>
                      <a:r>
                        <a:rPr sz="1100" spc="-35" dirty="0">
                          <a:solidFill>
                            <a:srgbClr val="006862"/>
                          </a:solidFill>
                          <a:latin typeface="Gotham Bold"/>
                          <a:cs typeface="Gotham Bold"/>
                        </a:rPr>
                        <a:t> </a:t>
                      </a:r>
                      <a:r>
                        <a:rPr sz="1100" dirty="0">
                          <a:solidFill>
                            <a:srgbClr val="006862"/>
                          </a:solidFill>
                          <a:latin typeface="Gotham Bold"/>
                          <a:cs typeface="Gotham Bold"/>
                        </a:rPr>
                        <a:t>INCOME</a:t>
                      </a:r>
                      <a:r>
                        <a:rPr sz="1100" spc="-35" dirty="0">
                          <a:solidFill>
                            <a:srgbClr val="006862"/>
                          </a:solidFill>
                          <a:latin typeface="Gotham Bold"/>
                          <a:cs typeface="Gotham Bold"/>
                        </a:rPr>
                        <a:t> </a:t>
                      </a:r>
                      <a:r>
                        <a:rPr sz="1100" spc="-10" dirty="0">
                          <a:solidFill>
                            <a:srgbClr val="006862"/>
                          </a:solidFill>
                          <a:latin typeface="Gotham Bold"/>
                          <a:cs typeface="Gotham Bold"/>
                        </a:rPr>
                        <a:t>DISTRIBUTION</a:t>
                      </a:r>
                      <a:endParaRPr sz="1100">
                        <a:latin typeface="Gotham Bold"/>
                        <a:cs typeface="Gotham Bold"/>
                      </a:endParaRPr>
                    </a:p>
                  </a:txBody>
                  <a:tcPr marL="0" marR="0" marT="95250" marB="0"/>
                </a:tc>
                <a:extLst>
                  <a:ext uri="{0D108BD9-81ED-4DB2-BD59-A6C34878D82A}">
                    <a16:rowId xmlns:a16="http://schemas.microsoft.com/office/drawing/2014/main" val="10002"/>
                  </a:ext>
                </a:extLst>
              </a:tr>
            </a:tbl>
          </a:graphicData>
        </a:graphic>
      </p:graphicFrame>
      <p:sp>
        <p:nvSpPr>
          <p:cNvPr id="14" name="object 14"/>
          <p:cNvSpPr/>
          <p:nvPr/>
        </p:nvSpPr>
        <p:spPr>
          <a:xfrm>
            <a:off x="4363639" y="1703708"/>
            <a:ext cx="102870" cy="118745"/>
          </a:xfrm>
          <a:custGeom>
            <a:avLst/>
            <a:gdLst/>
            <a:ahLst/>
            <a:cxnLst/>
            <a:rect l="l" t="t" r="r" b="b"/>
            <a:pathLst>
              <a:path w="102870" h="118744">
                <a:moveTo>
                  <a:pt x="0" y="0"/>
                </a:moveTo>
                <a:lnTo>
                  <a:pt x="0" y="118719"/>
                </a:lnTo>
                <a:lnTo>
                  <a:pt x="102806" y="59359"/>
                </a:lnTo>
                <a:lnTo>
                  <a:pt x="0" y="0"/>
                </a:lnTo>
                <a:close/>
              </a:path>
            </a:pathLst>
          </a:custGeom>
          <a:solidFill>
            <a:srgbClr val="006862"/>
          </a:solidFill>
        </p:spPr>
        <p:txBody>
          <a:bodyPr wrap="square" lIns="0" tIns="0" rIns="0" bIns="0" rtlCol="0"/>
          <a:lstStyle/>
          <a:p>
            <a:endParaRPr/>
          </a:p>
        </p:txBody>
      </p:sp>
      <p:grpSp>
        <p:nvGrpSpPr>
          <p:cNvPr id="15" name="object 15"/>
          <p:cNvGrpSpPr/>
          <p:nvPr/>
        </p:nvGrpSpPr>
        <p:grpSpPr>
          <a:xfrm>
            <a:off x="4223942" y="1678944"/>
            <a:ext cx="25400" cy="4104640"/>
            <a:chOff x="4223942" y="1678944"/>
            <a:chExt cx="25400" cy="4104640"/>
          </a:xfrm>
        </p:grpSpPr>
        <p:sp>
          <p:nvSpPr>
            <p:cNvPr id="16" name="object 16"/>
            <p:cNvSpPr/>
            <p:nvPr/>
          </p:nvSpPr>
          <p:spPr>
            <a:xfrm>
              <a:off x="4236642" y="1742634"/>
              <a:ext cx="0" cy="4003040"/>
            </a:xfrm>
            <a:custGeom>
              <a:avLst/>
              <a:gdLst/>
              <a:ahLst/>
              <a:cxnLst/>
              <a:rect l="l" t="t" r="r" b="b"/>
              <a:pathLst>
                <a:path h="4003040">
                  <a:moveTo>
                    <a:pt x="0" y="0"/>
                  </a:moveTo>
                  <a:lnTo>
                    <a:pt x="0" y="4002760"/>
                  </a:lnTo>
                </a:path>
              </a:pathLst>
            </a:custGeom>
            <a:ln w="25400">
              <a:solidFill>
                <a:srgbClr val="000033"/>
              </a:solidFill>
              <a:prstDash val="dot"/>
            </a:ln>
          </p:spPr>
          <p:txBody>
            <a:bodyPr wrap="square" lIns="0" tIns="0" rIns="0" bIns="0" rtlCol="0"/>
            <a:lstStyle/>
            <a:p>
              <a:endParaRPr/>
            </a:p>
          </p:txBody>
        </p:sp>
        <p:sp>
          <p:nvSpPr>
            <p:cNvPr id="17" name="object 17"/>
            <p:cNvSpPr/>
            <p:nvPr/>
          </p:nvSpPr>
          <p:spPr>
            <a:xfrm>
              <a:off x="4223931" y="1678952"/>
              <a:ext cx="25400" cy="4104640"/>
            </a:xfrm>
            <a:custGeom>
              <a:avLst/>
              <a:gdLst/>
              <a:ahLst/>
              <a:cxnLst/>
              <a:rect l="l" t="t" r="r" b="b"/>
              <a:pathLst>
                <a:path w="25400" h="4104640">
                  <a:moveTo>
                    <a:pt x="25400" y="4091940"/>
                  </a:moveTo>
                  <a:lnTo>
                    <a:pt x="21691" y="4082961"/>
                  </a:lnTo>
                  <a:lnTo>
                    <a:pt x="12700" y="4079240"/>
                  </a:lnTo>
                  <a:lnTo>
                    <a:pt x="3721" y="4082961"/>
                  </a:lnTo>
                  <a:lnTo>
                    <a:pt x="0" y="4091940"/>
                  </a:lnTo>
                  <a:lnTo>
                    <a:pt x="3721" y="4100919"/>
                  </a:lnTo>
                  <a:lnTo>
                    <a:pt x="12700" y="4104640"/>
                  </a:lnTo>
                  <a:lnTo>
                    <a:pt x="21691" y="4100919"/>
                  </a:lnTo>
                  <a:lnTo>
                    <a:pt x="25400" y="4091940"/>
                  </a:lnTo>
                  <a:close/>
                </a:path>
                <a:path w="25400" h="4104640">
                  <a:moveTo>
                    <a:pt x="25400" y="12700"/>
                  </a:moveTo>
                  <a:lnTo>
                    <a:pt x="21691" y="3721"/>
                  </a:lnTo>
                  <a:lnTo>
                    <a:pt x="12700" y="0"/>
                  </a:lnTo>
                  <a:lnTo>
                    <a:pt x="3721" y="3721"/>
                  </a:lnTo>
                  <a:lnTo>
                    <a:pt x="0" y="12700"/>
                  </a:lnTo>
                  <a:lnTo>
                    <a:pt x="3721" y="21678"/>
                  </a:lnTo>
                  <a:lnTo>
                    <a:pt x="12700" y="25400"/>
                  </a:lnTo>
                  <a:lnTo>
                    <a:pt x="21691" y="21678"/>
                  </a:lnTo>
                  <a:lnTo>
                    <a:pt x="25400" y="12700"/>
                  </a:lnTo>
                  <a:close/>
                </a:path>
              </a:pathLst>
            </a:custGeom>
            <a:solidFill>
              <a:srgbClr val="000033"/>
            </a:solidFill>
          </p:spPr>
          <p:txBody>
            <a:bodyPr wrap="square" lIns="0" tIns="0" rIns="0" bIns="0" rtlCol="0"/>
            <a:lstStyle/>
            <a:p>
              <a:endParaRPr/>
            </a:p>
          </p:txBody>
        </p:sp>
      </p:grpSp>
      <p:pic>
        <p:nvPicPr>
          <p:cNvPr id="18" name="object 18"/>
          <p:cNvPicPr/>
          <p:nvPr/>
        </p:nvPicPr>
        <p:blipFill>
          <a:blip r:embed="rId3" cstate="print"/>
          <a:stretch>
            <a:fillRect/>
          </a:stretch>
        </p:blipFill>
        <p:spPr>
          <a:xfrm>
            <a:off x="402844" y="3566159"/>
            <a:ext cx="3674961" cy="3674961"/>
          </a:xfrm>
          <a:prstGeom prst="rect">
            <a:avLst/>
          </a:prstGeom>
        </p:spPr>
      </p:pic>
      <p:pic>
        <p:nvPicPr>
          <p:cNvPr id="19" name="object 19"/>
          <p:cNvPicPr/>
          <p:nvPr/>
        </p:nvPicPr>
        <p:blipFill>
          <a:blip r:embed="rId4" cstate="print"/>
          <a:stretch>
            <a:fillRect/>
          </a:stretch>
        </p:blipFill>
        <p:spPr>
          <a:xfrm>
            <a:off x="4477003" y="6089903"/>
            <a:ext cx="2775204" cy="277520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8221" y="346075"/>
            <a:ext cx="1862455"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 ANNUAL </a:t>
            </a:r>
            <a:r>
              <a:rPr sz="1100" b="0" spc="-10" dirty="0">
                <a:solidFill>
                  <a:srgbClr val="5E6669"/>
                </a:solidFill>
                <a:latin typeface="Gotham Book"/>
                <a:cs typeface="Gotham Book"/>
              </a:rPr>
              <a:t>REPORT</a:t>
            </a:r>
            <a:endParaRPr sz="1100">
              <a:latin typeface="Gotham Book"/>
              <a:cs typeface="Gotham Book"/>
            </a:endParaRPr>
          </a:p>
        </p:txBody>
      </p:sp>
      <p:grpSp>
        <p:nvGrpSpPr>
          <p:cNvPr id="3" name="object 3"/>
          <p:cNvGrpSpPr/>
          <p:nvPr/>
        </p:nvGrpSpPr>
        <p:grpSpPr>
          <a:xfrm>
            <a:off x="-5937" y="9474200"/>
            <a:ext cx="7780655" cy="584200"/>
            <a:chOff x="-5937" y="9474200"/>
            <a:chExt cx="7780655" cy="584200"/>
          </a:xfrm>
        </p:grpSpPr>
        <p:pic>
          <p:nvPicPr>
            <p:cNvPr id="4" name="object 4"/>
            <p:cNvPicPr/>
            <p:nvPr/>
          </p:nvPicPr>
          <p:blipFill>
            <a:blip r:embed="rId2" cstate="print"/>
            <a:stretch>
              <a:fillRect/>
            </a:stretch>
          </p:blipFill>
          <p:spPr>
            <a:xfrm>
              <a:off x="0" y="9474200"/>
              <a:ext cx="7772400" cy="584200"/>
            </a:xfrm>
            <a:prstGeom prst="rect">
              <a:avLst/>
            </a:prstGeom>
          </p:spPr>
        </p:pic>
        <p:sp>
          <p:nvSpPr>
            <p:cNvPr id="5" name="object 5"/>
            <p:cNvSpPr/>
            <p:nvPr/>
          </p:nvSpPr>
          <p:spPr>
            <a:xfrm>
              <a:off x="0" y="9757798"/>
              <a:ext cx="7768590" cy="55244"/>
            </a:xfrm>
            <a:custGeom>
              <a:avLst/>
              <a:gdLst/>
              <a:ahLst/>
              <a:cxnLst/>
              <a:rect l="l" t="t" r="r" b="b"/>
              <a:pathLst>
                <a:path w="7768590" h="55245">
                  <a:moveTo>
                    <a:pt x="8602" y="0"/>
                  </a:moveTo>
                  <a:lnTo>
                    <a:pt x="0" y="8602"/>
                  </a:lnTo>
                </a:path>
                <a:path w="7768590" h="55245">
                  <a:moveTo>
                    <a:pt x="40403" y="0"/>
                  </a:moveTo>
                  <a:lnTo>
                    <a:pt x="0" y="40403"/>
                  </a:lnTo>
                </a:path>
                <a:path w="7768590" h="55245">
                  <a:moveTo>
                    <a:pt x="72204" y="0"/>
                  </a:moveTo>
                  <a:lnTo>
                    <a:pt x="17099" y="55105"/>
                  </a:lnTo>
                </a:path>
                <a:path w="7768590" h="55245">
                  <a:moveTo>
                    <a:pt x="104005" y="0"/>
                  </a:moveTo>
                  <a:lnTo>
                    <a:pt x="48900" y="55105"/>
                  </a:lnTo>
                </a:path>
                <a:path w="7768590" h="55245">
                  <a:moveTo>
                    <a:pt x="135806" y="0"/>
                  </a:moveTo>
                  <a:lnTo>
                    <a:pt x="80713" y="55105"/>
                  </a:lnTo>
                </a:path>
                <a:path w="7768590" h="55245">
                  <a:moveTo>
                    <a:pt x="167606" y="0"/>
                  </a:moveTo>
                  <a:lnTo>
                    <a:pt x="112514" y="55105"/>
                  </a:lnTo>
                </a:path>
                <a:path w="7768590" h="55245">
                  <a:moveTo>
                    <a:pt x="199420" y="0"/>
                  </a:moveTo>
                  <a:lnTo>
                    <a:pt x="144315" y="55105"/>
                  </a:lnTo>
                </a:path>
                <a:path w="7768590" h="55245">
                  <a:moveTo>
                    <a:pt x="231221" y="0"/>
                  </a:moveTo>
                  <a:lnTo>
                    <a:pt x="176115" y="55105"/>
                  </a:lnTo>
                </a:path>
                <a:path w="7768590" h="55245">
                  <a:moveTo>
                    <a:pt x="390225" y="0"/>
                  </a:moveTo>
                  <a:lnTo>
                    <a:pt x="335119" y="55105"/>
                  </a:lnTo>
                </a:path>
                <a:path w="7768590" h="55245">
                  <a:moveTo>
                    <a:pt x="422026" y="0"/>
                  </a:moveTo>
                  <a:lnTo>
                    <a:pt x="366920" y="55105"/>
                  </a:lnTo>
                </a:path>
                <a:path w="7768590" h="55245">
                  <a:moveTo>
                    <a:pt x="453826" y="0"/>
                  </a:moveTo>
                  <a:lnTo>
                    <a:pt x="398721" y="55105"/>
                  </a:lnTo>
                </a:path>
                <a:path w="7768590" h="55245">
                  <a:moveTo>
                    <a:pt x="485627" y="0"/>
                  </a:moveTo>
                  <a:lnTo>
                    <a:pt x="430522" y="55105"/>
                  </a:lnTo>
                </a:path>
                <a:path w="7768590" h="55245">
                  <a:moveTo>
                    <a:pt x="517428" y="0"/>
                  </a:moveTo>
                  <a:lnTo>
                    <a:pt x="462323" y="55105"/>
                  </a:lnTo>
                </a:path>
                <a:path w="7768590" h="55245">
                  <a:moveTo>
                    <a:pt x="549229" y="0"/>
                  </a:moveTo>
                  <a:lnTo>
                    <a:pt x="494123" y="55105"/>
                  </a:lnTo>
                </a:path>
                <a:path w="7768590" h="55245">
                  <a:moveTo>
                    <a:pt x="581030" y="0"/>
                  </a:moveTo>
                  <a:lnTo>
                    <a:pt x="525924" y="55105"/>
                  </a:lnTo>
                </a:path>
                <a:path w="7768590" h="55245">
                  <a:moveTo>
                    <a:pt x="612830" y="0"/>
                  </a:moveTo>
                  <a:lnTo>
                    <a:pt x="557738" y="55105"/>
                  </a:lnTo>
                </a:path>
                <a:path w="7768590" h="55245">
                  <a:moveTo>
                    <a:pt x="644631" y="0"/>
                  </a:moveTo>
                  <a:lnTo>
                    <a:pt x="589539" y="55105"/>
                  </a:lnTo>
                </a:path>
                <a:path w="7768590" h="55245">
                  <a:moveTo>
                    <a:pt x="676432" y="0"/>
                  </a:moveTo>
                  <a:lnTo>
                    <a:pt x="621339" y="55105"/>
                  </a:lnTo>
                </a:path>
                <a:path w="7768590" h="55245">
                  <a:moveTo>
                    <a:pt x="708245" y="0"/>
                  </a:moveTo>
                  <a:lnTo>
                    <a:pt x="653140" y="55105"/>
                  </a:lnTo>
                </a:path>
                <a:path w="7768590" h="55245">
                  <a:moveTo>
                    <a:pt x="740046" y="0"/>
                  </a:moveTo>
                  <a:lnTo>
                    <a:pt x="684941" y="55105"/>
                  </a:lnTo>
                </a:path>
                <a:path w="7768590" h="55245">
                  <a:moveTo>
                    <a:pt x="771847" y="0"/>
                  </a:moveTo>
                  <a:lnTo>
                    <a:pt x="716742" y="55105"/>
                  </a:lnTo>
                </a:path>
                <a:path w="7768590" h="55245">
                  <a:moveTo>
                    <a:pt x="803648" y="0"/>
                  </a:moveTo>
                  <a:lnTo>
                    <a:pt x="748543" y="55105"/>
                  </a:lnTo>
                </a:path>
                <a:path w="7768590" h="55245">
                  <a:moveTo>
                    <a:pt x="835449" y="0"/>
                  </a:moveTo>
                  <a:lnTo>
                    <a:pt x="780343" y="55105"/>
                  </a:lnTo>
                </a:path>
                <a:path w="7768590" h="55245">
                  <a:moveTo>
                    <a:pt x="867249" y="0"/>
                  </a:moveTo>
                  <a:lnTo>
                    <a:pt x="812144" y="55105"/>
                  </a:lnTo>
                </a:path>
                <a:path w="7768590" h="55245">
                  <a:moveTo>
                    <a:pt x="899050" y="0"/>
                  </a:moveTo>
                  <a:lnTo>
                    <a:pt x="843945" y="55105"/>
                  </a:lnTo>
                </a:path>
                <a:path w="7768590" h="55245">
                  <a:moveTo>
                    <a:pt x="930851" y="0"/>
                  </a:moveTo>
                  <a:lnTo>
                    <a:pt x="875746" y="55105"/>
                  </a:lnTo>
                </a:path>
                <a:path w="7768590" h="55245">
                  <a:moveTo>
                    <a:pt x="962652" y="0"/>
                  </a:moveTo>
                  <a:lnTo>
                    <a:pt x="907547" y="55105"/>
                  </a:lnTo>
                </a:path>
                <a:path w="7768590" h="55245">
                  <a:moveTo>
                    <a:pt x="994453" y="0"/>
                  </a:moveTo>
                  <a:lnTo>
                    <a:pt x="939347" y="55105"/>
                  </a:lnTo>
                </a:path>
                <a:path w="7768590" h="55245">
                  <a:moveTo>
                    <a:pt x="1026253" y="0"/>
                  </a:moveTo>
                  <a:lnTo>
                    <a:pt x="971148" y="55105"/>
                  </a:lnTo>
                </a:path>
                <a:path w="7768590" h="55245">
                  <a:moveTo>
                    <a:pt x="1058054" y="0"/>
                  </a:moveTo>
                  <a:lnTo>
                    <a:pt x="1002949" y="55105"/>
                  </a:lnTo>
                </a:path>
                <a:path w="7768590" h="55245">
                  <a:moveTo>
                    <a:pt x="1089855" y="0"/>
                  </a:moveTo>
                  <a:lnTo>
                    <a:pt x="1034750" y="55105"/>
                  </a:lnTo>
                </a:path>
                <a:path w="7768590" h="55245">
                  <a:moveTo>
                    <a:pt x="1121656" y="0"/>
                  </a:moveTo>
                  <a:lnTo>
                    <a:pt x="1066563" y="55105"/>
                  </a:lnTo>
                </a:path>
                <a:path w="7768590" h="55245">
                  <a:moveTo>
                    <a:pt x="1153457" y="0"/>
                  </a:moveTo>
                  <a:lnTo>
                    <a:pt x="1098364" y="55105"/>
                  </a:lnTo>
                </a:path>
                <a:path w="7768590" h="55245">
                  <a:moveTo>
                    <a:pt x="1185270" y="0"/>
                  </a:moveTo>
                  <a:lnTo>
                    <a:pt x="1130165" y="55105"/>
                  </a:lnTo>
                </a:path>
                <a:path w="7768590" h="55245">
                  <a:moveTo>
                    <a:pt x="1217071" y="0"/>
                  </a:moveTo>
                  <a:lnTo>
                    <a:pt x="1161966" y="55105"/>
                  </a:lnTo>
                </a:path>
                <a:path w="7768590" h="55245">
                  <a:moveTo>
                    <a:pt x="1248872" y="0"/>
                  </a:moveTo>
                  <a:lnTo>
                    <a:pt x="1193766" y="55105"/>
                  </a:lnTo>
                </a:path>
                <a:path w="7768590" h="55245">
                  <a:moveTo>
                    <a:pt x="1280673" y="0"/>
                  </a:moveTo>
                  <a:lnTo>
                    <a:pt x="1225567" y="55105"/>
                  </a:lnTo>
                </a:path>
                <a:path w="7768590" h="55245">
                  <a:moveTo>
                    <a:pt x="1312473" y="0"/>
                  </a:moveTo>
                  <a:lnTo>
                    <a:pt x="1257368" y="55105"/>
                  </a:lnTo>
                </a:path>
                <a:path w="7768590" h="55245">
                  <a:moveTo>
                    <a:pt x="1344274" y="0"/>
                  </a:moveTo>
                  <a:lnTo>
                    <a:pt x="1289169" y="55105"/>
                  </a:lnTo>
                </a:path>
                <a:path w="7768590" h="55245">
                  <a:moveTo>
                    <a:pt x="1376075" y="0"/>
                  </a:moveTo>
                  <a:lnTo>
                    <a:pt x="1320970" y="55105"/>
                  </a:lnTo>
                </a:path>
                <a:path w="7768590" h="55245">
                  <a:moveTo>
                    <a:pt x="1407876" y="0"/>
                  </a:moveTo>
                  <a:lnTo>
                    <a:pt x="1352770" y="55105"/>
                  </a:lnTo>
                </a:path>
                <a:path w="7768590" h="55245">
                  <a:moveTo>
                    <a:pt x="1439677" y="0"/>
                  </a:moveTo>
                  <a:lnTo>
                    <a:pt x="1384571" y="55105"/>
                  </a:lnTo>
                </a:path>
                <a:path w="7768590" h="55245">
                  <a:moveTo>
                    <a:pt x="1471477" y="0"/>
                  </a:moveTo>
                  <a:lnTo>
                    <a:pt x="1416372" y="55105"/>
                  </a:lnTo>
                </a:path>
                <a:path w="7768590" h="55245">
                  <a:moveTo>
                    <a:pt x="1503278" y="0"/>
                  </a:moveTo>
                  <a:lnTo>
                    <a:pt x="1448173" y="55105"/>
                  </a:lnTo>
                </a:path>
                <a:path w="7768590" h="55245">
                  <a:moveTo>
                    <a:pt x="1535079" y="0"/>
                  </a:moveTo>
                  <a:lnTo>
                    <a:pt x="1479974" y="55105"/>
                  </a:lnTo>
                </a:path>
                <a:path w="7768590" h="55245">
                  <a:moveTo>
                    <a:pt x="1566880" y="0"/>
                  </a:moveTo>
                  <a:lnTo>
                    <a:pt x="1511774" y="55105"/>
                  </a:lnTo>
                </a:path>
                <a:path w="7768590" h="55245">
                  <a:moveTo>
                    <a:pt x="1598681" y="0"/>
                  </a:moveTo>
                  <a:lnTo>
                    <a:pt x="1543588" y="55105"/>
                  </a:lnTo>
                </a:path>
                <a:path w="7768590" h="55245">
                  <a:moveTo>
                    <a:pt x="1630481" y="0"/>
                  </a:moveTo>
                  <a:lnTo>
                    <a:pt x="1575389" y="55105"/>
                  </a:lnTo>
                </a:path>
                <a:path w="7768590" h="55245">
                  <a:moveTo>
                    <a:pt x="1662282" y="0"/>
                  </a:moveTo>
                  <a:lnTo>
                    <a:pt x="1607190" y="55105"/>
                  </a:lnTo>
                </a:path>
                <a:path w="7768590" h="55245">
                  <a:moveTo>
                    <a:pt x="1694096" y="0"/>
                  </a:moveTo>
                  <a:lnTo>
                    <a:pt x="1638990" y="55105"/>
                  </a:lnTo>
                </a:path>
                <a:path w="7768590" h="55245">
                  <a:moveTo>
                    <a:pt x="1725896" y="0"/>
                  </a:moveTo>
                  <a:lnTo>
                    <a:pt x="1670791" y="55105"/>
                  </a:lnTo>
                </a:path>
                <a:path w="7768590" h="55245">
                  <a:moveTo>
                    <a:pt x="1757697" y="0"/>
                  </a:moveTo>
                  <a:lnTo>
                    <a:pt x="1702592" y="55105"/>
                  </a:lnTo>
                </a:path>
                <a:path w="7768590" h="55245">
                  <a:moveTo>
                    <a:pt x="1789498" y="0"/>
                  </a:moveTo>
                  <a:lnTo>
                    <a:pt x="1734393" y="55105"/>
                  </a:lnTo>
                </a:path>
                <a:path w="7768590" h="55245">
                  <a:moveTo>
                    <a:pt x="1821299" y="0"/>
                  </a:moveTo>
                  <a:lnTo>
                    <a:pt x="1766194" y="55105"/>
                  </a:lnTo>
                </a:path>
                <a:path w="7768590" h="55245">
                  <a:moveTo>
                    <a:pt x="1853100" y="0"/>
                  </a:moveTo>
                  <a:lnTo>
                    <a:pt x="1797994" y="55105"/>
                  </a:lnTo>
                </a:path>
                <a:path w="7768590" h="55245">
                  <a:moveTo>
                    <a:pt x="1884900" y="0"/>
                  </a:moveTo>
                  <a:lnTo>
                    <a:pt x="1829795" y="55105"/>
                  </a:lnTo>
                </a:path>
                <a:path w="7768590" h="55245">
                  <a:moveTo>
                    <a:pt x="1916701" y="0"/>
                  </a:moveTo>
                  <a:lnTo>
                    <a:pt x="1861596" y="55105"/>
                  </a:lnTo>
                </a:path>
                <a:path w="7768590" h="55245">
                  <a:moveTo>
                    <a:pt x="1948502" y="0"/>
                  </a:moveTo>
                  <a:lnTo>
                    <a:pt x="1893397" y="55105"/>
                  </a:lnTo>
                </a:path>
                <a:path w="7768590" h="55245">
                  <a:moveTo>
                    <a:pt x="1980303" y="0"/>
                  </a:moveTo>
                  <a:lnTo>
                    <a:pt x="1925198" y="55105"/>
                  </a:lnTo>
                </a:path>
                <a:path w="7768590" h="55245">
                  <a:moveTo>
                    <a:pt x="2012104" y="0"/>
                  </a:moveTo>
                  <a:lnTo>
                    <a:pt x="1956998" y="55105"/>
                  </a:lnTo>
                </a:path>
                <a:path w="7768590" h="55245">
                  <a:moveTo>
                    <a:pt x="2043904" y="0"/>
                  </a:moveTo>
                  <a:lnTo>
                    <a:pt x="1988799" y="55105"/>
                  </a:lnTo>
                </a:path>
                <a:path w="7768590" h="55245">
                  <a:moveTo>
                    <a:pt x="2075705" y="0"/>
                  </a:moveTo>
                  <a:lnTo>
                    <a:pt x="2020600" y="55105"/>
                  </a:lnTo>
                </a:path>
                <a:path w="7768590" h="55245">
                  <a:moveTo>
                    <a:pt x="2107506" y="0"/>
                  </a:moveTo>
                  <a:lnTo>
                    <a:pt x="2052413" y="55105"/>
                  </a:lnTo>
                </a:path>
                <a:path w="7768590" h="55245">
                  <a:moveTo>
                    <a:pt x="2139307" y="0"/>
                  </a:moveTo>
                  <a:lnTo>
                    <a:pt x="2084214" y="55105"/>
                  </a:lnTo>
                </a:path>
                <a:path w="7768590" h="55245">
                  <a:moveTo>
                    <a:pt x="2171120" y="0"/>
                  </a:moveTo>
                  <a:lnTo>
                    <a:pt x="2116015" y="55105"/>
                  </a:lnTo>
                </a:path>
                <a:path w="7768590" h="55245">
                  <a:moveTo>
                    <a:pt x="2202921" y="0"/>
                  </a:moveTo>
                  <a:lnTo>
                    <a:pt x="2147816" y="55105"/>
                  </a:lnTo>
                </a:path>
                <a:path w="7768590" h="55245">
                  <a:moveTo>
                    <a:pt x="2234722" y="0"/>
                  </a:moveTo>
                  <a:lnTo>
                    <a:pt x="2179617" y="55105"/>
                  </a:lnTo>
                </a:path>
                <a:path w="7768590" h="55245">
                  <a:moveTo>
                    <a:pt x="2266523" y="0"/>
                  </a:moveTo>
                  <a:lnTo>
                    <a:pt x="2211417" y="55105"/>
                  </a:lnTo>
                </a:path>
                <a:path w="7768590" h="55245">
                  <a:moveTo>
                    <a:pt x="2298324" y="0"/>
                  </a:moveTo>
                  <a:lnTo>
                    <a:pt x="2243218" y="55105"/>
                  </a:lnTo>
                </a:path>
                <a:path w="7768590" h="55245">
                  <a:moveTo>
                    <a:pt x="2330124" y="0"/>
                  </a:moveTo>
                  <a:lnTo>
                    <a:pt x="2275019" y="55105"/>
                  </a:lnTo>
                </a:path>
                <a:path w="7768590" h="55245">
                  <a:moveTo>
                    <a:pt x="2361925" y="0"/>
                  </a:moveTo>
                  <a:lnTo>
                    <a:pt x="2306820" y="55105"/>
                  </a:lnTo>
                </a:path>
                <a:path w="7768590" h="55245">
                  <a:moveTo>
                    <a:pt x="2393726" y="0"/>
                  </a:moveTo>
                  <a:lnTo>
                    <a:pt x="2338621" y="55105"/>
                  </a:lnTo>
                </a:path>
                <a:path w="7768590" h="55245">
                  <a:moveTo>
                    <a:pt x="2425527" y="0"/>
                  </a:moveTo>
                  <a:lnTo>
                    <a:pt x="2370421" y="55105"/>
                  </a:lnTo>
                </a:path>
                <a:path w="7768590" h="55245">
                  <a:moveTo>
                    <a:pt x="2457328" y="0"/>
                  </a:moveTo>
                  <a:lnTo>
                    <a:pt x="2402222" y="55105"/>
                  </a:lnTo>
                </a:path>
                <a:path w="7768590" h="55245">
                  <a:moveTo>
                    <a:pt x="2489128" y="0"/>
                  </a:moveTo>
                  <a:lnTo>
                    <a:pt x="2434023" y="55105"/>
                  </a:lnTo>
                </a:path>
                <a:path w="7768590" h="55245">
                  <a:moveTo>
                    <a:pt x="2520929" y="0"/>
                  </a:moveTo>
                  <a:lnTo>
                    <a:pt x="2465824" y="55105"/>
                  </a:lnTo>
                </a:path>
                <a:path w="7768590" h="55245">
                  <a:moveTo>
                    <a:pt x="2552730" y="0"/>
                  </a:moveTo>
                  <a:lnTo>
                    <a:pt x="2497625" y="55105"/>
                  </a:lnTo>
                </a:path>
                <a:path w="7768590" h="55245">
                  <a:moveTo>
                    <a:pt x="2584531" y="0"/>
                  </a:moveTo>
                  <a:lnTo>
                    <a:pt x="2529438" y="55105"/>
                  </a:lnTo>
                </a:path>
                <a:path w="7768590" h="55245">
                  <a:moveTo>
                    <a:pt x="2616332" y="0"/>
                  </a:moveTo>
                  <a:lnTo>
                    <a:pt x="2561239" y="55105"/>
                  </a:lnTo>
                </a:path>
                <a:path w="7768590" h="55245">
                  <a:moveTo>
                    <a:pt x="2648145" y="0"/>
                  </a:moveTo>
                  <a:lnTo>
                    <a:pt x="2593040" y="55105"/>
                  </a:lnTo>
                </a:path>
                <a:path w="7768590" h="55245">
                  <a:moveTo>
                    <a:pt x="2679946" y="0"/>
                  </a:moveTo>
                  <a:lnTo>
                    <a:pt x="2624841" y="55105"/>
                  </a:lnTo>
                </a:path>
                <a:path w="7768590" h="55245">
                  <a:moveTo>
                    <a:pt x="2711747" y="0"/>
                  </a:moveTo>
                  <a:lnTo>
                    <a:pt x="2656641" y="55105"/>
                  </a:lnTo>
                </a:path>
                <a:path w="7768590" h="55245">
                  <a:moveTo>
                    <a:pt x="2743547" y="0"/>
                  </a:moveTo>
                  <a:lnTo>
                    <a:pt x="2688442" y="55105"/>
                  </a:lnTo>
                </a:path>
                <a:path w="7768590" h="55245">
                  <a:moveTo>
                    <a:pt x="2775348" y="0"/>
                  </a:moveTo>
                  <a:lnTo>
                    <a:pt x="2720243" y="55105"/>
                  </a:lnTo>
                </a:path>
                <a:path w="7768590" h="55245">
                  <a:moveTo>
                    <a:pt x="2807149" y="0"/>
                  </a:moveTo>
                  <a:lnTo>
                    <a:pt x="2752044" y="55105"/>
                  </a:lnTo>
                </a:path>
                <a:path w="7768590" h="55245">
                  <a:moveTo>
                    <a:pt x="2838950" y="0"/>
                  </a:moveTo>
                  <a:lnTo>
                    <a:pt x="2783845" y="55105"/>
                  </a:lnTo>
                </a:path>
                <a:path w="7768590" h="55245">
                  <a:moveTo>
                    <a:pt x="2870751" y="0"/>
                  </a:moveTo>
                  <a:lnTo>
                    <a:pt x="2815645" y="55105"/>
                  </a:lnTo>
                </a:path>
                <a:path w="7768590" h="55245">
                  <a:moveTo>
                    <a:pt x="2902551" y="0"/>
                  </a:moveTo>
                  <a:lnTo>
                    <a:pt x="2847446" y="55105"/>
                  </a:lnTo>
                </a:path>
                <a:path w="7768590" h="55245">
                  <a:moveTo>
                    <a:pt x="2934352" y="0"/>
                  </a:moveTo>
                  <a:lnTo>
                    <a:pt x="2879247" y="55105"/>
                  </a:lnTo>
                </a:path>
                <a:path w="7768590" h="55245">
                  <a:moveTo>
                    <a:pt x="2966153" y="0"/>
                  </a:moveTo>
                  <a:lnTo>
                    <a:pt x="2911048" y="55105"/>
                  </a:lnTo>
                </a:path>
                <a:path w="7768590" h="55245">
                  <a:moveTo>
                    <a:pt x="2997954" y="0"/>
                  </a:moveTo>
                  <a:lnTo>
                    <a:pt x="2942849" y="55105"/>
                  </a:lnTo>
                </a:path>
                <a:path w="7768590" h="55245">
                  <a:moveTo>
                    <a:pt x="3029755" y="0"/>
                  </a:moveTo>
                  <a:lnTo>
                    <a:pt x="2974649" y="55105"/>
                  </a:lnTo>
                </a:path>
                <a:path w="7768590" h="55245">
                  <a:moveTo>
                    <a:pt x="3061555" y="0"/>
                  </a:moveTo>
                  <a:lnTo>
                    <a:pt x="3006463" y="55105"/>
                  </a:lnTo>
                </a:path>
                <a:path w="7768590" h="55245">
                  <a:moveTo>
                    <a:pt x="3093356" y="0"/>
                  </a:moveTo>
                  <a:lnTo>
                    <a:pt x="3038264" y="55105"/>
                  </a:lnTo>
                </a:path>
                <a:path w="7768590" h="55245">
                  <a:moveTo>
                    <a:pt x="3125170" y="0"/>
                  </a:moveTo>
                  <a:lnTo>
                    <a:pt x="3070064" y="55105"/>
                  </a:lnTo>
                </a:path>
                <a:path w="7768590" h="55245">
                  <a:moveTo>
                    <a:pt x="3156971" y="0"/>
                  </a:moveTo>
                  <a:lnTo>
                    <a:pt x="3101865" y="55105"/>
                  </a:lnTo>
                </a:path>
                <a:path w="7768590" h="55245">
                  <a:moveTo>
                    <a:pt x="3188771" y="0"/>
                  </a:moveTo>
                  <a:lnTo>
                    <a:pt x="3133666" y="55105"/>
                  </a:lnTo>
                </a:path>
                <a:path w="7768590" h="55245">
                  <a:moveTo>
                    <a:pt x="3220572" y="0"/>
                  </a:moveTo>
                  <a:lnTo>
                    <a:pt x="3165467" y="55105"/>
                  </a:lnTo>
                </a:path>
                <a:path w="7768590" h="55245">
                  <a:moveTo>
                    <a:pt x="3252373" y="0"/>
                  </a:moveTo>
                  <a:lnTo>
                    <a:pt x="3197268" y="55105"/>
                  </a:lnTo>
                </a:path>
                <a:path w="7768590" h="55245">
                  <a:moveTo>
                    <a:pt x="3284174" y="0"/>
                  </a:moveTo>
                  <a:lnTo>
                    <a:pt x="3229068" y="55105"/>
                  </a:lnTo>
                </a:path>
                <a:path w="7768590" h="55245">
                  <a:moveTo>
                    <a:pt x="3315975" y="0"/>
                  </a:moveTo>
                  <a:lnTo>
                    <a:pt x="3260869" y="55105"/>
                  </a:lnTo>
                </a:path>
                <a:path w="7768590" h="55245">
                  <a:moveTo>
                    <a:pt x="3347775" y="0"/>
                  </a:moveTo>
                  <a:lnTo>
                    <a:pt x="3292670" y="55105"/>
                  </a:lnTo>
                </a:path>
                <a:path w="7768590" h="55245">
                  <a:moveTo>
                    <a:pt x="3379576" y="0"/>
                  </a:moveTo>
                  <a:lnTo>
                    <a:pt x="3324471" y="55105"/>
                  </a:lnTo>
                </a:path>
                <a:path w="7768590" h="55245">
                  <a:moveTo>
                    <a:pt x="3411377" y="0"/>
                  </a:moveTo>
                  <a:lnTo>
                    <a:pt x="3356272" y="55105"/>
                  </a:lnTo>
                </a:path>
                <a:path w="7768590" h="55245">
                  <a:moveTo>
                    <a:pt x="3443178" y="0"/>
                  </a:moveTo>
                  <a:lnTo>
                    <a:pt x="3388072" y="55105"/>
                  </a:lnTo>
                </a:path>
                <a:path w="7768590" h="55245">
                  <a:moveTo>
                    <a:pt x="3474979" y="0"/>
                  </a:moveTo>
                  <a:lnTo>
                    <a:pt x="3419873" y="55105"/>
                  </a:lnTo>
                </a:path>
                <a:path w="7768590" h="55245">
                  <a:moveTo>
                    <a:pt x="3506779" y="0"/>
                  </a:moveTo>
                  <a:lnTo>
                    <a:pt x="3451674" y="55105"/>
                  </a:lnTo>
                </a:path>
                <a:path w="7768590" h="55245">
                  <a:moveTo>
                    <a:pt x="3538580" y="0"/>
                  </a:moveTo>
                  <a:lnTo>
                    <a:pt x="3483475" y="55105"/>
                  </a:lnTo>
                </a:path>
                <a:path w="7768590" h="55245">
                  <a:moveTo>
                    <a:pt x="3570381" y="0"/>
                  </a:moveTo>
                  <a:lnTo>
                    <a:pt x="3515288" y="55105"/>
                  </a:lnTo>
                </a:path>
                <a:path w="7768590" h="55245">
                  <a:moveTo>
                    <a:pt x="3602182" y="0"/>
                  </a:moveTo>
                  <a:lnTo>
                    <a:pt x="3547089" y="55105"/>
                  </a:lnTo>
                </a:path>
                <a:path w="7768590" h="55245">
                  <a:moveTo>
                    <a:pt x="3633995" y="0"/>
                  </a:moveTo>
                  <a:lnTo>
                    <a:pt x="3578890" y="55105"/>
                  </a:lnTo>
                </a:path>
                <a:path w="7768590" h="55245">
                  <a:moveTo>
                    <a:pt x="3665796" y="0"/>
                  </a:moveTo>
                  <a:lnTo>
                    <a:pt x="3610691" y="55105"/>
                  </a:lnTo>
                </a:path>
                <a:path w="7768590" h="55245">
                  <a:moveTo>
                    <a:pt x="3697597" y="0"/>
                  </a:moveTo>
                  <a:lnTo>
                    <a:pt x="3642492" y="55105"/>
                  </a:lnTo>
                </a:path>
                <a:path w="7768590" h="55245">
                  <a:moveTo>
                    <a:pt x="3729398" y="0"/>
                  </a:moveTo>
                  <a:lnTo>
                    <a:pt x="3674292" y="55105"/>
                  </a:lnTo>
                </a:path>
                <a:path w="7768590" h="55245">
                  <a:moveTo>
                    <a:pt x="3761198" y="0"/>
                  </a:moveTo>
                  <a:lnTo>
                    <a:pt x="3706093" y="55105"/>
                  </a:lnTo>
                </a:path>
                <a:path w="7768590" h="55245">
                  <a:moveTo>
                    <a:pt x="3792999" y="0"/>
                  </a:moveTo>
                  <a:lnTo>
                    <a:pt x="3737894" y="55105"/>
                  </a:lnTo>
                </a:path>
                <a:path w="7768590" h="55245">
                  <a:moveTo>
                    <a:pt x="3824800" y="0"/>
                  </a:moveTo>
                  <a:lnTo>
                    <a:pt x="3769695" y="55105"/>
                  </a:lnTo>
                </a:path>
                <a:path w="7768590" h="55245">
                  <a:moveTo>
                    <a:pt x="3856601" y="0"/>
                  </a:moveTo>
                  <a:lnTo>
                    <a:pt x="3801496" y="55105"/>
                  </a:lnTo>
                </a:path>
                <a:path w="7768590" h="55245">
                  <a:moveTo>
                    <a:pt x="3888402" y="0"/>
                  </a:moveTo>
                  <a:lnTo>
                    <a:pt x="3833296" y="55105"/>
                  </a:lnTo>
                </a:path>
                <a:path w="7768590" h="55245">
                  <a:moveTo>
                    <a:pt x="3920202" y="0"/>
                  </a:moveTo>
                  <a:lnTo>
                    <a:pt x="3865097" y="55105"/>
                  </a:lnTo>
                </a:path>
                <a:path w="7768590" h="55245">
                  <a:moveTo>
                    <a:pt x="3952003" y="0"/>
                  </a:moveTo>
                  <a:lnTo>
                    <a:pt x="3896898" y="55105"/>
                  </a:lnTo>
                </a:path>
                <a:path w="7768590" h="55245">
                  <a:moveTo>
                    <a:pt x="3983804" y="0"/>
                  </a:moveTo>
                  <a:lnTo>
                    <a:pt x="3928699" y="55105"/>
                  </a:lnTo>
                </a:path>
                <a:path w="7768590" h="55245">
                  <a:moveTo>
                    <a:pt x="4015605" y="0"/>
                  </a:moveTo>
                  <a:lnTo>
                    <a:pt x="3960500" y="55105"/>
                  </a:lnTo>
                </a:path>
                <a:path w="7768590" h="55245">
                  <a:moveTo>
                    <a:pt x="4047406" y="0"/>
                  </a:moveTo>
                  <a:lnTo>
                    <a:pt x="3992313" y="55105"/>
                  </a:lnTo>
                </a:path>
                <a:path w="7768590" h="55245">
                  <a:moveTo>
                    <a:pt x="4079206" y="0"/>
                  </a:moveTo>
                  <a:lnTo>
                    <a:pt x="4024114" y="55105"/>
                  </a:lnTo>
                </a:path>
                <a:path w="7768590" h="55245">
                  <a:moveTo>
                    <a:pt x="4111020" y="0"/>
                  </a:moveTo>
                  <a:lnTo>
                    <a:pt x="4055915" y="55105"/>
                  </a:lnTo>
                </a:path>
                <a:path w="7768590" h="55245">
                  <a:moveTo>
                    <a:pt x="4142821" y="0"/>
                  </a:moveTo>
                  <a:lnTo>
                    <a:pt x="4087715" y="55105"/>
                  </a:lnTo>
                </a:path>
                <a:path w="7768590" h="55245">
                  <a:moveTo>
                    <a:pt x="4174622" y="0"/>
                  </a:moveTo>
                  <a:lnTo>
                    <a:pt x="4119516" y="55105"/>
                  </a:lnTo>
                </a:path>
                <a:path w="7768590" h="55245">
                  <a:moveTo>
                    <a:pt x="4206422" y="0"/>
                  </a:moveTo>
                  <a:lnTo>
                    <a:pt x="4151317" y="55105"/>
                  </a:lnTo>
                </a:path>
                <a:path w="7768590" h="55245">
                  <a:moveTo>
                    <a:pt x="4238223" y="0"/>
                  </a:moveTo>
                  <a:lnTo>
                    <a:pt x="4183118" y="55105"/>
                  </a:lnTo>
                </a:path>
                <a:path w="7768590" h="55245">
                  <a:moveTo>
                    <a:pt x="4270024" y="0"/>
                  </a:moveTo>
                  <a:lnTo>
                    <a:pt x="4214919" y="55105"/>
                  </a:lnTo>
                </a:path>
                <a:path w="7768590" h="55245">
                  <a:moveTo>
                    <a:pt x="4301825" y="0"/>
                  </a:moveTo>
                  <a:lnTo>
                    <a:pt x="4246719" y="55105"/>
                  </a:lnTo>
                </a:path>
                <a:path w="7768590" h="55245">
                  <a:moveTo>
                    <a:pt x="4333626" y="0"/>
                  </a:moveTo>
                  <a:lnTo>
                    <a:pt x="4278520" y="55105"/>
                  </a:lnTo>
                </a:path>
                <a:path w="7768590" h="55245">
                  <a:moveTo>
                    <a:pt x="4365426" y="0"/>
                  </a:moveTo>
                  <a:lnTo>
                    <a:pt x="4310321" y="55105"/>
                  </a:lnTo>
                </a:path>
                <a:path w="7768590" h="55245">
                  <a:moveTo>
                    <a:pt x="4397227" y="0"/>
                  </a:moveTo>
                  <a:lnTo>
                    <a:pt x="4342122" y="55105"/>
                  </a:lnTo>
                </a:path>
                <a:path w="7768590" h="55245">
                  <a:moveTo>
                    <a:pt x="4429028" y="0"/>
                  </a:moveTo>
                  <a:lnTo>
                    <a:pt x="4373923" y="55105"/>
                  </a:lnTo>
                </a:path>
                <a:path w="7768590" h="55245">
                  <a:moveTo>
                    <a:pt x="4460829" y="0"/>
                  </a:moveTo>
                  <a:lnTo>
                    <a:pt x="4405723" y="55105"/>
                  </a:lnTo>
                </a:path>
                <a:path w="7768590" h="55245">
                  <a:moveTo>
                    <a:pt x="4492630" y="0"/>
                  </a:moveTo>
                  <a:lnTo>
                    <a:pt x="4437524" y="55105"/>
                  </a:lnTo>
                </a:path>
                <a:path w="7768590" h="55245">
                  <a:moveTo>
                    <a:pt x="4524430" y="0"/>
                  </a:moveTo>
                  <a:lnTo>
                    <a:pt x="4469338" y="55105"/>
                  </a:lnTo>
                </a:path>
                <a:path w="7768590" h="55245">
                  <a:moveTo>
                    <a:pt x="4556231" y="0"/>
                  </a:moveTo>
                  <a:lnTo>
                    <a:pt x="4501139" y="55105"/>
                  </a:lnTo>
                </a:path>
                <a:path w="7768590" h="55245">
                  <a:moveTo>
                    <a:pt x="4588045" y="0"/>
                  </a:moveTo>
                  <a:lnTo>
                    <a:pt x="4532939" y="55105"/>
                  </a:lnTo>
                </a:path>
                <a:path w="7768590" h="55245">
                  <a:moveTo>
                    <a:pt x="4619845" y="0"/>
                  </a:moveTo>
                  <a:lnTo>
                    <a:pt x="4564740" y="55105"/>
                  </a:lnTo>
                </a:path>
                <a:path w="7768590" h="55245">
                  <a:moveTo>
                    <a:pt x="4651646" y="0"/>
                  </a:moveTo>
                  <a:lnTo>
                    <a:pt x="4596541" y="55105"/>
                  </a:lnTo>
                </a:path>
                <a:path w="7768590" h="55245">
                  <a:moveTo>
                    <a:pt x="4683447" y="0"/>
                  </a:moveTo>
                  <a:lnTo>
                    <a:pt x="4628342" y="55105"/>
                  </a:lnTo>
                </a:path>
                <a:path w="7768590" h="55245">
                  <a:moveTo>
                    <a:pt x="4715248" y="0"/>
                  </a:moveTo>
                  <a:lnTo>
                    <a:pt x="4660143" y="55105"/>
                  </a:lnTo>
                </a:path>
                <a:path w="7768590" h="55245">
                  <a:moveTo>
                    <a:pt x="4747049" y="0"/>
                  </a:moveTo>
                  <a:lnTo>
                    <a:pt x="4691943" y="55105"/>
                  </a:lnTo>
                </a:path>
                <a:path w="7768590" h="55245">
                  <a:moveTo>
                    <a:pt x="4778849" y="0"/>
                  </a:moveTo>
                  <a:lnTo>
                    <a:pt x="4723744" y="55105"/>
                  </a:lnTo>
                </a:path>
                <a:path w="7768590" h="55245">
                  <a:moveTo>
                    <a:pt x="4810650" y="0"/>
                  </a:moveTo>
                  <a:lnTo>
                    <a:pt x="4755545" y="55105"/>
                  </a:lnTo>
                </a:path>
                <a:path w="7768590" h="55245">
                  <a:moveTo>
                    <a:pt x="4842451" y="0"/>
                  </a:moveTo>
                  <a:lnTo>
                    <a:pt x="4787346" y="55105"/>
                  </a:lnTo>
                </a:path>
                <a:path w="7768590" h="55245">
                  <a:moveTo>
                    <a:pt x="4874252" y="0"/>
                  </a:moveTo>
                  <a:lnTo>
                    <a:pt x="4819147" y="55105"/>
                  </a:lnTo>
                </a:path>
                <a:path w="7768590" h="55245">
                  <a:moveTo>
                    <a:pt x="4906053" y="0"/>
                  </a:moveTo>
                  <a:lnTo>
                    <a:pt x="4850947" y="55105"/>
                  </a:lnTo>
                </a:path>
                <a:path w="7768590" h="55245">
                  <a:moveTo>
                    <a:pt x="4937853" y="0"/>
                  </a:moveTo>
                  <a:lnTo>
                    <a:pt x="4882748" y="55105"/>
                  </a:lnTo>
                </a:path>
                <a:path w="7768590" h="55245">
                  <a:moveTo>
                    <a:pt x="4969654" y="0"/>
                  </a:moveTo>
                  <a:lnTo>
                    <a:pt x="4914549" y="55105"/>
                  </a:lnTo>
                </a:path>
                <a:path w="7768590" h="55245">
                  <a:moveTo>
                    <a:pt x="5001455" y="0"/>
                  </a:moveTo>
                  <a:lnTo>
                    <a:pt x="4946350" y="55105"/>
                  </a:lnTo>
                </a:path>
                <a:path w="7768590" h="55245">
                  <a:moveTo>
                    <a:pt x="5033256" y="0"/>
                  </a:moveTo>
                  <a:lnTo>
                    <a:pt x="4978163" y="55105"/>
                  </a:lnTo>
                </a:path>
                <a:path w="7768590" h="55245">
                  <a:moveTo>
                    <a:pt x="5065057" y="0"/>
                  </a:moveTo>
                  <a:lnTo>
                    <a:pt x="5009964" y="55105"/>
                  </a:lnTo>
                </a:path>
                <a:path w="7768590" h="55245">
                  <a:moveTo>
                    <a:pt x="5096870" y="0"/>
                  </a:moveTo>
                  <a:lnTo>
                    <a:pt x="5041765" y="55105"/>
                  </a:lnTo>
                </a:path>
                <a:path w="7768590" h="55245">
                  <a:moveTo>
                    <a:pt x="5128671" y="0"/>
                  </a:moveTo>
                  <a:lnTo>
                    <a:pt x="5073566" y="55105"/>
                  </a:lnTo>
                </a:path>
                <a:path w="7768590" h="55245">
                  <a:moveTo>
                    <a:pt x="5160472" y="0"/>
                  </a:moveTo>
                  <a:lnTo>
                    <a:pt x="5105366" y="55105"/>
                  </a:lnTo>
                </a:path>
                <a:path w="7768590" h="55245">
                  <a:moveTo>
                    <a:pt x="5192273" y="0"/>
                  </a:moveTo>
                  <a:lnTo>
                    <a:pt x="5137167" y="55105"/>
                  </a:lnTo>
                </a:path>
                <a:path w="7768590" h="55245">
                  <a:moveTo>
                    <a:pt x="5224073" y="0"/>
                  </a:moveTo>
                  <a:lnTo>
                    <a:pt x="5168968" y="55105"/>
                  </a:lnTo>
                </a:path>
                <a:path w="7768590" h="55245">
                  <a:moveTo>
                    <a:pt x="5255874" y="0"/>
                  </a:moveTo>
                  <a:lnTo>
                    <a:pt x="5200769" y="55105"/>
                  </a:lnTo>
                </a:path>
                <a:path w="7768590" h="55245">
                  <a:moveTo>
                    <a:pt x="5287675" y="0"/>
                  </a:moveTo>
                  <a:lnTo>
                    <a:pt x="5232570" y="55105"/>
                  </a:lnTo>
                </a:path>
                <a:path w="7768590" h="55245">
                  <a:moveTo>
                    <a:pt x="5319476" y="0"/>
                  </a:moveTo>
                  <a:lnTo>
                    <a:pt x="5264370" y="55105"/>
                  </a:lnTo>
                </a:path>
                <a:path w="7768590" h="55245">
                  <a:moveTo>
                    <a:pt x="5351277" y="0"/>
                  </a:moveTo>
                  <a:lnTo>
                    <a:pt x="5296171" y="55105"/>
                  </a:lnTo>
                </a:path>
                <a:path w="7768590" h="55245">
                  <a:moveTo>
                    <a:pt x="5383077" y="0"/>
                  </a:moveTo>
                  <a:lnTo>
                    <a:pt x="5327972" y="55105"/>
                  </a:lnTo>
                </a:path>
                <a:path w="7768590" h="55245">
                  <a:moveTo>
                    <a:pt x="5414878" y="0"/>
                  </a:moveTo>
                  <a:lnTo>
                    <a:pt x="5359773" y="55105"/>
                  </a:lnTo>
                </a:path>
                <a:path w="7768590" h="55245">
                  <a:moveTo>
                    <a:pt x="5446679" y="0"/>
                  </a:moveTo>
                  <a:lnTo>
                    <a:pt x="5391574" y="55105"/>
                  </a:lnTo>
                </a:path>
                <a:path w="7768590" h="55245">
                  <a:moveTo>
                    <a:pt x="5478480" y="0"/>
                  </a:moveTo>
                  <a:lnTo>
                    <a:pt x="5423374" y="55105"/>
                  </a:lnTo>
                </a:path>
                <a:path w="7768590" h="55245">
                  <a:moveTo>
                    <a:pt x="5510281" y="0"/>
                  </a:moveTo>
                  <a:lnTo>
                    <a:pt x="5455175" y="55105"/>
                  </a:lnTo>
                </a:path>
                <a:path w="7768590" h="55245">
                  <a:moveTo>
                    <a:pt x="5542081" y="0"/>
                  </a:moveTo>
                  <a:lnTo>
                    <a:pt x="5486989" y="55105"/>
                  </a:lnTo>
                </a:path>
                <a:path w="7768590" h="55245">
                  <a:moveTo>
                    <a:pt x="5573882" y="0"/>
                  </a:moveTo>
                  <a:lnTo>
                    <a:pt x="5518790" y="55105"/>
                  </a:lnTo>
                </a:path>
                <a:path w="7768590" h="55245">
                  <a:moveTo>
                    <a:pt x="5605696" y="0"/>
                  </a:moveTo>
                  <a:lnTo>
                    <a:pt x="5550590" y="55105"/>
                  </a:lnTo>
                </a:path>
                <a:path w="7768590" h="55245">
                  <a:moveTo>
                    <a:pt x="5637496" y="0"/>
                  </a:moveTo>
                  <a:lnTo>
                    <a:pt x="5582391" y="55105"/>
                  </a:lnTo>
                </a:path>
                <a:path w="7768590" h="55245">
                  <a:moveTo>
                    <a:pt x="5669297" y="0"/>
                  </a:moveTo>
                  <a:lnTo>
                    <a:pt x="5614192" y="55105"/>
                  </a:lnTo>
                </a:path>
                <a:path w="7768590" h="55245">
                  <a:moveTo>
                    <a:pt x="5701098" y="0"/>
                  </a:moveTo>
                  <a:lnTo>
                    <a:pt x="5645993" y="55105"/>
                  </a:lnTo>
                </a:path>
                <a:path w="7768590" h="55245">
                  <a:moveTo>
                    <a:pt x="5732899" y="0"/>
                  </a:moveTo>
                  <a:lnTo>
                    <a:pt x="5677794" y="55105"/>
                  </a:lnTo>
                </a:path>
                <a:path w="7768590" h="55245">
                  <a:moveTo>
                    <a:pt x="5764700" y="0"/>
                  </a:moveTo>
                  <a:lnTo>
                    <a:pt x="5709594" y="55105"/>
                  </a:lnTo>
                </a:path>
                <a:path w="7768590" h="55245">
                  <a:moveTo>
                    <a:pt x="5796500" y="0"/>
                  </a:moveTo>
                  <a:lnTo>
                    <a:pt x="5741395" y="55105"/>
                  </a:lnTo>
                </a:path>
                <a:path w="7768590" h="55245">
                  <a:moveTo>
                    <a:pt x="5828301" y="0"/>
                  </a:moveTo>
                  <a:lnTo>
                    <a:pt x="5773196" y="55105"/>
                  </a:lnTo>
                </a:path>
                <a:path w="7768590" h="55245">
                  <a:moveTo>
                    <a:pt x="5860102" y="0"/>
                  </a:moveTo>
                  <a:lnTo>
                    <a:pt x="5804997" y="55105"/>
                  </a:lnTo>
                </a:path>
                <a:path w="7768590" h="55245">
                  <a:moveTo>
                    <a:pt x="5891903" y="0"/>
                  </a:moveTo>
                  <a:lnTo>
                    <a:pt x="5836798" y="55105"/>
                  </a:lnTo>
                </a:path>
                <a:path w="7768590" h="55245">
                  <a:moveTo>
                    <a:pt x="5923704" y="0"/>
                  </a:moveTo>
                  <a:lnTo>
                    <a:pt x="5868598" y="55105"/>
                  </a:lnTo>
                </a:path>
                <a:path w="7768590" h="55245">
                  <a:moveTo>
                    <a:pt x="5955504" y="0"/>
                  </a:moveTo>
                  <a:lnTo>
                    <a:pt x="5900399" y="55105"/>
                  </a:lnTo>
                </a:path>
                <a:path w="7768590" h="55245">
                  <a:moveTo>
                    <a:pt x="5987305" y="0"/>
                  </a:moveTo>
                  <a:lnTo>
                    <a:pt x="5932200" y="55105"/>
                  </a:lnTo>
                </a:path>
                <a:path w="7768590" h="55245">
                  <a:moveTo>
                    <a:pt x="6019106" y="0"/>
                  </a:moveTo>
                  <a:lnTo>
                    <a:pt x="5964013" y="55105"/>
                  </a:lnTo>
                </a:path>
                <a:path w="7768590" h="55245">
                  <a:moveTo>
                    <a:pt x="6050907" y="0"/>
                  </a:moveTo>
                  <a:lnTo>
                    <a:pt x="5995814" y="55105"/>
                  </a:lnTo>
                </a:path>
                <a:path w="7768590" h="55245">
                  <a:moveTo>
                    <a:pt x="6082720" y="0"/>
                  </a:moveTo>
                  <a:lnTo>
                    <a:pt x="6027615" y="55105"/>
                  </a:lnTo>
                </a:path>
                <a:path w="7768590" h="55245">
                  <a:moveTo>
                    <a:pt x="6114521" y="0"/>
                  </a:moveTo>
                  <a:lnTo>
                    <a:pt x="6059416" y="55105"/>
                  </a:lnTo>
                </a:path>
                <a:path w="7768590" h="55245">
                  <a:moveTo>
                    <a:pt x="6146322" y="0"/>
                  </a:moveTo>
                  <a:lnTo>
                    <a:pt x="6091217" y="55105"/>
                  </a:lnTo>
                </a:path>
                <a:path w="7768590" h="55245">
                  <a:moveTo>
                    <a:pt x="6178123" y="0"/>
                  </a:moveTo>
                  <a:lnTo>
                    <a:pt x="6123017" y="55105"/>
                  </a:lnTo>
                </a:path>
                <a:path w="7768590" h="55245">
                  <a:moveTo>
                    <a:pt x="6209924" y="0"/>
                  </a:moveTo>
                  <a:lnTo>
                    <a:pt x="6154818" y="55105"/>
                  </a:lnTo>
                </a:path>
                <a:path w="7768590" h="55245">
                  <a:moveTo>
                    <a:pt x="6241724" y="0"/>
                  </a:moveTo>
                  <a:lnTo>
                    <a:pt x="6186619" y="55105"/>
                  </a:lnTo>
                </a:path>
                <a:path w="7768590" h="55245">
                  <a:moveTo>
                    <a:pt x="6273525" y="0"/>
                  </a:moveTo>
                  <a:lnTo>
                    <a:pt x="6218420" y="55105"/>
                  </a:lnTo>
                </a:path>
                <a:path w="7768590" h="55245">
                  <a:moveTo>
                    <a:pt x="6305326" y="0"/>
                  </a:moveTo>
                  <a:lnTo>
                    <a:pt x="6250221" y="55105"/>
                  </a:lnTo>
                </a:path>
                <a:path w="7768590" h="55245">
                  <a:moveTo>
                    <a:pt x="6337127" y="0"/>
                  </a:moveTo>
                  <a:lnTo>
                    <a:pt x="6282021" y="55105"/>
                  </a:lnTo>
                </a:path>
                <a:path w="7768590" h="55245">
                  <a:moveTo>
                    <a:pt x="6368928" y="0"/>
                  </a:moveTo>
                  <a:lnTo>
                    <a:pt x="6313822" y="55105"/>
                  </a:lnTo>
                </a:path>
                <a:path w="7768590" h="55245">
                  <a:moveTo>
                    <a:pt x="6400728" y="0"/>
                  </a:moveTo>
                  <a:lnTo>
                    <a:pt x="6345623" y="55105"/>
                  </a:lnTo>
                </a:path>
                <a:path w="7768590" h="55245">
                  <a:moveTo>
                    <a:pt x="6432529" y="0"/>
                  </a:moveTo>
                  <a:lnTo>
                    <a:pt x="6377424" y="55105"/>
                  </a:lnTo>
                </a:path>
                <a:path w="7768590" h="55245">
                  <a:moveTo>
                    <a:pt x="6464330" y="0"/>
                  </a:moveTo>
                  <a:lnTo>
                    <a:pt x="6409225" y="55105"/>
                  </a:lnTo>
                </a:path>
                <a:path w="7768590" h="55245">
                  <a:moveTo>
                    <a:pt x="6496131" y="0"/>
                  </a:moveTo>
                  <a:lnTo>
                    <a:pt x="6441038" y="55105"/>
                  </a:lnTo>
                </a:path>
                <a:path w="7768590" h="55245">
                  <a:moveTo>
                    <a:pt x="6527932" y="0"/>
                  </a:moveTo>
                  <a:lnTo>
                    <a:pt x="6472839" y="55105"/>
                  </a:lnTo>
                </a:path>
                <a:path w="7768590" h="55245">
                  <a:moveTo>
                    <a:pt x="6559745" y="0"/>
                  </a:moveTo>
                  <a:lnTo>
                    <a:pt x="6504640" y="55105"/>
                  </a:lnTo>
                </a:path>
                <a:path w="7768590" h="55245">
                  <a:moveTo>
                    <a:pt x="6591546" y="0"/>
                  </a:moveTo>
                  <a:lnTo>
                    <a:pt x="6536441" y="55105"/>
                  </a:lnTo>
                </a:path>
                <a:path w="7768590" h="55245">
                  <a:moveTo>
                    <a:pt x="6623347" y="0"/>
                  </a:moveTo>
                  <a:lnTo>
                    <a:pt x="6568241" y="55105"/>
                  </a:lnTo>
                </a:path>
                <a:path w="7768590" h="55245">
                  <a:moveTo>
                    <a:pt x="6655147" y="0"/>
                  </a:moveTo>
                  <a:lnTo>
                    <a:pt x="6600042" y="55105"/>
                  </a:lnTo>
                </a:path>
                <a:path w="7768590" h="55245">
                  <a:moveTo>
                    <a:pt x="6686948" y="0"/>
                  </a:moveTo>
                  <a:lnTo>
                    <a:pt x="6631843" y="55105"/>
                  </a:lnTo>
                </a:path>
                <a:path w="7768590" h="55245">
                  <a:moveTo>
                    <a:pt x="6718749" y="0"/>
                  </a:moveTo>
                  <a:lnTo>
                    <a:pt x="6663644" y="55105"/>
                  </a:lnTo>
                </a:path>
                <a:path w="7768590" h="55245">
                  <a:moveTo>
                    <a:pt x="6750550" y="0"/>
                  </a:moveTo>
                  <a:lnTo>
                    <a:pt x="6695445" y="55105"/>
                  </a:lnTo>
                </a:path>
                <a:path w="7768590" h="55245">
                  <a:moveTo>
                    <a:pt x="6782351" y="0"/>
                  </a:moveTo>
                  <a:lnTo>
                    <a:pt x="6727245" y="55105"/>
                  </a:lnTo>
                </a:path>
                <a:path w="7768590" h="55245">
                  <a:moveTo>
                    <a:pt x="6814151" y="0"/>
                  </a:moveTo>
                  <a:lnTo>
                    <a:pt x="6759046" y="55105"/>
                  </a:lnTo>
                </a:path>
                <a:path w="7768590" h="55245">
                  <a:moveTo>
                    <a:pt x="6845952" y="0"/>
                  </a:moveTo>
                  <a:lnTo>
                    <a:pt x="6790847" y="55105"/>
                  </a:lnTo>
                </a:path>
                <a:path w="7768590" h="55245">
                  <a:moveTo>
                    <a:pt x="6877753" y="0"/>
                  </a:moveTo>
                  <a:lnTo>
                    <a:pt x="6822648" y="55105"/>
                  </a:lnTo>
                </a:path>
                <a:path w="7768590" h="55245">
                  <a:moveTo>
                    <a:pt x="6909554" y="0"/>
                  </a:moveTo>
                  <a:lnTo>
                    <a:pt x="6854449" y="55105"/>
                  </a:lnTo>
                </a:path>
                <a:path w="7768590" h="55245">
                  <a:moveTo>
                    <a:pt x="6941355" y="0"/>
                  </a:moveTo>
                  <a:lnTo>
                    <a:pt x="6886249" y="55105"/>
                  </a:lnTo>
                </a:path>
                <a:path w="7768590" h="55245">
                  <a:moveTo>
                    <a:pt x="6973155" y="0"/>
                  </a:moveTo>
                  <a:lnTo>
                    <a:pt x="6918063" y="55105"/>
                  </a:lnTo>
                </a:path>
                <a:path w="7768590" h="55245">
                  <a:moveTo>
                    <a:pt x="7004956" y="0"/>
                  </a:moveTo>
                  <a:lnTo>
                    <a:pt x="6949864" y="55105"/>
                  </a:lnTo>
                </a:path>
                <a:path w="7768590" h="55245">
                  <a:moveTo>
                    <a:pt x="7036757" y="0"/>
                  </a:moveTo>
                  <a:lnTo>
                    <a:pt x="6981664" y="55105"/>
                  </a:lnTo>
                </a:path>
                <a:path w="7768590" h="55245">
                  <a:moveTo>
                    <a:pt x="7068571" y="0"/>
                  </a:moveTo>
                  <a:lnTo>
                    <a:pt x="7013465" y="55105"/>
                  </a:lnTo>
                </a:path>
                <a:path w="7768590" h="55245">
                  <a:moveTo>
                    <a:pt x="7100371" y="0"/>
                  </a:moveTo>
                  <a:lnTo>
                    <a:pt x="7045266" y="55105"/>
                  </a:lnTo>
                </a:path>
                <a:path w="7768590" h="55245">
                  <a:moveTo>
                    <a:pt x="7132172" y="0"/>
                  </a:moveTo>
                  <a:lnTo>
                    <a:pt x="7077067" y="55105"/>
                  </a:lnTo>
                </a:path>
                <a:path w="7768590" h="55245">
                  <a:moveTo>
                    <a:pt x="7163973" y="0"/>
                  </a:moveTo>
                  <a:lnTo>
                    <a:pt x="7108868" y="55105"/>
                  </a:lnTo>
                </a:path>
                <a:path w="7768590" h="55245">
                  <a:moveTo>
                    <a:pt x="7195774" y="0"/>
                  </a:moveTo>
                  <a:lnTo>
                    <a:pt x="7140668" y="55105"/>
                  </a:lnTo>
                </a:path>
                <a:path w="7768590" h="55245">
                  <a:moveTo>
                    <a:pt x="7227575" y="0"/>
                  </a:moveTo>
                  <a:lnTo>
                    <a:pt x="7172469" y="55105"/>
                  </a:lnTo>
                </a:path>
                <a:path w="7768590" h="55245">
                  <a:moveTo>
                    <a:pt x="7259375" y="0"/>
                  </a:moveTo>
                  <a:lnTo>
                    <a:pt x="7204270" y="55105"/>
                  </a:lnTo>
                </a:path>
                <a:path w="7768590" h="55245">
                  <a:moveTo>
                    <a:pt x="7291176" y="0"/>
                  </a:moveTo>
                  <a:lnTo>
                    <a:pt x="7236071" y="55105"/>
                  </a:lnTo>
                </a:path>
                <a:path w="7768590" h="55245">
                  <a:moveTo>
                    <a:pt x="7322977" y="0"/>
                  </a:moveTo>
                  <a:lnTo>
                    <a:pt x="7267872" y="55105"/>
                  </a:lnTo>
                </a:path>
                <a:path w="7768590" h="55245">
                  <a:moveTo>
                    <a:pt x="7354778" y="0"/>
                  </a:moveTo>
                  <a:lnTo>
                    <a:pt x="7299672" y="55105"/>
                  </a:lnTo>
                </a:path>
                <a:path w="7768590" h="55245">
                  <a:moveTo>
                    <a:pt x="7386579" y="0"/>
                  </a:moveTo>
                  <a:lnTo>
                    <a:pt x="7331473" y="55105"/>
                  </a:lnTo>
                </a:path>
                <a:path w="7768590" h="55245">
                  <a:moveTo>
                    <a:pt x="7418379" y="0"/>
                  </a:moveTo>
                  <a:lnTo>
                    <a:pt x="7363274" y="55105"/>
                  </a:lnTo>
                </a:path>
                <a:path w="7768590" h="55245">
                  <a:moveTo>
                    <a:pt x="7450180" y="0"/>
                  </a:moveTo>
                  <a:lnTo>
                    <a:pt x="7395075" y="55105"/>
                  </a:lnTo>
                </a:path>
                <a:path w="7768590" h="55245">
                  <a:moveTo>
                    <a:pt x="7481981" y="0"/>
                  </a:moveTo>
                  <a:lnTo>
                    <a:pt x="7426888" y="55105"/>
                  </a:lnTo>
                </a:path>
                <a:path w="7768590" h="55245">
                  <a:moveTo>
                    <a:pt x="7513782" y="0"/>
                  </a:moveTo>
                  <a:lnTo>
                    <a:pt x="7458689" y="55105"/>
                  </a:lnTo>
                </a:path>
                <a:path w="7768590" h="55245">
                  <a:moveTo>
                    <a:pt x="7545583" y="0"/>
                  </a:moveTo>
                  <a:lnTo>
                    <a:pt x="7490490" y="55105"/>
                  </a:lnTo>
                </a:path>
                <a:path w="7768590" h="55245">
                  <a:moveTo>
                    <a:pt x="7577396" y="0"/>
                  </a:moveTo>
                  <a:lnTo>
                    <a:pt x="7522291" y="55105"/>
                  </a:lnTo>
                </a:path>
                <a:path w="7768590" h="55245">
                  <a:moveTo>
                    <a:pt x="7609197" y="0"/>
                  </a:moveTo>
                  <a:lnTo>
                    <a:pt x="7554092" y="55105"/>
                  </a:lnTo>
                </a:path>
                <a:path w="7768590" h="55245">
                  <a:moveTo>
                    <a:pt x="7640998" y="0"/>
                  </a:moveTo>
                  <a:lnTo>
                    <a:pt x="7585892" y="55105"/>
                  </a:lnTo>
                </a:path>
                <a:path w="7768590" h="55245">
                  <a:moveTo>
                    <a:pt x="7672798" y="0"/>
                  </a:moveTo>
                  <a:lnTo>
                    <a:pt x="7617693" y="55105"/>
                  </a:lnTo>
                </a:path>
                <a:path w="7768590" h="55245">
                  <a:moveTo>
                    <a:pt x="7704599" y="0"/>
                  </a:moveTo>
                  <a:lnTo>
                    <a:pt x="7649494" y="55105"/>
                  </a:lnTo>
                </a:path>
                <a:path w="7768590" h="55245">
                  <a:moveTo>
                    <a:pt x="7736400" y="0"/>
                  </a:moveTo>
                  <a:lnTo>
                    <a:pt x="7681295" y="55105"/>
                  </a:lnTo>
                </a:path>
                <a:path w="7768590" h="55245">
                  <a:moveTo>
                    <a:pt x="7768201" y="0"/>
                  </a:moveTo>
                  <a:lnTo>
                    <a:pt x="7713096" y="55105"/>
                  </a:lnTo>
                </a:path>
              </a:pathLst>
            </a:custGeom>
            <a:ln w="11874">
              <a:solidFill>
                <a:srgbClr val="FFFFFF"/>
              </a:solidFill>
            </a:ln>
          </p:spPr>
          <p:txBody>
            <a:bodyPr wrap="square" lIns="0" tIns="0" rIns="0" bIns="0" rtlCol="0"/>
            <a:lstStyle/>
            <a:p>
              <a:endParaRPr/>
            </a:p>
          </p:txBody>
        </p:sp>
        <p:sp>
          <p:nvSpPr>
            <p:cNvPr id="6" name="object 6"/>
            <p:cNvSpPr/>
            <p:nvPr/>
          </p:nvSpPr>
          <p:spPr>
            <a:xfrm>
              <a:off x="175564"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7" name="object 7"/>
          <p:cNvSpPr txBox="1"/>
          <p:nvPr/>
        </p:nvSpPr>
        <p:spPr>
          <a:xfrm>
            <a:off x="174726" y="9674528"/>
            <a:ext cx="195580" cy="193040"/>
          </a:xfrm>
          <a:prstGeom prst="rect">
            <a:avLst/>
          </a:prstGeom>
        </p:spPr>
        <p:txBody>
          <a:bodyPr vert="horz" wrap="square" lIns="0" tIns="12700" rIns="0" bIns="0" rtlCol="0">
            <a:spAutoFit/>
          </a:bodyPr>
          <a:lstStyle/>
          <a:p>
            <a:pPr marL="12700">
              <a:lnSpc>
                <a:spcPct val="100000"/>
              </a:lnSpc>
              <a:spcBef>
                <a:spcPts val="100"/>
              </a:spcBef>
            </a:pPr>
            <a:r>
              <a:rPr sz="1100" b="0" spc="-25" dirty="0">
                <a:solidFill>
                  <a:srgbClr val="FFFFFF"/>
                </a:solidFill>
                <a:latin typeface="Gotham Book"/>
                <a:cs typeface="Gotham Book"/>
              </a:rPr>
              <a:t>24</a:t>
            </a:r>
            <a:endParaRPr sz="1100">
              <a:latin typeface="Gotham Book"/>
              <a:cs typeface="Gotham Book"/>
            </a:endParaRPr>
          </a:p>
        </p:txBody>
      </p:sp>
      <p:sp>
        <p:nvSpPr>
          <p:cNvPr id="8" name="object 8"/>
          <p:cNvSpPr txBox="1">
            <a:spLocks noGrp="1"/>
          </p:cNvSpPr>
          <p:nvPr>
            <p:ph type="title"/>
          </p:nvPr>
        </p:nvSpPr>
        <p:spPr>
          <a:xfrm>
            <a:off x="447294" y="537957"/>
            <a:ext cx="3770629" cy="443711"/>
          </a:xfrm>
          <a:prstGeom prst="rect">
            <a:avLst/>
          </a:prstGeom>
        </p:spPr>
        <p:txBody>
          <a:bodyPr vert="horz" wrap="square" lIns="0" tIns="12700" rIns="0" bIns="0" rtlCol="0">
            <a:spAutoFit/>
          </a:bodyPr>
          <a:lstStyle/>
          <a:p>
            <a:pPr marL="12700">
              <a:lnSpc>
                <a:spcPct val="100000"/>
              </a:lnSpc>
              <a:spcBef>
                <a:spcPts val="100"/>
              </a:spcBef>
            </a:pPr>
            <a:r>
              <a:rPr sz="2800" b="1" spc="-85" dirty="0"/>
              <a:t>VOIGT-</a:t>
            </a:r>
            <a:r>
              <a:rPr sz="2800" b="1" spc="-40" dirty="0"/>
              <a:t>FREEMAN</a:t>
            </a:r>
            <a:r>
              <a:rPr sz="2800" b="1" spc="-85" dirty="0"/>
              <a:t> </a:t>
            </a:r>
            <a:r>
              <a:rPr sz="2800" b="1" spc="-45" dirty="0"/>
              <a:t>FARM</a:t>
            </a:r>
          </a:p>
        </p:txBody>
      </p:sp>
      <p:sp>
        <p:nvSpPr>
          <p:cNvPr id="9" name="object 9"/>
          <p:cNvSpPr txBox="1"/>
          <p:nvPr/>
        </p:nvSpPr>
        <p:spPr>
          <a:xfrm>
            <a:off x="447294" y="1680195"/>
            <a:ext cx="3697604" cy="1122680"/>
          </a:xfrm>
          <a:prstGeom prst="rect">
            <a:avLst/>
          </a:prstGeom>
        </p:spPr>
        <p:txBody>
          <a:bodyPr vert="horz" wrap="square" lIns="0" tIns="12700" rIns="0" bIns="0" rtlCol="0">
            <a:spAutoFit/>
          </a:bodyPr>
          <a:lstStyle/>
          <a:p>
            <a:pPr marL="12700" marR="154940">
              <a:lnSpc>
                <a:spcPct val="100000"/>
              </a:lnSpc>
              <a:spcBef>
                <a:spcPts val="100"/>
              </a:spcBef>
            </a:pPr>
            <a:r>
              <a:rPr sz="1200" b="0" dirty="0">
                <a:solidFill>
                  <a:srgbClr val="231F20"/>
                </a:solidFill>
                <a:latin typeface="Gotham Book"/>
                <a:cs typeface="Gotham Book"/>
              </a:rPr>
              <a:t>A</a:t>
            </a:r>
            <a:r>
              <a:rPr sz="1200" b="0" spc="-15" dirty="0">
                <a:solidFill>
                  <a:srgbClr val="231F20"/>
                </a:solidFill>
                <a:latin typeface="Gotham Book"/>
                <a:cs typeface="Gotham Book"/>
              </a:rPr>
              <a:t> </a:t>
            </a:r>
            <a:r>
              <a:rPr sz="1200" b="0" dirty="0">
                <a:solidFill>
                  <a:srgbClr val="231F20"/>
                </a:solidFill>
                <a:latin typeface="Gotham Book"/>
                <a:cs typeface="Gotham Book"/>
              </a:rPr>
              <a:t>gift</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dirty="0">
                <a:solidFill>
                  <a:srgbClr val="231F20"/>
                </a:solidFill>
                <a:latin typeface="Gotham Book"/>
                <a:cs typeface="Gotham Book"/>
              </a:rPr>
              <a:t>Coles</a:t>
            </a:r>
            <a:r>
              <a:rPr sz="1200" b="0" spc="-15" dirty="0">
                <a:solidFill>
                  <a:srgbClr val="231F20"/>
                </a:solidFill>
                <a:latin typeface="Gotham Book"/>
                <a:cs typeface="Gotham Book"/>
              </a:rPr>
              <a:t> </a:t>
            </a:r>
            <a:r>
              <a:rPr sz="1200" b="0" spc="-10" dirty="0">
                <a:solidFill>
                  <a:srgbClr val="231F20"/>
                </a:solidFill>
                <a:latin typeface="Gotham Book"/>
                <a:cs typeface="Gotham Book"/>
              </a:rPr>
              <a:t>County,</a:t>
            </a:r>
            <a:r>
              <a:rPr sz="1200" b="0" spc="-15" dirty="0">
                <a:solidFill>
                  <a:srgbClr val="231F20"/>
                </a:solidFill>
                <a:latin typeface="Gotham Book"/>
                <a:cs typeface="Gotham Book"/>
              </a:rPr>
              <a:t> </a:t>
            </a:r>
            <a:r>
              <a:rPr sz="1200" b="0" dirty="0">
                <a:solidFill>
                  <a:srgbClr val="231F20"/>
                </a:solidFill>
                <a:latin typeface="Gotham Book"/>
                <a:cs typeface="Gotham Book"/>
              </a:rPr>
              <a:t>Illinois</a:t>
            </a:r>
            <a:r>
              <a:rPr sz="1200" b="0" spc="-15" dirty="0">
                <a:solidFill>
                  <a:srgbClr val="231F20"/>
                </a:solidFill>
                <a:latin typeface="Gotham Book"/>
                <a:cs typeface="Gotham Book"/>
              </a:rPr>
              <a:t> </a:t>
            </a:r>
            <a:r>
              <a:rPr sz="1200" b="0" dirty="0">
                <a:solidFill>
                  <a:srgbClr val="231F20"/>
                </a:solidFill>
                <a:latin typeface="Gotham Book"/>
                <a:cs typeface="Gotham Book"/>
              </a:rPr>
              <a:t>farmland</a:t>
            </a:r>
            <a:r>
              <a:rPr sz="1200" b="0" spc="-15" dirty="0">
                <a:solidFill>
                  <a:srgbClr val="231F20"/>
                </a:solidFill>
                <a:latin typeface="Gotham Book"/>
                <a:cs typeface="Gotham Book"/>
              </a:rPr>
              <a:t> </a:t>
            </a:r>
            <a:r>
              <a:rPr sz="1200" b="0" spc="-20" dirty="0">
                <a:solidFill>
                  <a:srgbClr val="231F20"/>
                </a:solidFill>
                <a:latin typeface="Gotham Book"/>
                <a:cs typeface="Gotham Book"/>
              </a:rPr>
              <a:t>from </a:t>
            </a:r>
            <a:r>
              <a:rPr sz="1200" b="0" dirty="0">
                <a:solidFill>
                  <a:srgbClr val="231F20"/>
                </a:solidFill>
                <a:latin typeface="Gotham Book"/>
                <a:cs typeface="Gotham Book"/>
              </a:rPr>
              <a:t>Nellie</a:t>
            </a:r>
            <a:r>
              <a:rPr sz="1200" b="0" spc="-20" dirty="0">
                <a:solidFill>
                  <a:srgbClr val="231F20"/>
                </a:solidFill>
                <a:latin typeface="Gotham Book"/>
                <a:cs typeface="Gotham Book"/>
              </a:rPr>
              <a:t> Voigt-</a:t>
            </a:r>
            <a:r>
              <a:rPr sz="1200" b="0" dirty="0">
                <a:solidFill>
                  <a:srgbClr val="231F20"/>
                </a:solidFill>
                <a:latin typeface="Gotham Book"/>
                <a:cs typeface="Gotham Book"/>
              </a:rPr>
              <a:t>Freeman</a:t>
            </a:r>
            <a:r>
              <a:rPr sz="1200" b="0" spc="-5" dirty="0">
                <a:solidFill>
                  <a:srgbClr val="231F20"/>
                </a:solidFill>
                <a:latin typeface="Gotham Book"/>
                <a:cs typeface="Gotham Book"/>
              </a:rPr>
              <a:t> </a:t>
            </a:r>
            <a:r>
              <a:rPr sz="1200" b="0" dirty="0">
                <a:solidFill>
                  <a:srgbClr val="231F20"/>
                </a:solidFill>
                <a:latin typeface="Gotham Book"/>
                <a:cs typeface="Gotham Book"/>
              </a:rPr>
              <a:t>came</a:t>
            </a:r>
            <a:r>
              <a:rPr sz="1200" b="0" spc="-10" dirty="0">
                <a:solidFill>
                  <a:srgbClr val="231F20"/>
                </a:solidFill>
                <a:latin typeface="Gotham Book"/>
                <a:cs typeface="Gotham Book"/>
              </a:rPr>
              <a:t> </a:t>
            </a:r>
            <a:r>
              <a:rPr sz="1200" b="0" dirty="0">
                <a:solidFill>
                  <a:srgbClr val="231F20"/>
                </a:solidFill>
                <a:latin typeface="Gotham Book"/>
                <a:cs typeface="Gotham Book"/>
              </a:rPr>
              <a:t>to</a:t>
            </a:r>
            <a:r>
              <a:rPr sz="1200" b="0" spc="-5" dirty="0">
                <a:solidFill>
                  <a:srgbClr val="231F20"/>
                </a:solidFill>
                <a:latin typeface="Gotham Book"/>
                <a:cs typeface="Gotham Book"/>
              </a:rPr>
              <a:t> </a:t>
            </a:r>
            <a:r>
              <a:rPr sz="1200" b="0" dirty="0">
                <a:solidFill>
                  <a:srgbClr val="231F20"/>
                </a:solidFill>
                <a:latin typeface="Gotham Book"/>
                <a:cs typeface="Gotham Book"/>
              </a:rPr>
              <a:t>the</a:t>
            </a:r>
            <a:r>
              <a:rPr sz="1200" b="0" spc="-10" dirty="0">
                <a:solidFill>
                  <a:srgbClr val="231F20"/>
                </a:solidFill>
                <a:latin typeface="Gotham Book"/>
                <a:cs typeface="Gotham Book"/>
              </a:rPr>
              <a:t> </a:t>
            </a:r>
            <a:r>
              <a:rPr sz="1200" b="0" dirty="0">
                <a:solidFill>
                  <a:srgbClr val="231F20"/>
                </a:solidFill>
                <a:latin typeface="Gotham Book"/>
                <a:cs typeface="Gotham Book"/>
              </a:rPr>
              <a:t>Board</a:t>
            </a:r>
            <a:r>
              <a:rPr sz="1200" b="0" spc="-5" dirty="0">
                <a:solidFill>
                  <a:srgbClr val="231F20"/>
                </a:solidFill>
                <a:latin typeface="Gotham Book"/>
                <a:cs typeface="Gotham Book"/>
              </a:rPr>
              <a:t> </a:t>
            </a:r>
            <a:r>
              <a:rPr sz="1200" b="0" spc="-25" dirty="0">
                <a:solidFill>
                  <a:srgbClr val="231F20"/>
                </a:solidFill>
                <a:latin typeface="Gotham Book"/>
                <a:cs typeface="Gotham Book"/>
              </a:rPr>
              <a:t>of </a:t>
            </a:r>
            <a:r>
              <a:rPr sz="1200" b="0" spc="-10" dirty="0">
                <a:solidFill>
                  <a:srgbClr val="231F20"/>
                </a:solidFill>
                <a:latin typeface="Gotham Book"/>
                <a:cs typeface="Gotham Book"/>
              </a:rPr>
              <a:t>Trustees</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dirty="0">
                <a:solidFill>
                  <a:srgbClr val="231F20"/>
                </a:solidFill>
                <a:latin typeface="Gotham Book"/>
                <a:cs typeface="Gotham Book"/>
              </a:rPr>
              <a:t>University</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10" dirty="0">
                <a:solidFill>
                  <a:srgbClr val="231F20"/>
                </a:solidFill>
                <a:latin typeface="Gotham Book"/>
                <a:cs typeface="Gotham Book"/>
              </a:rPr>
              <a:t> </a:t>
            </a:r>
            <a:r>
              <a:rPr sz="1200" b="0" dirty="0">
                <a:solidFill>
                  <a:srgbClr val="231F20"/>
                </a:solidFill>
                <a:latin typeface="Gotham Book"/>
                <a:cs typeface="Gotham Book"/>
              </a:rPr>
              <a:t>Illinois</a:t>
            </a:r>
            <a:r>
              <a:rPr sz="1200" b="0" spc="-15" dirty="0">
                <a:solidFill>
                  <a:srgbClr val="231F20"/>
                </a:solidFill>
                <a:latin typeface="Gotham Book"/>
                <a:cs typeface="Gotham Book"/>
              </a:rPr>
              <a:t> </a:t>
            </a:r>
            <a:r>
              <a:rPr sz="1200" b="0" dirty="0">
                <a:solidFill>
                  <a:srgbClr val="231F20"/>
                </a:solidFill>
                <a:latin typeface="Gotham Book"/>
                <a:cs typeface="Gotham Book"/>
              </a:rPr>
              <a:t>in</a:t>
            </a:r>
            <a:r>
              <a:rPr sz="1200" b="0" spc="-15" dirty="0">
                <a:solidFill>
                  <a:srgbClr val="231F20"/>
                </a:solidFill>
                <a:latin typeface="Gotham Book"/>
                <a:cs typeface="Gotham Book"/>
              </a:rPr>
              <a:t> </a:t>
            </a:r>
            <a:r>
              <a:rPr sz="1200" b="0" spc="-10" dirty="0">
                <a:solidFill>
                  <a:srgbClr val="231F20"/>
                </a:solidFill>
                <a:latin typeface="Gotham Book"/>
                <a:cs typeface="Gotham Book"/>
              </a:rPr>
              <a:t>1996.</a:t>
            </a:r>
            <a:endParaRPr sz="1200">
              <a:latin typeface="Gotham Book"/>
              <a:cs typeface="Gotham Book"/>
            </a:endParaRPr>
          </a:p>
          <a:p>
            <a:pPr marL="12700" marR="5080">
              <a:lnSpc>
                <a:spcPct val="100000"/>
              </a:lnSpc>
            </a:pP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farm</a:t>
            </a:r>
            <a:r>
              <a:rPr sz="1200" b="0" spc="-20" dirty="0">
                <a:solidFill>
                  <a:srgbClr val="231F20"/>
                </a:solidFill>
                <a:latin typeface="Gotham Book"/>
                <a:cs typeface="Gotham Book"/>
              </a:rPr>
              <a:t> </a:t>
            </a:r>
            <a:r>
              <a:rPr sz="1200" b="0" dirty="0">
                <a:solidFill>
                  <a:srgbClr val="231F20"/>
                </a:solidFill>
                <a:latin typeface="Gotham Book"/>
                <a:cs typeface="Gotham Book"/>
              </a:rPr>
              <a:t>is</a:t>
            </a:r>
            <a:r>
              <a:rPr sz="1200" b="0" spc="-20" dirty="0">
                <a:solidFill>
                  <a:srgbClr val="231F20"/>
                </a:solidFill>
                <a:latin typeface="Gotham Book"/>
                <a:cs typeface="Gotham Book"/>
              </a:rPr>
              <a:t> </a:t>
            </a:r>
            <a:r>
              <a:rPr sz="1200" b="0" dirty="0">
                <a:solidFill>
                  <a:srgbClr val="231F20"/>
                </a:solidFill>
                <a:latin typeface="Gotham Book"/>
                <a:cs typeface="Gotham Book"/>
              </a:rPr>
              <a:t>in</a:t>
            </a:r>
            <a:r>
              <a:rPr sz="1200" b="0" spc="-20" dirty="0">
                <a:solidFill>
                  <a:srgbClr val="231F20"/>
                </a:solidFill>
                <a:latin typeface="Gotham Book"/>
                <a:cs typeface="Gotham Book"/>
              </a:rPr>
              <a:t> </a:t>
            </a:r>
            <a:r>
              <a:rPr sz="1200" b="0" dirty="0">
                <a:solidFill>
                  <a:srgbClr val="231F20"/>
                </a:solidFill>
                <a:latin typeface="Gotham Book"/>
                <a:cs typeface="Gotham Book"/>
              </a:rPr>
              <a:t>row</a:t>
            </a:r>
            <a:r>
              <a:rPr sz="1200" b="0" spc="-20" dirty="0">
                <a:solidFill>
                  <a:srgbClr val="231F20"/>
                </a:solidFill>
                <a:latin typeface="Gotham Book"/>
                <a:cs typeface="Gotham Book"/>
              </a:rPr>
              <a:t> </a:t>
            </a:r>
            <a:r>
              <a:rPr sz="1200" b="0" dirty="0">
                <a:solidFill>
                  <a:srgbClr val="231F20"/>
                </a:solidFill>
                <a:latin typeface="Gotham Book"/>
                <a:cs typeface="Gotham Book"/>
              </a:rPr>
              <a:t>crop</a:t>
            </a:r>
            <a:r>
              <a:rPr sz="1200" b="0" spc="-15" dirty="0">
                <a:solidFill>
                  <a:srgbClr val="231F20"/>
                </a:solidFill>
                <a:latin typeface="Gotham Book"/>
                <a:cs typeface="Gotham Book"/>
              </a:rPr>
              <a:t> </a:t>
            </a:r>
            <a:r>
              <a:rPr sz="1200" b="0" dirty="0">
                <a:solidFill>
                  <a:srgbClr val="231F20"/>
                </a:solidFill>
                <a:latin typeface="Gotham Book"/>
                <a:cs typeface="Gotham Book"/>
              </a:rPr>
              <a:t>production.</a:t>
            </a:r>
            <a:r>
              <a:rPr sz="1200" b="0" spc="-20" dirty="0">
                <a:solidFill>
                  <a:srgbClr val="231F20"/>
                </a:solidFill>
                <a:latin typeface="Gotham Book"/>
                <a:cs typeface="Gotham Book"/>
              </a:rPr>
              <a:t> </a:t>
            </a:r>
            <a:r>
              <a:rPr sz="1200" b="0" dirty="0">
                <a:solidFill>
                  <a:srgbClr val="231F20"/>
                </a:solidFill>
                <a:latin typeface="Gotham Book"/>
                <a:cs typeface="Gotham Book"/>
              </a:rPr>
              <a:t>Annual</a:t>
            </a:r>
            <a:r>
              <a:rPr sz="1200" b="0" spc="-20" dirty="0">
                <a:solidFill>
                  <a:srgbClr val="231F20"/>
                </a:solidFill>
                <a:latin typeface="Gotham Book"/>
                <a:cs typeface="Gotham Book"/>
              </a:rPr>
              <a:t> </a:t>
            </a:r>
            <a:r>
              <a:rPr sz="1200" b="0" spc="-25" dirty="0">
                <a:solidFill>
                  <a:srgbClr val="231F20"/>
                </a:solidFill>
                <a:latin typeface="Gotham Book"/>
                <a:cs typeface="Gotham Book"/>
              </a:rPr>
              <a:t>net </a:t>
            </a:r>
            <a:r>
              <a:rPr sz="1200" b="0" dirty="0">
                <a:solidFill>
                  <a:srgbClr val="231F20"/>
                </a:solidFill>
                <a:latin typeface="Gotham Book"/>
                <a:cs typeface="Gotham Book"/>
              </a:rPr>
              <a:t>income</a:t>
            </a:r>
            <a:r>
              <a:rPr sz="1200" b="0" spc="-20" dirty="0">
                <a:solidFill>
                  <a:srgbClr val="231F20"/>
                </a:solidFill>
                <a:latin typeface="Gotham Book"/>
                <a:cs typeface="Gotham Book"/>
              </a:rPr>
              <a:t> </a:t>
            </a:r>
            <a:r>
              <a:rPr sz="1200" b="0" dirty="0">
                <a:solidFill>
                  <a:srgbClr val="231F20"/>
                </a:solidFill>
                <a:latin typeface="Gotham Book"/>
                <a:cs typeface="Gotham Book"/>
              </a:rPr>
              <a:t>distribution</a:t>
            </a:r>
            <a:r>
              <a:rPr sz="1200" b="0" spc="-20" dirty="0">
                <a:solidFill>
                  <a:srgbClr val="231F20"/>
                </a:solidFill>
                <a:latin typeface="Gotham Book"/>
                <a:cs typeface="Gotham Book"/>
              </a:rPr>
              <a:t> </a:t>
            </a:r>
            <a:r>
              <a:rPr sz="1200" b="0" dirty="0">
                <a:solidFill>
                  <a:srgbClr val="231F20"/>
                </a:solidFill>
                <a:latin typeface="Gotham Book"/>
                <a:cs typeface="Gotham Book"/>
              </a:rPr>
              <a:t>is</a:t>
            </a:r>
            <a:r>
              <a:rPr sz="1200" b="0" spc="-20" dirty="0">
                <a:solidFill>
                  <a:srgbClr val="231F20"/>
                </a:solidFill>
                <a:latin typeface="Gotham Book"/>
                <a:cs typeface="Gotham Book"/>
              </a:rPr>
              <a:t> </a:t>
            </a:r>
            <a:r>
              <a:rPr sz="1200" b="0" dirty="0">
                <a:solidFill>
                  <a:srgbClr val="231F20"/>
                </a:solidFill>
                <a:latin typeface="Gotham Book"/>
                <a:cs typeface="Gotham Book"/>
              </a:rPr>
              <a:t>to</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College</a:t>
            </a:r>
            <a:r>
              <a:rPr sz="1200" b="0" spc="-20"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dirty="0">
                <a:solidFill>
                  <a:srgbClr val="231F20"/>
                </a:solidFill>
                <a:latin typeface="Gotham Book"/>
                <a:cs typeface="Gotham Book"/>
              </a:rPr>
              <a:t>ACES</a:t>
            </a:r>
            <a:r>
              <a:rPr sz="1200" b="0" spc="-20" dirty="0">
                <a:solidFill>
                  <a:srgbClr val="231F20"/>
                </a:solidFill>
                <a:latin typeface="Gotham Book"/>
                <a:cs typeface="Gotham Book"/>
              </a:rPr>
              <a:t> </a:t>
            </a:r>
            <a:r>
              <a:rPr sz="1200" b="0" spc="-25" dirty="0">
                <a:solidFill>
                  <a:srgbClr val="231F20"/>
                </a:solidFill>
                <a:latin typeface="Gotham Book"/>
                <a:cs typeface="Gotham Book"/>
              </a:rPr>
              <a:t>for </a:t>
            </a:r>
            <a:r>
              <a:rPr sz="1200" b="0" dirty="0">
                <a:solidFill>
                  <a:srgbClr val="231F20"/>
                </a:solidFill>
                <a:latin typeface="Gotham Book"/>
                <a:cs typeface="Gotham Book"/>
              </a:rPr>
              <a:t>agricultural</a:t>
            </a:r>
            <a:r>
              <a:rPr sz="1200" b="0" spc="-35" dirty="0">
                <a:solidFill>
                  <a:srgbClr val="231F20"/>
                </a:solidFill>
                <a:latin typeface="Gotham Book"/>
                <a:cs typeface="Gotham Book"/>
              </a:rPr>
              <a:t> </a:t>
            </a:r>
            <a:r>
              <a:rPr sz="1200" b="0" spc="-10" dirty="0">
                <a:solidFill>
                  <a:srgbClr val="231F20"/>
                </a:solidFill>
                <a:latin typeface="Gotham Book"/>
                <a:cs typeface="Gotham Book"/>
              </a:rPr>
              <a:t>research.</a:t>
            </a:r>
            <a:endParaRPr sz="1200">
              <a:latin typeface="Gotham Book"/>
              <a:cs typeface="Gotham Book"/>
            </a:endParaRPr>
          </a:p>
        </p:txBody>
      </p:sp>
      <p:sp>
        <p:nvSpPr>
          <p:cNvPr id="10" name="object 10"/>
          <p:cNvSpPr txBox="1"/>
          <p:nvPr/>
        </p:nvSpPr>
        <p:spPr>
          <a:xfrm>
            <a:off x="4490933" y="1630040"/>
            <a:ext cx="2546985" cy="907415"/>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000033"/>
                </a:solidFill>
                <a:latin typeface="Gotham Bold"/>
                <a:cs typeface="Gotham Bold"/>
              </a:rPr>
              <a:t>BY</a:t>
            </a:r>
            <a:r>
              <a:rPr sz="1500" b="1" spc="-85" dirty="0">
                <a:solidFill>
                  <a:srgbClr val="000033"/>
                </a:solidFill>
                <a:latin typeface="Gotham Bold"/>
                <a:cs typeface="Gotham Bold"/>
              </a:rPr>
              <a:t> </a:t>
            </a:r>
            <a:r>
              <a:rPr sz="1500" b="1" spc="-35" dirty="0">
                <a:solidFill>
                  <a:srgbClr val="000033"/>
                </a:solidFill>
                <a:latin typeface="Gotham Bold"/>
                <a:cs typeface="Gotham Bold"/>
              </a:rPr>
              <a:t>THE</a:t>
            </a:r>
            <a:r>
              <a:rPr sz="1500" b="1" spc="-80" dirty="0">
                <a:solidFill>
                  <a:srgbClr val="000033"/>
                </a:solidFill>
                <a:latin typeface="Gotham Bold"/>
                <a:cs typeface="Gotham Bold"/>
              </a:rPr>
              <a:t> </a:t>
            </a:r>
            <a:r>
              <a:rPr sz="1500" b="1" spc="-10" dirty="0">
                <a:solidFill>
                  <a:srgbClr val="000033"/>
                </a:solidFill>
                <a:latin typeface="Gotham Bold"/>
                <a:cs typeface="Gotham Bold"/>
              </a:rPr>
              <a:t>NUMBERS</a:t>
            </a:r>
            <a:endParaRPr sz="1500">
              <a:latin typeface="Gotham Bold"/>
              <a:cs typeface="Gotham Bold"/>
            </a:endParaRPr>
          </a:p>
          <a:p>
            <a:pPr marL="321310">
              <a:lnSpc>
                <a:spcPct val="100000"/>
              </a:lnSpc>
              <a:spcBef>
                <a:spcPts val="819"/>
              </a:spcBef>
            </a:pPr>
            <a:r>
              <a:rPr sz="1100" dirty="0">
                <a:solidFill>
                  <a:srgbClr val="000033"/>
                </a:solidFill>
                <a:latin typeface="Gotham Bold"/>
                <a:cs typeface="Gotham Bold"/>
              </a:rPr>
              <a:t>218.0</a:t>
            </a:r>
            <a:r>
              <a:rPr sz="1100" spc="229" dirty="0">
                <a:solidFill>
                  <a:srgbClr val="000033"/>
                </a:solidFill>
                <a:latin typeface="Gotham Bold"/>
                <a:cs typeface="Gotham Bold"/>
              </a:rPr>
              <a:t> </a:t>
            </a:r>
            <a:r>
              <a:rPr sz="1100" spc="-30" dirty="0">
                <a:solidFill>
                  <a:srgbClr val="006862"/>
                </a:solidFill>
                <a:latin typeface="Gotham Bold"/>
                <a:cs typeface="Gotham Bold"/>
              </a:rPr>
              <a:t>TOTAL</a:t>
            </a:r>
            <a:r>
              <a:rPr sz="1100" spc="-45" dirty="0">
                <a:solidFill>
                  <a:srgbClr val="006862"/>
                </a:solidFill>
                <a:latin typeface="Gotham Bold"/>
                <a:cs typeface="Gotham Bold"/>
              </a:rPr>
              <a:t> </a:t>
            </a:r>
            <a:r>
              <a:rPr sz="1100" spc="-20" dirty="0">
                <a:solidFill>
                  <a:srgbClr val="006862"/>
                </a:solidFill>
                <a:latin typeface="Gotham Bold"/>
                <a:cs typeface="Gotham Bold"/>
              </a:rPr>
              <a:t>ACRES</a:t>
            </a:r>
            <a:endParaRPr sz="1100">
              <a:latin typeface="Gotham Bold"/>
              <a:cs typeface="Gotham Bold"/>
            </a:endParaRPr>
          </a:p>
          <a:p>
            <a:pPr>
              <a:lnSpc>
                <a:spcPct val="100000"/>
              </a:lnSpc>
            </a:pPr>
            <a:endParaRPr sz="1400">
              <a:latin typeface="Gotham Bold"/>
              <a:cs typeface="Gotham Bold"/>
            </a:endParaRPr>
          </a:p>
          <a:p>
            <a:pPr marL="278765">
              <a:lnSpc>
                <a:spcPct val="100000"/>
              </a:lnSpc>
            </a:pPr>
            <a:r>
              <a:rPr sz="1100" dirty="0">
                <a:solidFill>
                  <a:srgbClr val="000033"/>
                </a:solidFill>
                <a:latin typeface="Gotham Bold"/>
                <a:cs typeface="Gotham Bold"/>
              </a:rPr>
              <a:t>216.6</a:t>
            </a:r>
            <a:r>
              <a:rPr sz="1100" spc="120" dirty="0">
                <a:solidFill>
                  <a:srgbClr val="000033"/>
                </a:solidFill>
                <a:latin typeface="Gotham Bold"/>
                <a:cs typeface="Gotham Bold"/>
              </a:rPr>
              <a:t>  </a:t>
            </a:r>
            <a:r>
              <a:rPr sz="1100" dirty="0">
                <a:solidFill>
                  <a:srgbClr val="006862"/>
                </a:solidFill>
                <a:latin typeface="Gotham Bold"/>
                <a:cs typeface="Gotham Bold"/>
              </a:rPr>
              <a:t>ACRES</a:t>
            </a:r>
            <a:r>
              <a:rPr sz="1100" spc="-20" dirty="0">
                <a:solidFill>
                  <a:srgbClr val="006862"/>
                </a:solidFill>
                <a:latin typeface="Gotham Bold"/>
                <a:cs typeface="Gotham Bold"/>
              </a:rPr>
              <a:t> </a:t>
            </a:r>
            <a:r>
              <a:rPr sz="1100" dirty="0">
                <a:solidFill>
                  <a:srgbClr val="006862"/>
                </a:solidFill>
                <a:latin typeface="Gotham Bold"/>
                <a:cs typeface="Gotham Bold"/>
              </a:rPr>
              <a:t>IN</a:t>
            </a:r>
            <a:r>
              <a:rPr sz="1100" spc="275" dirty="0">
                <a:solidFill>
                  <a:srgbClr val="006862"/>
                </a:solidFill>
                <a:latin typeface="Gotham Bold"/>
                <a:cs typeface="Gotham Bold"/>
              </a:rPr>
              <a:t> </a:t>
            </a:r>
            <a:r>
              <a:rPr sz="1100" spc="-10" dirty="0">
                <a:solidFill>
                  <a:srgbClr val="006862"/>
                </a:solidFill>
                <a:latin typeface="Gotham Bold"/>
                <a:cs typeface="Gotham Bold"/>
              </a:rPr>
              <a:t>PRODUCTION</a:t>
            </a:r>
            <a:endParaRPr sz="1100">
              <a:latin typeface="Gotham Bold"/>
              <a:cs typeface="Gotham Bold"/>
            </a:endParaRPr>
          </a:p>
        </p:txBody>
      </p:sp>
      <p:graphicFrame>
        <p:nvGraphicFramePr>
          <p:cNvPr id="11" name="object 11"/>
          <p:cNvGraphicFramePr>
            <a:graphicFrameLocks noGrp="1"/>
          </p:cNvGraphicFramePr>
          <p:nvPr/>
        </p:nvGraphicFramePr>
        <p:xfrm>
          <a:off x="4361376" y="2762594"/>
          <a:ext cx="2960370" cy="2613025"/>
        </p:xfrm>
        <a:graphic>
          <a:graphicData uri="http://schemas.openxmlformats.org/drawingml/2006/table">
            <a:tbl>
              <a:tblPr firstRow="1" bandRow="1">
                <a:tableStyleId>{2D5ABB26-0587-4C30-8999-92F81FD0307C}</a:tableStyleId>
              </a:tblPr>
              <a:tblGrid>
                <a:gridCol w="855980">
                  <a:extLst>
                    <a:ext uri="{9D8B030D-6E8A-4147-A177-3AD203B41FA5}">
                      <a16:colId xmlns:a16="http://schemas.microsoft.com/office/drawing/2014/main" val="20000"/>
                    </a:ext>
                  </a:extLst>
                </a:gridCol>
                <a:gridCol w="2104390">
                  <a:extLst>
                    <a:ext uri="{9D8B030D-6E8A-4147-A177-3AD203B41FA5}">
                      <a16:colId xmlns:a16="http://schemas.microsoft.com/office/drawing/2014/main" val="20001"/>
                    </a:ext>
                  </a:extLst>
                </a:gridCol>
              </a:tblGrid>
              <a:tr h="260350">
                <a:tc>
                  <a:txBody>
                    <a:bodyPr/>
                    <a:lstStyle/>
                    <a:p>
                      <a:pPr marR="22225" algn="r">
                        <a:lnSpc>
                          <a:spcPts val="1125"/>
                        </a:lnSpc>
                      </a:pPr>
                      <a:r>
                        <a:rPr sz="1100" spc="-10" dirty="0">
                          <a:solidFill>
                            <a:srgbClr val="000033"/>
                          </a:solidFill>
                          <a:latin typeface="Gotham Bold"/>
                          <a:cs typeface="Gotham Bold"/>
                        </a:rPr>
                        <a:t>137.2</a:t>
                      </a:r>
                      <a:endParaRPr sz="1100">
                        <a:latin typeface="Gotham Bold"/>
                        <a:cs typeface="Gotham Bold"/>
                      </a:endParaRPr>
                    </a:p>
                  </a:txBody>
                  <a:tcPr marL="0" marR="0" marT="0" marB="0"/>
                </a:tc>
                <a:tc>
                  <a:txBody>
                    <a:bodyPr/>
                    <a:lstStyle/>
                    <a:p>
                      <a:pPr marL="53340">
                        <a:lnSpc>
                          <a:spcPts val="1120"/>
                        </a:lnSpc>
                      </a:pPr>
                      <a:r>
                        <a:rPr sz="1100" dirty="0">
                          <a:solidFill>
                            <a:srgbClr val="006862"/>
                          </a:solidFill>
                          <a:latin typeface="Gotham Bold"/>
                          <a:cs typeface="Gotham Bold"/>
                        </a:rPr>
                        <a:t>SOIL </a:t>
                      </a:r>
                      <a:r>
                        <a:rPr sz="1100" spc="-10" dirty="0">
                          <a:solidFill>
                            <a:srgbClr val="006862"/>
                          </a:solidFill>
                          <a:latin typeface="Gotham Bold"/>
                          <a:cs typeface="Gotham Bold"/>
                        </a:rPr>
                        <a:t>PRODUCTIVITY</a:t>
                      </a:r>
                      <a:r>
                        <a:rPr sz="1100" spc="5" dirty="0">
                          <a:solidFill>
                            <a:srgbClr val="006862"/>
                          </a:solidFill>
                          <a:latin typeface="Gotham Bold"/>
                          <a:cs typeface="Gotham Bold"/>
                        </a:rPr>
                        <a:t> </a:t>
                      </a:r>
                      <a:r>
                        <a:rPr sz="1100" spc="-10" dirty="0">
                          <a:solidFill>
                            <a:srgbClr val="006862"/>
                          </a:solidFill>
                          <a:latin typeface="Gotham Bold"/>
                          <a:cs typeface="Gotham Bold"/>
                        </a:rPr>
                        <a:t>INDEX</a:t>
                      </a:r>
                      <a:endParaRPr sz="1100">
                        <a:latin typeface="Gotham Bold"/>
                        <a:cs typeface="Gotham Bold"/>
                      </a:endParaRPr>
                    </a:p>
                  </a:txBody>
                  <a:tcPr marL="0" marR="0" marT="0" marB="0"/>
                </a:tc>
                <a:extLst>
                  <a:ext uri="{0D108BD9-81ED-4DB2-BD59-A6C34878D82A}">
                    <a16:rowId xmlns:a16="http://schemas.microsoft.com/office/drawing/2014/main" val="10000"/>
                  </a:ext>
                </a:extLst>
              </a:tr>
              <a:tr h="571500">
                <a:tc>
                  <a:txBody>
                    <a:bodyPr/>
                    <a:lstStyle/>
                    <a:p>
                      <a:pPr marR="27305" algn="r">
                        <a:lnSpc>
                          <a:spcPct val="100000"/>
                        </a:lnSpc>
                        <a:spcBef>
                          <a:spcPts val="750"/>
                        </a:spcBef>
                      </a:pPr>
                      <a:r>
                        <a:rPr sz="1100" spc="-10" dirty="0">
                          <a:solidFill>
                            <a:srgbClr val="000033"/>
                          </a:solidFill>
                          <a:latin typeface="Gotham Bold"/>
                          <a:cs typeface="Gotham Bold"/>
                        </a:rPr>
                        <a:t>$10,576</a:t>
                      </a:r>
                      <a:endParaRPr sz="1100">
                        <a:latin typeface="Gotham Bold"/>
                        <a:cs typeface="Gotham Bold"/>
                      </a:endParaRPr>
                    </a:p>
                  </a:txBody>
                  <a:tcPr marL="0" marR="0" marT="95250" marB="0"/>
                </a:tc>
                <a:tc>
                  <a:txBody>
                    <a:bodyPr/>
                    <a:lstStyle/>
                    <a:p>
                      <a:pPr marL="55880" marR="641985" indent="-7620">
                        <a:lnSpc>
                          <a:spcPct val="113700"/>
                        </a:lnSpc>
                        <a:spcBef>
                          <a:spcPts val="570"/>
                        </a:spcBef>
                      </a:pPr>
                      <a:r>
                        <a:rPr sz="1100" spc="-10" dirty="0">
                          <a:solidFill>
                            <a:srgbClr val="006862"/>
                          </a:solidFill>
                          <a:latin typeface="Gotham Bold"/>
                          <a:cs typeface="Gotham Bold"/>
                        </a:rPr>
                        <a:t>PAID</a:t>
                      </a:r>
                      <a:r>
                        <a:rPr sz="1100" spc="-30" dirty="0">
                          <a:solidFill>
                            <a:srgbClr val="006862"/>
                          </a:solidFill>
                          <a:latin typeface="Gotham Bold"/>
                          <a:cs typeface="Gotham Bold"/>
                        </a:rPr>
                        <a:t> </a:t>
                      </a:r>
                      <a:r>
                        <a:rPr sz="1100" dirty="0">
                          <a:solidFill>
                            <a:srgbClr val="006862"/>
                          </a:solidFill>
                          <a:latin typeface="Gotham Bold"/>
                          <a:cs typeface="Gotham Bold"/>
                        </a:rPr>
                        <a:t>LIEU</a:t>
                      </a:r>
                      <a:r>
                        <a:rPr sz="1100" spc="-30" dirty="0">
                          <a:solidFill>
                            <a:srgbClr val="006862"/>
                          </a:solidFill>
                          <a:latin typeface="Gotham Bold"/>
                          <a:cs typeface="Gotham Bold"/>
                        </a:rPr>
                        <a:t> </a:t>
                      </a:r>
                      <a:r>
                        <a:rPr sz="1100" dirty="0">
                          <a:solidFill>
                            <a:srgbClr val="006862"/>
                          </a:solidFill>
                          <a:latin typeface="Gotham Bold"/>
                          <a:cs typeface="Gotham Bold"/>
                        </a:rPr>
                        <a:t>OF</a:t>
                      </a:r>
                      <a:r>
                        <a:rPr sz="1100" spc="-30" dirty="0">
                          <a:solidFill>
                            <a:srgbClr val="006862"/>
                          </a:solidFill>
                          <a:latin typeface="Gotham Bold"/>
                          <a:cs typeface="Gotham Bold"/>
                        </a:rPr>
                        <a:t> </a:t>
                      </a:r>
                      <a:r>
                        <a:rPr sz="1100" spc="-20" dirty="0">
                          <a:solidFill>
                            <a:srgbClr val="006862"/>
                          </a:solidFill>
                          <a:latin typeface="Gotham Bold"/>
                          <a:cs typeface="Gotham Bold"/>
                        </a:rPr>
                        <a:t>REAL </a:t>
                      </a:r>
                      <a:r>
                        <a:rPr sz="1100" spc="-30" dirty="0">
                          <a:solidFill>
                            <a:srgbClr val="006862"/>
                          </a:solidFill>
                          <a:latin typeface="Gotham Bold"/>
                          <a:cs typeface="Gotham Bold"/>
                        </a:rPr>
                        <a:t>ESTATE</a:t>
                      </a:r>
                      <a:r>
                        <a:rPr sz="1100" spc="-40" dirty="0">
                          <a:solidFill>
                            <a:srgbClr val="006862"/>
                          </a:solidFill>
                          <a:latin typeface="Gotham Bold"/>
                          <a:cs typeface="Gotham Bold"/>
                        </a:rPr>
                        <a:t> </a:t>
                      </a:r>
                      <a:r>
                        <a:rPr sz="1100" spc="-25" dirty="0">
                          <a:solidFill>
                            <a:srgbClr val="006862"/>
                          </a:solidFill>
                          <a:latin typeface="Gotham Bold"/>
                          <a:cs typeface="Gotham Bold"/>
                        </a:rPr>
                        <a:t>TAX</a:t>
                      </a:r>
                      <a:endParaRPr sz="1100">
                        <a:latin typeface="Gotham Bold"/>
                        <a:cs typeface="Gotham Bold"/>
                      </a:endParaRPr>
                    </a:p>
                  </a:txBody>
                  <a:tcPr marL="0" marR="0" marT="72390" marB="0"/>
                </a:tc>
                <a:extLst>
                  <a:ext uri="{0D108BD9-81ED-4DB2-BD59-A6C34878D82A}">
                    <a16:rowId xmlns:a16="http://schemas.microsoft.com/office/drawing/2014/main" val="10001"/>
                  </a:ext>
                </a:extLst>
              </a:tr>
              <a:tr h="380365">
                <a:tc>
                  <a:txBody>
                    <a:bodyPr/>
                    <a:lstStyle/>
                    <a:p>
                      <a:pPr marR="50165" algn="r">
                        <a:lnSpc>
                          <a:spcPct val="100000"/>
                        </a:lnSpc>
                        <a:spcBef>
                          <a:spcPts val="750"/>
                        </a:spcBef>
                      </a:pPr>
                      <a:r>
                        <a:rPr sz="1100" spc="-10" dirty="0">
                          <a:solidFill>
                            <a:srgbClr val="000033"/>
                          </a:solidFill>
                          <a:latin typeface="Gotham Bold"/>
                          <a:cs typeface="Gotham Bold"/>
                        </a:rPr>
                        <a:t>$661,850</a:t>
                      </a:r>
                      <a:endParaRPr sz="1100">
                        <a:latin typeface="Gotham Bold"/>
                        <a:cs typeface="Gotham Bold"/>
                      </a:endParaRPr>
                    </a:p>
                  </a:txBody>
                  <a:tcPr marL="0" marR="0" marT="95250" marB="0"/>
                </a:tc>
                <a:tc>
                  <a:txBody>
                    <a:bodyPr/>
                    <a:lstStyle/>
                    <a:p>
                      <a:pPr marL="25400">
                        <a:lnSpc>
                          <a:spcPct val="100000"/>
                        </a:lnSpc>
                        <a:spcBef>
                          <a:spcPts val="750"/>
                        </a:spcBef>
                      </a:pPr>
                      <a:r>
                        <a:rPr sz="1100" dirty="0">
                          <a:solidFill>
                            <a:srgbClr val="006862"/>
                          </a:solidFill>
                          <a:latin typeface="Gotham Bold"/>
                          <a:cs typeface="Gotham Bold"/>
                        </a:rPr>
                        <a:t>ORIGINAL</a:t>
                      </a:r>
                      <a:r>
                        <a:rPr sz="1100" spc="-60" dirty="0">
                          <a:solidFill>
                            <a:srgbClr val="006862"/>
                          </a:solidFill>
                          <a:latin typeface="Gotham Bold"/>
                          <a:cs typeface="Gotham Bold"/>
                        </a:rPr>
                        <a:t> </a:t>
                      </a:r>
                      <a:r>
                        <a:rPr sz="1100" spc="-20" dirty="0">
                          <a:solidFill>
                            <a:srgbClr val="006862"/>
                          </a:solidFill>
                          <a:latin typeface="Gotham Bold"/>
                          <a:cs typeface="Gotham Bold"/>
                        </a:rPr>
                        <a:t>VALUE</a:t>
                      </a:r>
                      <a:endParaRPr sz="1100">
                        <a:latin typeface="Gotham Bold"/>
                        <a:cs typeface="Gotham Bold"/>
                      </a:endParaRPr>
                    </a:p>
                  </a:txBody>
                  <a:tcPr marL="0" marR="0" marT="95250" marB="0"/>
                </a:tc>
                <a:extLst>
                  <a:ext uri="{0D108BD9-81ED-4DB2-BD59-A6C34878D82A}">
                    <a16:rowId xmlns:a16="http://schemas.microsoft.com/office/drawing/2014/main" val="10002"/>
                  </a:ext>
                </a:extLst>
              </a:tr>
              <a:tr h="380365">
                <a:tc>
                  <a:txBody>
                    <a:bodyPr/>
                    <a:lstStyle/>
                    <a:p>
                      <a:pPr marR="33655" algn="r">
                        <a:lnSpc>
                          <a:spcPct val="100000"/>
                        </a:lnSpc>
                        <a:spcBef>
                          <a:spcPts val="750"/>
                        </a:spcBef>
                      </a:pPr>
                      <a:r>
                        <a:rPr sz="1100" spc="-10" dirty="0">
                          <a:solidFill>
                            <a:srgbClr val="000033"/>
                          </a:solidFill>
                          <a:latin typeface="Gotham Bold"/>
                          <a:cs typeface="Gotham Bold"/>
                        </a:rPr>
                        <a:t>$2,407,022</a:t>
                      </a:r>
                      <a:endParaRPr sz="1100">
                        <a:latin typeface="Gotham Bold"/>
                        <a:cs typeface="Gotham Bold"/>
                      </a:endParaRPr>
                    </a:p>
                  </a:txBody>
                  <a:tcPr marL="0" marR="0" marT="95250" marB="0"/>
                </a:tc>
                <a:tc>
                  <a:txBody>
                    <a:bodyPr/>
                    <a:lstStyle/>
                    <a:p>
                      <a:pPr marL="41910">
                        <a:lnSpc>
                          <a:spcPct val="100000"/>
                        </a:lnSpc>
                        <a:spcBef>
                          <a:spcPts val="750"/>
                        </a:spcBef>
                      </a:pPr>
                      <a:r>
                        <a:rPr sz="1100" spc="-20" dirty="0">
                          <a:solidFill>
                            <a:srgbClr val="006862"/>
                          </a:solidFill>
                          <a:latin typeface="Gotham Bold"/>
                          <a:cs typeface="Gotham Bold"/>
                        </a:rPr>
                        <a:t>VALUE</a:t>
                      </a:r>
                      <a:r>
                        <a:rPr sz="1100" spc="-45" dirty="0">
                          <a:solidFill>
                            <a:srgbClr val="006862"/>
                          </a:solidFill>
                          <a:latin typeface="Gotham Bold"/>
                          <a:cs typeface="Gotham Bold"/>
                        </a:rPr>
                        <a:t> </a:t>
                      </a:r>
                      <a:r>
                        <a:rPr sz="1100" dirty="0">
                          <a:solidFill>
                            <a:srgbClr val="006862"/>
                          </a:solidFill>
                          <a:latin typeface="Gotham Bold"/>
                          <a:cs typeface="Gotham Bold"/>
                        </a:rPr>
                        <a:t>JUNE</a:t>
                      </a:r>
                      <a:r>
                        <a:rPr sz="1100" spc="-40" dirty="0">
                          <a:solidFill>
                            <a:srgbClr val="006862"/>
                          </a:solidFill>
                          <a:latin typeface="Gotham Bold"/>
                          <a:cs typeface="Gotham Bold"/>
                        </a:rPr>
                        <a:t> </a:t>
                      </a:r>
                      <a:r>
                        <a:rPr sz="1100" dirty="0">
                          <a:solidFill>
                            <a:srgbClr val="006862"/>
                          </a:solidFill>
                          <a:latin typeface="Gotham Bold"/>
                          <a:cs typeface="Gotham Bold"/>
                        </a:rPr>
                        <a:t>30,</a:t>
                      </a:r>
                      <a:r>
                        <a:rPr sz="1100" spc="-4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3"/>
                  </a:ext>
                </a:extLst>
              </a:tr>
              <a:tr h="380365">
                <a:tc>
                  <a:txBody>
                    <a:bodyPr/>
                    <a:lstStyle/>
                    <a:p>
                      <a:pPr marR="24130" algn="r">
                        <a:lnSpc>
                          <a:spcPct val="100000"/>
                        </a:lnSpc>
                        <a:spcBef>
                          <a:spcPts val="750"/>
                        </a:spcBef>
                      </a:pPr>
                      <a:r>
                        <a:rPr sz="1100" spc="-10" dirty="0">
                          <a:solidFill>
                            <a:srgbClr val="000033"/>
                          </a:solidFill>
                          <a:latin typeface="Gotham Bold"/>
                          <a:cs typeface="Gotham Bold"/>
                        </a:rPr>
                        <a:t>$61,136</a:t>
                      </a:r>
                      <a:endParaRPr sz="1100">
                        <a:latin typeface="Gotham Bold"/>
                        <a:cs typeface="Gotham Bold"/>
                      </a:endParaRPr>
                    </a:p>
                  </a:txBody>
                  <a:tcPr marL="0" marR="0" marT="95250" marB="0"/>
                </a:tc>
                <a:tc>
                  <a:txBody>
                    <a:bodyPr/>
                    <a:lstStyle/>
                    <a:p>
                      <a:pPr marL="51435">
                        <a:lnSpc>
                          <a:spcPct val="100000"/>
                        </a:lnSpc>
                        <a:spcBef>
                          <a:spcPts val="750"/>
                        </a:spcBef>
                      </a:pPr>
                      <a:r>
                        <a:rPr sz="1100" dirty="0">
                          <a:solidFill>
                            <a:srgbClr val="006862"/>
                          </a:solidFill>
                          <a:latin typeface="Gotham Bold"/>
                          <a:cs typeface="Gotham Bold"/>
                        </a:rPr>
                        <a:t>NET</a:t>
                      </a:r>
                      <a:r>
                        <a:rPr sz="1100" spc="-30" dirty="0">
                          <a:solidFill>
                            <a:srgbClr val="006862"/>
                          </a:solidFill>
                          <a:latin typeface="Gotham Bold"/>
                          <a:cs typeface="Gotham Bold"/>
                        </a:rPr>
                        <a:t> </a:t>
                      </a:r>
                      <a:r>
                        <a:rPr sz="1100" dirty="0">
                          <a:solidFill>
                            <a:srgbClr val="006862"/>
                          </a:solidFill>
                          <a:latin typeface="Gotham Bold"/>
                          <a:cs typeface="Gotham Bold"/>
                        </a:rPr>
                        <a:t>INCOME</a:t>
                      </a:r>
                      <a:r>
                        <a:rPr sz="1100" spc="-25" dirty="0">
                          <a:solidFill>
                            <a:srgbClr val="006862"/>
                          </a:solidFill>
                          <a:latin typeface="Gotham Bold"/>
                          <a:cs typeface="Gotham Bold"/>
                        </a:rPr>
                        <a:t> </a:t>
                      </a:r>
                      <a:r>
                        <a:rPr sz="1100" dirty="0">
                          <a:solidFill>
                            <a:srgbClr val="006862"/>
                          </a:solidFill>
                          <a:latin typeface="Gotham Bold"/>
                          <a:cs typeface="Gotham Bold"/>
                        </a:rPr>
                        <a:t>CY</a:t>
                      </a:r>
                      <a:r>
                        <a:rPr sz="1100" spc="-3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4"/>
                  </a:ext>
                </a:extLst>
              </a:tr>
              <a:tr h="380365">
                <a:tc>
                  <a:txBody>
                    <a:bodyPr/>
                    <a:lstStyle/>
                    <a:p>
                      <a:pPr marR="40005" algn="r">
                        <a:lnSpc>
                          <a:spcPct val="100000"/>
                        </a:lnSpc>
                        <a:spcBef>
                          <a:spcPts val="750"/>
                        </a:spcBef>
                      </a:pPr>
                      <a:r>
                        <a:rPr sz="1100" spc="-20" dirty="0">
                          <a:solidFill>
                            <a:srgbClr val="000033"/>
                          </a:solidFill>
                          <a:latin typeface="Gotham Bold"/>
                          <a:cs typeface="Gotham Bold"/>
                        </a:rPr>
                        <a:t>7.8%</a:t>
                      </a:r>
                      <a:endParaRPr sz="1100">
                        <a:latin typeface="Gotham Bold"/>
                        <a:cs typeface="Gotham Bold"/>
                      </a:endParaRPr>
                    </a:p>
                  </a:txBody>
                  <a:tcPr marL="0" marR="0" marT="95250" marB="0"/>
                </a:tc>
                <a:tc>
                  <a:txBody>
                    <a:bodyPr/>
                    <a:lstStyle/>
                    <a:p>
                      <a:pPr marL="35560">
                        <a:lnSpc>
                          <a:spcPct val="100000"/>
                        </a:lnSpc>
                        <a:spcBef>
                          <a:spcPts val="750"/>
                        </a:spcBef>
                      </a:pP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10" dirty="0">
                          <a:solidFill>
                            <a:srgbClr val="006862"/>
                          </a:solidFill>
                          <a:latin typeface="Gotham Bold"/>
                          <a:cs typeface="Gotham Bold"/>
                        </a:rPr>
                        <a:t>RETURN</a:t>
                      </a:r>
                      <a:endParaRPr sz="1100">
                        <a:latin typeface="Gotham Bold"/>
                        <a:cs typeface="Gotham Bold"/>
                      </a:endParaRPr>
                    </a:p>
                  </a:txBody>
                  <a:tcPr marL="0" marR="0" marT="95250" marB="0"/>
                </a:tc>
                <a:extLst>
                  <a:ext uri="{0D108BD9-81ED-4DB2-BD59-A6C34878D82A}">
                    <a16:rowId xmlns:a16="http://schemas.microsoft.com/office/drawing/2014/main" val="10005"/>
                  </a:ext>
                </a:extLst>
              </a:tr>
              <a:tr h="259715">
                <a:tc>
                  <a:txBody>
                    <a:bodyPr/>
                    <a:lstStyle/>
                    <a:p>
                      <a:pPr marR="17780" algn="r">
                        <a:lnSpc>
                          <a:spcPts val="1200"/>
                        </a:lnSpc>
                        <a:spcBef>
                          <a:spcPts val="750"/>
                        </a:spcBef>
                      </a:pPr>
                      <a:r>
                        <a:rPr sz="1100" spc="-10" dirty="0">
                          <a:solidFill>
                            <a:srgbClr val="000033"/>
                          </a:solidFill>
                          <a:latin typeface="Gotham Bold"/>
                          <a:cs typeface="Gotham Bold"/>
                        </a:rPr>
                        <a:t>$61,391</a:t>
                      </a:r>
                      <a:endParaRPr sz="1100">
                        <a:latin typeface="Gotham Bold"/>
                        <a:cs typeface="Gotham Bold"/>
                      </a:endParaRPr>
                    </a:p>
                  </a:txBody>
                  <a:tcPr marL="0" marR="0" marT="95250" marB="0"/>
                </a:tc>
                <a:tc>
                  <a:txBody>
                    <a:bodyPr/>
                    <a:lstStyle/>
                    <a:p>
                      <a:pPr marL="57785">
                        <a:lnSpc>
                          <a:spcPts val="1200"/>
                        </a:lnSpc>
                        <a:spcBef>
                          <a:spcPts val="750"/>
                        </a:spcBef>
                      </a:pPr>
                      <a:r>
                        <a:rPr sz="1100" dirty="0">
                          <a:solidFill>
                            <a:srgbClr val="006862"/>
                          </a:solidFill>
                          <a:latin typeface="Gotham Bold"/>
                          <a:cs typeface="Gotham Bold"/>
                        </a:rPr>
                        <a:t>NET</a:t>
                      </a:r>
                      <a:r>
                        <a:rPr sz="1100" spc="-35" dirty="0">
                          <a:solidFill>
                            <a:srgbClr val="006862"/>
                          </a:solidFill>
                          <a:latin typeface="Gotham Bold"/>
                          <a:cs typeface="Gotham Bold"/>
                        </a:rPr>
                        <a:t> </a:t>
                      </a:r>
                      <a:r>
                        <a:rPr sz="1100" dirty="0">
                          <a:solidFill>
                            <a:srgbClr val="006862"/>
                          </a:solidFill>
                          <a:latin typeface="Gotham Bold"/>
                          <a:cs typeface="Gotham Bold"/>
                        </a:rPr>
                        <a:t>INCOME</a:t>
                      </a:r>
                      <a:r>
                        <a:rPr sz="1100" spc="-35" dirty="0">
                          <a:solidFill>
                            <a:srgbClr val="006862"/>
                          </a:solidFill>
                          <a:latin typeface="Gotham Bold"/>
                          <a:cs typeface="Gotham Bold"/>
                        </a:rPr>
                        <a:t> </a:t>
                      </a:r>
                      <a:r>
                        <a:rPr sz="1100" spc="-10" dirty="0">
                          <a:solidFill>
                            <a:srgbClr val="006862"/>
                          </a:solidFill>
                          <a:latin typeface="Gotham Bold"/>
                          <a:cs typeface="Gotham Bold"/>
                        </a:rPr>
                        <a:t>DISTRIBUTION</a:t>
                      </a:r>
                      <a:endParaRPr sz="1100">
                        <a:latin typeface="Gotham Bold"/>
                        <a:cs typeface="Gotham Bold"/>
                      </a:endParaRPr>
                    </a:p>
                  </a:txBody>
                  <a:tcPr marL="0" marR="0" marT="95250" marB="0"/>
                </a:tc>
                <a:extLst>
                  <a:ext uri="{0D108BD9-81ED-4DB2-BD59-A6C34878D82A}">
                    <a16:rowId xmlns:a16="http://schemas.microsoft.com/office/drawing/2014/main" val="10006"/>
                  </a:ext>
                </a:extLst>
              </a:tr>
            </a:tbl>
          </a:graphicData>
        </a:graphic>
      </p:graphicFrame>
      <p:sp>
        <p:nvSpPr>
          <p:cNvPr id="12" name="object 12"/>
          <p:cNvSpPr/>
          <p:nvPr/>
        </p:nvSpPr>
        <p:spPr>
          <a:xfrm>
            <a:off x="4374817" y="1706239"/>
            <a:ext cx="102870" cy="118745"/>
          </a:xfrm>
          <a:custGeom>
            <a:avLst/>
            <a:gdLst/>
            <a:ahLst/>
            <a:cxnLst/>
            <a:rect l="l" t="t" r="r" b="b"/>
            <a:pathLst>
              <a:path w="102870" h="118744">
                <a:moveTo>
                  <a:pt x="0" y="0"/>
                </a:moveTo>
                <a:lnTo>
                  <a:pt x="0" y="118719"/>
                </a:lnTo>
                <a:lnTo>
                  <a:pt x="102806" y="59359"/>
                </a:lnTo>
                <a:lnTo>
                  <a:pt x="0" y="0"/>
                </a:lnTo>
                <a:close/>
              </a:path>
            </a:pathLst>
          </a:custGeom>
          <a:solidFill>
            <a:srgbClr val="006862"/>
          </a:solidFill>
        </p:spPr>
        <p:txBody>
          <a:bodyPr wrap="square" lIns="0" tIns="0" rIns="0" bIns="0" rtlCol="0"/>
          <a:lstStyle/>
          <a:p>
            <a:endParaRPr/>
          </a:p>
        </p:txBody>
      </p:sp>
      <p:grpSp>
        <p:nvGrpSpPr>
          <p:cNvPr id="13" name="object 13"/>
          <p:cNvGrpSpPr/>
          <p:nvPr/>
        </p:nvGrpSpPr>
        <p:grpSpPr>
          <a:xfrm>
            <a:off x="4235120" y="1681476"/>
            <a:ext cx="25400" cy="4104640"/>
            <a:chOff x="4235120" y="1681476"/>
            <a:chExt cx="25400" cy="4104640"/>
          </a:xfrm>
        </p:grpSpPr>
        <p:sp>
          <p:nvSpPr>
            <p:cNvPr id="14" name="object 14"/>
            <p:cNvSpPr/>
            <p:nvPr/>
          </p:nvSpPr>
          <p:spPr>
            <a:xfrm>
              <a:off x="4247820" y="1745166"/>
              <a:ext cx="0" cy="4003040"/>
            </a:xfrm>
            <a:custGeom>
              <a:avLst/>
              <a:gdLst/>
              <a:ahLst/>
              <a:cxnLst/>
              <a:rect l="l" t="t" r="r" b="b"/>
              <a:pathLst>
                <a:path h="4003040">
                  <a:moveTo>
                    <a:pt x="0" y="0"/>
                  </a:moveTo>
                  <a:lnTo>
                    <a:pt x="0" y="4002747"/>
                  </a:lnTo>
                </a:path>
              </a:pathLst>
            </a:custGeom>
            <a:ln w="25400">
              <a:solidFill>
                <a:srgbClr val="000033"/>
              </a:solidFill>
              <a:prstDash val="dot"/>
            </a:ln>
          </p:spPr>
          <p:txBody>
            <a:bodyPr wrap="square" lIns="0" tIns="0" rIns="0" bIns="0" rtlCol="0"/>
            <a:lstStyle/>
            <a:p>
              <a:endParaRPr/>
            </a:p>
          </p:txBody>
        </p:sp>
        <p:sp>
          <p:nvSpPr>
            <p:cNvPr id="15" name="object 15"/>
            <p:cNvSpPr/>
            <p:nvPr/>
          </p:nvSpPr>
          <p:spPr>
            <a:xfrm>
              <a:off x="4235119" y="1681479"/>
              <a:ext cx="25400" cy="4104640"/>
            </a:xfrm>
            <a:custGeom>
              <a:avLst/>
              <a:gdLst/>
              <a:ahLst/>
              <a:cxnLst/>
              <a:rect l="l" t="t" r="r" b="b"/>
              <a:pathLst>
                <a:path w="25400" h="4104640">
                  <a:moveTo>
                    <a:pt x="25400" y="4091940"/>
                  </a:moveTo>
                  <a:lnTo>
                    <a:pt x="21678" y="4082961"/>
                  </a:lnTo>
                  <a:lnTo>
                    <a:pt x="12700" y="4079240"/>
                  </a:lnTo>
                  <a:lnTo>
                    <a:pt x="3708" y="4082961"/>
                  </a:lnTo>
                  <a:lnTo>
                    <a:pt x="0" y="4091940"/>
                  </a:lnTo>
                  <a:lnTo>
                    <a:pt x="3708" y="4100919"/>
                  </a:lnTo>
                  <a:lnTo>
                    <a:pt x="12700" y="4104640"/>
                  </a:lnTo>
                  <a:lnTo>
                    <a:pt x="21678" y="4100919"/>
                  </a:lnTo>
                  <a:lnTo>
                    <a:pt x="25400" y="4091940"/>
                  </a:lnTo>
                  <a:close/>
                </a:path>
                <a:path w="25400" h="4104640">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Lst>
            </a:custGeom>
            <a:solidFill>
              <a:srgbClr val="000033"/>
            </a:solidFill>
          </p:spPr>
          <p:txBody>
            <a:bodyPr wrap="square" lIns="0" tIns="0" rIns="0" bIns="0" rtlCol="0"/>
            <a:lstStyle/>
            <a:p>
              <a:endParaRPr/>
            </a:p>
          </p:txBody>
        </p:sp>
      </p:grpSp>
      <p:pic>
        <p:nvPicPr>
          <p:cNvPr id="16" name="object 16"/>
          <p:cNvPicPr/>
          <p:nvPr/>
        </p:nvPicPr>
        <p:blipFill>
          <a:blip r:embed="rId3" cstate="print"/>
          <a:stretch>
            <a:fillRect/>
          </a:stretch>
        </p:blipFill>
        <p:spPr>
          <a:xfrm>
            <a:off x="4572000" y="6099047"/>
            <a:ext cx="2720340" cy="2720340"/>
          </a:xfrm>
          <a:prstGeom prst="rect">
            <a:avLst/>
          </a:prstGeom>
        </p:spPr>
      </p:pic>
      <p:pic>
        <p:nvPicPr>
          <p:cNvPr id="17" name="object 17"/>
          <p:cNvPicPr/>
          <p:nvPr/>
        </p:nvPicPr>
        <p:blipFill>
          <a:blip r:embed="rId4" cstate="print"/>
          <a:stretch>
            <a:fillRect/>
          </a:stretch>
        </p:blipFill>
        <p:spPr>
          <a:xfrm>
            <a:off x="475487" y="3319271"/>
            <a:ext cx="3586708" cy="358670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07189" y="336003"/>
            <a:ext cx="1858010"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a:t>
            </a:r>
            <a:r>
              <a:rPr sz="1100" b="0" spc="-15" dirty="0">
                <a:solidFill>
                  <a:srgbClr val="5E6669"/>
                </a:solidFill>
                <a:latin typeface="Gotham Book"/>
                <a:cs typeface="Gotham Book"/>
              </a:rPr>
              <a:t> </a:t>
            </a:r>
            <a:r>
              <a:rPr sz="1100" b="0" dirty="0">
                <a:solidFill>
                  <a:srgbClr val="5E6669"/>
                </a:solidFill>
                <a:latin typeface="Gotham Book"/>
                <a:cs typeface="Gotham Book"/>
              </a:rPr>
              <a:t>ANNUAL</a:t>
            </a:r>
            <a:r>
              <a:rPr sz="1100" b="0" spc="-15" dirty="0">
                <a:solidFill>
                  <a:srgbClr val="5E6669"/>
                </a:solidFill>
                <a:latin typeface="Gotham Book"/>
                <a:cs typeface="Gotham Book"/>
              </a:rPr>
              <a:t> </a:t>
            </a:r>
            <a:r>
              <a:rPr sz="1100" b="0" spc="-10" dirty="0">
                <a:solidFill>
                  <a:srgbClr val="5E6669"/>
                </a:solidFill>
                <a:latin typeface="Gotham Book"/>
                <a:cs typeface="Gotham Book"/>
              </a:rPr>
              <a:t>REPORT</a:t>
            </a:r>
            <a:endParaRPr sz="1100">
              <a:latin typeface="Gotham Book"/>
              <a:cs typeface="Gotham Book"/>
            </a:endParaRPr>
          </a:p>
        </p:txBody>
      </p:sp>
      <p:grpSp>
        <p:nvGrpSpPr>
          <p:cNvPr id="3" name="object 3"/>
          <p:cNvGrpSpPr/>
          <p:nvPr/>
        </p:nvGrpSpPr>
        <p:grpSpPr>
          <a:xfrm>
            <a:off x="-824" y="9474200"/>
            <a:ext cx="7779384" cy="584200"/>
            <a:chOff x="-824" y="9474200"/>
            <a:chExt cx="7779384" cy="584200"/>
          </a:xfrm>
        </p:grpSpPr>
        <p:pic>
          <p:nvPicPr>
            <p:cNvPr id="4" name="object 4"/>
            <p:cNvPicPr/>
            <p:nvPr/>
          </p:nvPicPr>
          <p:blipFill>
            <a:blip r:embed="rId2" cstate="print"/>
            <a:stretch>
              <a:fillRect/>
            </a:stretch>
          </p:blipFill>
          <p:spPr>
            <a:xfrm>
              <a:off x="0" y="9474200"/>
              <a:ext cx="7772400" cy="584200"/>
            </a:xfrm>
            <a:prstGeom prst="rect">
              <a:avLst/>
            </a:prstGeom>
          </p:spPr>
        </p:pic>
        <p:sp>
          <p:nvSpPr>
            <p:cNvPr id="5" name="object 5"/>
            <p:cNvSpPr/>
            <p:nvPr/>
          </p:nvSpPr>
          <p:spPr>
            <a:xfrm>
              <a:off x="5113" y="9757808"/>
              <a:ext cx="7767320" cy="55244"/>
            </a:xfrm>
            <a:custGeom>
              <a:avLst/>
              <a:gdLst/>
              <a:ahLst/>
              <a:cxnLst/>
              <a:rect l="l" t="t" r="r" b="b"/>
              <a:pathLst>
                <a:path w="7767320" h="55245">
                  <a:moveTo>
                    <a:pt x="0" y="0"/>
                  </a:moveTo>
                  <a:lnTo>
                    <a:pt x="55105" y="55105"/>
                  </a:lnTo>
                </a:path>
                <a:path w="7767320" h="55245">
                  <a:moveTo>
                    <a:pt x="31800" y="0"/>
                  </a:moveTo>
                  <a:lnTo>
                    <a:pt x="86906" y="55105"/>
                  </a:lnTo>
                </a:path>
                <a:path w="7767320" h="55245">
                  <a:moveTo>
                    <a:pt x="63601" y="0"/>
                  </a:moveTo>
                  <a:lnTo>
                    <a:pt x="118694" y="55105"/>
                  </a:lnTo>
                </a:path>
                <a:path w="7767320" h="55245">
                  <a:moveTo>
                    <a:pt x="95389" y="0"/>
                  </a:moveTo>
                  <a:lnTo>
                    <a:pt x="150495" y="55105"/>
                  </a:lnTo>
                </a:path>
                <a:path w="7767320" h="55245">
                  <a:moveTo>
                    <a:pt x="127190" y="0"/>
                  </a:moveTo>
                  <a:lnTo>
                    <a:pt x="182295" y="55105"/>
                  </a:lnTo>
                </a:path>
                <a:path w="7767320" h="55245">
                  <a:moveTo>
                    <a:pt x="158991" y="0"/>
                  </a:moveTo>
                  <a:lnTo>
                    <a:pt x="214096" y="55105"/>
                  </a:lnTo>
                </a:path>
                <a:path w="7767320" h="55245">
                  <a:moveTo>
                    <a:pt x="190792" y="0"/>
                  </a:moveTo>
                  <a:lnTo>
                    <a:pt x="245884" y="55105"/>
                  </a:lnTo>
                </a:path>
                <a:path w="7767320" h="55245">
                  <a:moveTo>
                    <a:pt x="222580" y="0"/>
                  </a:moveTo>
                  <a:lnTo>
                    <a:pt x="277685" y="55105"/>
                  </a:lnTo>
                </a:path>
                <a:path w="7767320" h="55245">
                  <a:moveTo>
                    <a:pt x="254381" y="0"/>
                  </a:moveTo>
                  <a:lnTo>
                    <a:pt x="309486" y="55105"/>
                  </a:lnTo>
                </a:path>
                <a:path w="7767320" h="55245">
                  <a:moveTo>
                    <a:pt x="286181" y="0"/>
                  </a:moveTo>
                  <a:lnTo>
                    <a:pt x="341287" y="55105"/>
                  </a:lnTo>
                </a:path>
                <a:path w="7767320" h="55245">
                  <a:moveTo>
                    <a:pt x="317982" y="0"/>
                  </a:moveTo>
                  <a:lnTo>
                    <a:pt x="373087" y="55105"/>
                  </a:lnTo>
                </a:path>
                <a:path w="7767320" h="55245">
                  <a:moveTo>
                    <a:pt x="349770" y="0"/>
                  </a:moveTo>
                  <a:lnTo>
                    <a:pt x="404876" y="55105"/>
                  </a:lnTo>
                </a:path>
                <a:path w="7767320" h="55245">
                  <a:moveTo>
                    <a:pt x="381571" y="0"/>
                  </a:moveTo>
                  <a:lnTo>
                    <a:pt x="436676" y="55105"/>
                  </a:lnTo>
                </a:path>
                <a:path w="7767320" h="55245">
                  <a:moveTo>
                    <a:pt x="413372" y="0"/>
                  </a:moveTo>
                  <a:lnTo>
                    <a:pt x="468477" y="55105"/>
                  </a:lnTo>
                </a:path>
                <a:path w="7767320" h="55245">
                  <a:moveTo>
                    <a:pt x="445173" y="0"/>
                  </a:moveTo>
                  <a:lnTo>
                    <a:pt x="500278" y="55105"/>
                  </a:lnTo>
                </a:path>
                <a:path w="7767320" h="55245">
                  <a:moveTo>
                    <a:pt x="476973" y="0"/>
                  </a:moveTo>
                  <a:lnTo>
                    <a:pt x="532066" y="55105"/>
                  </a:lnTo>
                </a:path>
                <a:path w="7767320" h="55245">
                  <a:moveTo>
                    <a:pt x="508762" y="0"/>
                  </a:moveTo>
                  <a:lnTo>
                    <a:pt x="563867" y="55105"/>
                  </a:lnTo>
                </a:path>
                <a:path w="7767320" h="55245">
                  <a:moveTo>
                    <a:pt x="540562" y="0"/>
                  </a:moveTo>
                  <a:lnTo>
                    <a:pt x="595668" y="55105"/>
                  </a:lnTo>
                </a:path>
                <a:path w="7767320" h="55245">
                  <a:moveTo>
                    <a:pt x="572363" y="0"/>
                  </a:moveTo>
                  <a:lnTo>
                    <a:pt x="627468" y="55105"/>
                  </a:lnTo>
                </a:path>
                <a:path w="7767320" h="55245">
                  <a:moveTo>
                    <a:pt x="604164" y="0"/>
                  </a:moveTo>
                  <a:lnTo>
                    <a:pt x="659269" y="55105"/>
                  </a:lnTo>
                </a:path>
                <a:path w="7767320" h="55245">
                  <a:moveTo>
                    <a:pt x="635952" y="0"/>
                  </a:moveTo>
                  <a:lnTo>
                    <a:pt x="691057" y="55105"/>
                  </a:lnTo>
                </a:path>
                <a:path w="7767320" h="55245">
                  <a:moveTo>
                    <a:pt x="667753" y="0"/>
                  </a:moveTo>
                  <a:lnTo>
                    <a:pt x="722858" y="55105"/>
                  </a:lnTo>
                </a:path>
                <a:path w="7767320" h="55245">
                  <a:moveTo>
                    <a:pt x="699554" y="0"/>
                  </a:moveTo>
                  <a:lnTo>
                    <a:pt x="754659" y="55105"/>
                  </a:lnTo>
                </a:path>
                <a:path w="7767320" h="55245">
                  <a:moveTo>
                    <a:pt x="731354" y="0"/>
                  </a:moveTo>
                  <a:lnTo>
                    <a:pt x="786460" y="55105"/>
                  </a:lnTo>
                </a:path>
                <a:path w="7767320" h="55245">
                  <a:moveTo>
                    <a:pt x="763155" y="0"/>
                  </a:moveTo>
                  <a:lnTo>
                    <a:pt x="818248" y="55105"/>
                  </a:lnTo>
                </a:path>
                <a:path w="7767320" h="55245">
                  <a:moveTo>
                    <a:pt x="794943" y="0"/>
                  </a:moveTo>
                  <a:lnTo>
                    <a:pt x="850049" y="55105"/>
                  </a:lnTo>
                </a:path>
                <a:path w="7767320" h="55245">
                  <a:moveTo>
                    <a:pt x="826744" y="0"/>
                  </a:moveTo>
                  <a:lnTo>
                    <a:pt x="881849" y="55105"/>
                  </a:lnTo>
                </a:path>
                <a:path w="7767320" h="55245">
                  <a:moveTo>
                    <a:pt x="858545" y="0"/>
                  </a:moveTo>
                  <a:lnTo>
                    <a:pt x="913650" y="55105"/>
                  </a:lnTo>
                </a:path>
                <a:path w="7767320" h="55245">
                  <a:moveTo>
                    <a:pt x="890346" y="0"/>
                  </a:moveTo>
                  <a:lnTo>
                    <a:pt x="945438" y="55105"/>
                  </a:lnTo>
                </a:path>
                <a:path w="7767320" h="55245">
                  <a:moveTo>
                    <a:pt x="922134" y="0"/>
                  </a:moveTo>
                  <a:lnTo>
                    <a:pt x="977239" y="55105"/>
                  </a:lnTo>
                </a:path>
                <a:path w="7767320" h="55245">
                  <a:moveTo>
                    <a:pt x="953935" y="0"/>
                  </a:moveTo>
                  <a:lnTo>
                    <a:pt x="1009040" y="55105"/>
                  </a:lnTo>
                </a:path>
                <a:path w="7767320" h="55245">
                  <a:moveTo>
                    <a:pt x="985735" y="0"/>
                  </a:moveTo>
                  <a:lnTo>
                    <a:pt x="1040841" y="55105"/>
                  </a:lnTo>
                </a:path>
                <a:path w="7767320" h="55245">
                  <a:moveTo>
                    <a:pt x="1017536" y="0"/>
                  </a:moveTo>
                  <a:lnTo>
                    <a:pt x="1072642" y="55105"/>
                  </a:lnTo>
                </a:path>
                <a:path w="7767320" h="55245">
                  <a:moveTo>
                    <a:pt x="1049324" y="0"/>
                  </a:moveTo>
                  <a:lnTo>
                    <a:pt x="1104430" y="55105"/>
                  </a:lnTo>
                </a:path>
                <a:path w="7767320" h="55245">
                  <a:moveTo>
                    <a:pt x="1081125" y="0"/>
                  </a:moveTo>
                  <a:lnTo>
                    <a:pt x="1136230" y="55105"/>
                  </a:lnTo>
                </a:path>
                <a:path w="7767320" h="55245">
                  <a:moveTo>
                    <a:pt x="1112926" y="0"/>
                  </a:moveTo>
                  <a:lnTo>
                    <a:pt x="1168031" y="55105"/>
                  </a:lnTo>
                </a:path>
                <a:path w="7767320" h="55245">
                  <a:moveTo>
                    <a:pt x="1144727" y="0"/>
                  </a:moveTo>
                  <a:lnTo>
                    <a:pt x="1199832" y="55105"/>
                  </a:lnTo>
                </a:path>
                <a:path w="7767320" h="55245">
                  <a:moveTo>
                    <a:pt x="1176528" y="0"/>
                  </a:moveTo>
                  <a:lnTo>
                    <a:pt x="1231620" y="55105"/>
                  </a:lnTo>
                </a:path>
                <a:path w="7767320" h="55245">
                  <a:moveTo>
                    <a:pt x="1208316" y="0"/>
                  </a:moveTo>
                  <a:lnTo>
                    <a:pt x="1263421" y="55105"/>
                  </a:lnTo>
                </a:path>
                <a:path w="7767320" h="55245">
                  <a:moveTo>
                    <a:pt x="1240116" y="0"/>
                  </a:moveTo>
                  <a:lnTo>
                    <a:pt x="1295222" y="55105"/>
                  </a:lnTo>
                </a:path>
                <a:path w="7767320" h="55245">
                  <a:moveTo>
                    <a:pt x="1271917" y="0"/>
                  </a:moveTo>
                  <a:lnTo>
                    <a:pt x="1327023" y="55105"/>
                  </a:lnTo>
                </a:path>
                <a:path w="7767320" h="55245">
                  <a:moveTo>
                    <a:pt x="1303718" y="0"/>
                  </a:moveTo>
                  <a:lnTo>
                    <a:pt x="1358823" y="55105"/>
                  </a:lnTo>
                </a:path>
                <a:path w="7767320" h="55245">
                  <a:moveTo>
                    <a:pt x="1335506" y="0"/>
                  </a:moveTo>
                  <a:lnTo>
                    <a:pt x="1390611" y="55105"/>
                  </a:lnTo>
                </a:path>
                <a:path w="7767320" h="55245">
                  <a:moveTo>
                    <a:pt x="1367307" y="0"/>
                  </a:moveTo>
                  <a:lnTo>
                    <a:pt x="1422412" y="55105"/>
                  </a:lnTo>
                </a:path>
                <a:path w="7767320" h="55245">
                  <a:moveTo>
                    <a:pt x="1399108" y="0"/>
                  </a:moveTo>
                  <a:lnTo>
                    <a:pt x="1454213" y="55105"/>
                  </a:lnTo>
                </a:path>
                <a:path w="7767320" h="55245">
                  <a:moveTo>
                    <a:pt x="1430909" y="0"/>
                  </a:moveTo>
                  <a:lnTo>
                    <a:pt x="1486014" y="55105"/>
                  </a:lnTo>
                </a:path>
                <a:path w="7767320" h="55245">
                  <a:moveTo>
                    <a:pt x="1462709" y="0"/>
                  </a:moveTo>
                  <a:lnTo>
                    <a:pt x="1517802" y="55105"/>
                  </a:lnTo>
                </a:path>
                <a:path w="7767320" h="55245">
                  <a:moveTo>
                    <a:pt x="1494497" y="0"/>
                  </a:moveTo>
                  <a:lnTo>
                    <a:pt x="1549603" y="55105"/>
                  </a:lnTo>
                </a:path>
                <a:path w="7767320" h="55245">
                  <a:moveTo>
                    <a:pt x="1526298" y="0"/>
                  </a:moveTo>
                  <a:lnTo>
                    <a:pt x="1581404" y="55105"/>
                  </a:lnTo>
                </a:path>
                <a:path w="7767320" h="55245">
                  <a:moveTo>
                    <a:pt x="1558099" y="0"/>
                  </a:moveTo>
                  <a:lnTo>
                    <a:pt x="1613204" y="55105"/>
                  </a:lnTo>
                </a:path>
                <a:path w="7767320" h="55245">
                  <a:moveTo>
                    <a:pt x="1589900" y="0"/>
                  </a:moveTo>
                  <a:lnTo>
                    <a:pt x="1644992" y="55105"/>
                  </a:lnTo>
                </a:path>
                <a:path w="7767320" h="55245">
                  <a:moveTo>
                    <a:pt x="1621688" y="0"/>
                  </a:moveTo>
                  <a:lnTo>
                    <a:pt x="1676793" y="55105"/>
                  </a:lnTo>
                </a:path>
                <a:path w="7767320" h="55245">
                  <a:moveTo>
                    <a:pt x="1653489" y="0"/>
                  </a:moveTo>
                  <a:lnTo>
                    <a:pt x="1708594" y="55105"/>
                  </a:lnTo>
                </a:path>
                <a:path w="7767320" h="55245">
                  <a:moveTo>
                    <a:pt x="1685289" y="0"/>
                  </a:moveTo>
                  <a:lnTo>
                    <a:pt x="1740395" y="55105"/>
                  </a:lnTo>
                </a:path>
                <a:path w="7767320" h="55245">
                  <a:moveTo>
                    <a:pt x="1717090" y="0"/>
                  </a:moveTo>
                  <a:lnTo>
                    <a:pt x="1772196" y="55105"/>
                  </a:lnTo>
                </a:path>
                <a:path w="7767320" h="55245">
                  <a:moveTo>
                    <a:pt x="1748878" y="0"/>
                  </a:moveTo>
                  <a:lnTo>
                    <a:pt x="1803984" y="55105"/>
                  </a:lnTo>
                </a:path>
                <a:path w="7767320" h="55245">
                  <a:moveTo>
                    <a:pt x="1780679" y="0"/>
                  </a:moveTo>
                  <a:lnTo>
                    <a:pt x="1835785" y="55105"/>
                  </a:lnTo>
                </a:path>
                <a:path w="7767320" h="55245">
                  <a:moveTo>
                    <a:pt x="1812480" y="0"/>
                  </a:moveTo>
                  <a:lnTo>
                    <a:pt x="1867585" y="55105"/>
                  </a:lnTo>
                </a:path>
                <a:path w="7767320" h="55245">
                  <a:moveTo>
                    <a:pt x="1844281" y="0"/>
                  </a:moveTo>
                  <a:lnTo>
                    <a:pt x="1899386" y="55105"/>
                  </a:lnTo>
                </a:path>
                <a:path w="7767320" h="55245">
                  <a:moveTo>
                    <a:pt x="1876082" y="0"/>
                  </a:moveTo>
                  <a:lnTo>
                    <a:pt x="1931174" y="55105"/>
                  </a:lnTo>
                </a:path>
                <a:path w="7767320" h="55245">
                  <a:moveTo>
                    <a:pt x="1907870" y="0"/>
                  </a:moveTo>
                  <a:lnTo>
                    <a:pt x="1962975" y="55105"/>
                  </a:lnTo>
                </a:path>
                <a:path w="7767320" h="55245">
                  <a:moveTo>
                    <a:pt x="1939670" y="0"/>
                  </a:moveTo>
                  <a:lnTo>
                    <a:pt x="1994776" y="55105"/>
                  </a:lnTo>
                </a:path>
                <a:path w="7767320" h="55245">
                  <a:moveTo>
                    <a:pt x="1971471" y="0"/>
                  </a:moveTo>
                  <a:lnTo>
                    <a:pt x="2026577" y="55105"/>
                  </a:lnTo>
                </a:path>
                <a:path w="7767320" h="55245">
                  <a:moveTo>
                    <a:pt x="2003272" y="0"/>
                  </a:moveTo>
                  <a:lnTo>
                    <a:pt x="2058377" y="55105"/>
                  </a:lnTo>
                </a:path>
                <a:path w="7767320" h="55245">
                  <a:moveTo>
                    <a:pt x="2035060" y="0"/>
                  </a:moveTo>
                  <a:lnTo>
                    <a:pt x="2090166" y="55105"/>
                  </a:lnTo>
                </a:path>
                <a:path w="7767320" h="55245">
                  <a:moveTo>
                    <a:pt x="2066861" y="0"/>
                  </a:moveTo>
                  <a:lnTo>
                    <a:pt x="2121966" y="55105"/>
                  </a:lnTo>
                </a:path>
                <a:path w="7767320" h="55245">
                  <a:moveTo>
                    <a:pt x="2098662" y="0"/>
                  </a:moveTo>
                  <a:lnTo>
                    <a:pt x="2153767" y="55105"/>
                  </a:lnTo>
                </a:path>
                <a:path w="7767320" h="55245">
                  <a:moveTo>
                    <a:pt x="2130463" y="0"/>
                  </a:moveTo>
                  <a:lnTo>
                    <a:pt x="2185568" y="55105"/>
                  </a:lnTo>
                </a:path>
                <a:path w="7767320" h="55245">
                  <a:moveTo>
                    <a:pt x="2162263" y="0"/>
                  </a:moveTo>
                  <a:lnTo>
                    <a:pt x="2217356" y="55105"/>
                  </a:lnTo>
                </a:path>
                <a:path w="7767320" h="55245">
                  <a:moveTo>
                    <a:pt x="2194052" y="0"/>
                  </a:moveTo>
                  <a:lnTo>
                    <a:pt x="2249157" y="55105"/>
                  </a:lnTo>
                </a:path>
                <a:path w="7767320" h="55245">
                  <a:moveTo>
                    <a:pt x="2225852" y="0"/>
                  </a:moveTo>
                  <a:lnTo>
                    <a:pt x="2280958" y="55105"/>
                  </a:lnTo>
                </a:path>
                <a:path w="7767320" h="55245">
                  <a:moveTo>
                    <a:pt x="2257653" y="0"/>
                  </a:moveTo>
                  <a:lnTo>
                    <a:pt x="2312758" y="55105"/>
                  </a:lnTo>
                </a:path>
                <a:path w="7767320" h="55245">
                  <a:moveTo>
                    <a:pt x="2289454" y="0"/>
                  </a:moveTo>
                  <a:lnTo>
                    <a:pt x="2344547" y="55105"/>
                  </a:lnTo>
                </a:path>
                <a:path w="7767320" h="55245">
                  <a:moveTo>
                    <a:pt x="2321242" y="0"/>
                  </a:moveTo>
                  <a:lnTo>
                    <a:pt x="2376347" y="55105"/>
                  </a:lnTo>
                </a:path>
                <a:path w="7767320" h="55245">
                  <a:moveTo>
                    <a:pt x="2353043" y="0"/>
                  </a:moveTo>
                  <a:lnTo>
                    <a:pt x="2408148" y="55105"/>
                  </a:lnTo>
                </a:path>
                <a:path w="7767320" h="55245">
                  <a:moveTo>
                    <a:pt x="2384844" y="0"/>
                  </a:moveTo>
                  <a:lnTo>
                    <a:pt x="2439949" y="55105"/>
                  </a:lnTo>
                </a:path>
                <a:path w="7767320" h="55245">
                  <a:moveTo>
                    <a:pt x="2416644" y="0"/>
                  </a:moveTo>
                  <a:lnTo>
                    <a:pt x="2471750" y="55105"/>
                  </a:lnTo>
                </a:path>
                <a:path w="7767320" h="55245">
                  <a:moveTo>
                    <a:pt x="2448433" y="0"/>
                  </a:moveTo>
                  <a:lnTo>
                    <a:pt x="2503538" y="55105"/>
                  </a:lnTo>
                </a:path>
                <a:path w="7767320" h="55245">
                  <a:moveTo>
                    <a:pt x="2480233" y="0"/>
                  </a:moveTo>
                  <a:lnTo>
                    <a:pt x="2535339" y="55105"/>
                  </a:lnTo>
                </a:path>
                <a:path w="7767320" h="55245">
                  <a:moveTo>
                    <a:pt x="2512034" y="0"/>
                  </a:moveTo>
                  <a:lnTo>
                    <a:pt x="2567139" y="55105"/>
                  </a:lnTo>
                </a:path>
                <a:path w="7767320" h="55245">
                  <a:moveTo>
                    <a:pt x="2543835" y="0"/>
                  </a:moveTo>
                  <a:lnTo>
                    <a:pt x="2598940" y="55105"/>
                  </a:lnTo>
                </a:path>
                <a:path w="7767320" h="55245">
                  <a:moveTo>
                    <a:pt x="2575636" y="0"/>
                  </a:moveTo>
                  <a:lnTo>
                    <a:pt x="2630728" y="55105"/>
                  </a:lnTo>
                </a:path>
                <a:path w="7767320" h="55245">
                  <a:moveTo>
                    <a:pt x="2607424" y="0"/>
                  </a:moveTo>
                  <a:lnTo>
                    <a:pt x="2662529" y="55105"/>
                  </a:lnTo>
                </a:path>
                <a:path w="7767320" h="55245">
                  <a:moveTo>
                    <a:pt x="2639225" y="0"/>
                  </a:moveTo>
                  <a:lnTo>
                    <a:pt x="2694330" y="55105"/>
                  </a:lnTo>
                </a:path>
                <a:path w="7767320" h="55245">
                  <a:moveTo>
                    <a:pt x="2671025" y="0"/>
                  </a:moveTo>
                  <a:lnTo>
                    <a:pt x="2726131" y="55105"/>
                  </a:lnTo>
                </a:path>
                <a:path w="7767320" h="55245">
                  <a:moveTo>
                    <a:pt x="2702826" y="0"/>
                  </a:moveTo>
                  <a:lnTo>
                    <a:pt x="2757932" y="55105"/>
                  </a:lnTo>
                </a:path>
                <a:path w="7767320" h="55245">
                  <a:moveTo>
                    <a:pt x="2734614" y="0"/>
                  </a:moveTo>
                  <a:lnTo>
                    <a:pt x="2789720" y="55105"/>
                  </a:lnTo>
                </a:path>
                <a:path w="7767320" h="55245">
                  <a:moveTo>
                    <a:pt x="2766415" y="0"/>
                  </a:moveTo>
                  <a:lnTo>
                    <a:pt x="2821520" y="55105"/>
                  </a:lnTo>
                </a:path>
                <a:path w="7767320" h="55245">
                  <a:moveTo>
                    <a:pt x="2798216" y="0"/>
                  </a:moveTo>
                  <a:lnTo>
                    <a:pt x="2853321" y="55105"/>
                  </a:lnTo>
                </a:path>
                <a:path w="7767320" h="55245">
                  <a:moveTo>
                    <a:pt x="2830017" y="0"/>
                  </a:moveTo>
                  <a:lnTo>
                    <a:pt x="2885122" y="55105"/>
                  </a:lnTo>
                </a:path>
                <a:path w="7767320" h="55245">
                  <a:moveTo>
                    <a:pt x="2861818" y="0"/>
                  </a:moveTo>
                  <a:lnTo>
                    <a:pt x="2916910" y="55105"/>
                  </a:lnTo>
                </a:path>
                <a:path w="7767320" h="55245">
                  <a:moveTo>
                    <a:pt x="2893606" y="0"/>
                  </a:moveTo>
                  <a:lnTo>
                    <a:pt x="2948711" y="55105"/>
                  </a:lnTo>
                </a:path>
                <a:path w="7767320" h="55245">
                  <a:moveTo>
                    <a:pt x="2925406" y="0"/>
                  </a:moveTo>
                  <a:lnTo>
                    <a:pt x="2980512" y="55105"/>
                  </a:lnTo>
                </a:path>
                <a:path w="7767320" h="55245">
                  <a:moveTo>
                    <a:pt x="2957207" y="0"/>
                  </a:moveTo>
                  <a:lnTo>
                    <a:pt x="3012313" y="55105"/>
                  </a:lnTo>
                </a:path>
                <a:path w="7767320" h="55245">
                  <a:moveTo>
                    <a:pt x="2989008" y="0"/>
                  </a:moveTo>
                  <a:lnTo>
                    <a:pt x="3044101" y="55105"/>
                  </a:lnTo>
                </a:path>
                <a:path w="7767320" h="55245">
                  <a:moveTo>
                    <a:pt x="3020796" y="0"/>
                  </a:moveTo>
                  <a:lnTo>
                    <a:pt x="3075901" y="55105"/>
                  </a:lnTo>
                </a:path>
                <a:path w="7767320" h="55245">
                  <a:moveTo>
                    <a:pt x="3052597" y="0"/>
                  </a:moveTo>
                  <a:lnTo>
                    <a:pt x="3107702" y="55105"/>
                  </a:lnTo>
                </a:path>
                <a:path w="7767320" h="55245">
                  <a:moveTo>
                    <a:pt x="3084398" y="0"/>
                  </a:moveTo>
                  <a:lnTo>
                    <a:pt x="3139503" y="55105"/>
                  </a:lnTo>
                </a:path>
                <a:path w="7767320" h="55245">
                  <a:moveTo>
                    <a:pt x="3116199" y="0"/>
                  </a:moveTo>
                  <a:lnTo>
                    <a:pt x="3171304" y="55105"/>
                  </a:lnTo>
                </a:path>
                <a:path w="7767320" h="55245">
                  <a:moveTo>
                    <a:pt x="3147987" y="0"/>
                  </a:moveTo>
                  <a:lnTo>
                    <a:pt x="3203092" y="55105"/>
                  </a:lnTo>
                </a:path>
                <a:path w="7767320" h="55245">
                  <a:moveTo>
                    <a:pt x="3179787" y="0"/>
                  </a:moveTo>
                  <a:lnTo>
                    <a:pt x="3234893" y="55105"/>
                  </a:lnTo>
                </a:path>
                <a:path w="7767320" h="55245">
                  <a:moveTo>
                    <a:pt x="3211588" y="0"/>
                  </a:moveTo>
                  <a:lnTo>
                    <a:pt x="3266694" y="55105"/>
                  </a:lnTo>
                </a:path>
                <a:path w="7767320" h="55245">
                  <a:moveTo>
                    <a:pt x="3243389" y="0"/>
                  </a:moveTo>
                  <a:lnTo>
                    <a:pt x="3298494" y="55105"/>
                  </a:lnTo>
                </a:path>
                <a:path w="7767320" h="55245">
                  <a:moveTo>
                    <a:pt x="3275190" y="0"/>
                  </a:moveTo>
                  <a:lnTo>
                    <a:pt x="3330282" y="55105"/>
                  </a:lnTo>
                </a:path>
                <a:path w="7767320" h="55245">
                  <a:moveTo>
                    <a:pt x="3306978" y="0"/>
                  </a:moveTo>
                  <a:lnTo>
                    <a:pt x="3362083" y="55105"/>
                  </a:lnTo>
                </a:path>
                <a:path w="7767320" h="55245">
                  <a:moveTo>
                    <a:pt x="3338779" y="0"/>
                  </a:moveTo>
                  <a:lnTo>
                    <a:pt x="3393884" y="55105"/>
                  </a:lnTo>
                </a:path>
                <a:path w="7767320" h="55245">
                  <a:moveTo>
                    <a:pt x="3370579" y="0"/>
                  </a:moveTo>
                  <a:lnTo>
                    <a:pt x="3425685" y="55105"/>
                  </a:lnTo>
                </a:path>
                <a:path w="7767320" h="55245">
                  <a:moveTo>
                    <a:pt x="3402380" y="0"/>
                  </a:moveTo>
                  <a:lnTo>
                    <a:pt x="3457473" y="55105"/>
                  </a:lnTo>
                </a:path>
                <a:path w="7767320" h="55245">
                  <a:moveTo>
                    <a:pt x="3434168" y="0"/>
                  </a:moveTo>
                  <a:lnTo>
                    <a:pt x="3489274" y="55105"/>
                  </a:lnTo>
                </a:path>
                <a:path w="7767320" h="55245">
                  <a:moveTo>
                    <a:pt x="3465969" y="0"/>
                  </a:moveTo>
                  <a:lnTo>
                    <a:pt x="3521075" y="55105"/>
                  </a:lnTo>
                </a:path>
                <a:path w="7767320" h="55245">
                  <a:moveTo>
                    <a:pt x="3497770" y="0"/>
                  </a:moveTo>
                  <a:lnTo>
                    <a:pt x="3552875" y="55105"/>
                  </a:lnTo>
                </a:path>
                <a:path w="7767320" h="55245">
                  <a:moveTo>
                    <a:pt x="3529571" y="0"/>
                  </a:moveTo>
                  <a:lnTo>
                    <a:pt x="3584676" y="55105"/>
                  </a:lnTo>
                </a:path>
                <a:path w="7767320" h="55245">
                  <a:moveTo>
                    <a:pt x="3561359" y="0"/>
                  </a:moveTo>
                  <a:lnTo>
                    <a:pt x="3616464" y="55105"/>
                  </a:lnTo>
                </a:path>
                <a:path w="7767320" h="55245">
                  <a:moveTo>
                    <a:pt x="3593160" y="0"/>
                  </a:moveTo>
                  <a:lnTo>
                    <a:pt x="3648265" y="55105"/>
                  </a:lnTo>
                </a:path>
                <a:path w="7767320" h="55245">
                  <a:moveTo>
                    <a:pt x="3624961" y="0"/>
                  </a:moveTo>
                  <a:lnTo>
                    <a:pt x="3680066" y="55105"/>
                  </a:lnTo>
                </a:path>
                <a:path w="7767320" h="55245">
                  <a:moveTo>
                    <a:pt x="3656761" y="0"/>
                  </a:moveTo>
                  <a:lnTo>
                    <a:pt x="3711867" y="55105"/>
                  </a:lnTo>
                </a:path>
                <a:path w="7767320" h="55245">
                  <a:moveTo>
                    <a:pt x="3688562" y="0"/>
                  </a:moveTo>
                  <a:lnTo>
                    <a:pt x="3743655" y="55105"/>
                  </a:lnTo>
                </a:path>
                <a:path w="7767320" h="55245">
                  <a:moveTo>
                    <a:pt x="3720350" y="0"/>
                  </a:moveTo>
                  <a:lnTo>
                    <a:pt x="3775455" y="55105"/>
                  </a:lnTo>
                </a:path>
                <a:path w="7767320" h="55245">
                  <a:moveTo>
                    <a:pt x="3752151" y="0"/>
                  </a:moveTo>
                  <a:lnTo>
                    <a:pt x="3807256" y="55105"/>
                  </a:lnTo>
                </a:path>
                <a:path w="7767320" h="55245">
                  <a:moveTo>
                    <a:pt x="3783952" y="0"/>
                  </a:moveTo>
                  <a:lnTo>
                    <a:pt x="3839057" y="55105"/>
                  </a:lnTo>
                </a:path>
                <a:path w="7767320" h="55245">
                  <a:moveTo>
                    <a:pt x="3815753" y="0"/>
                  </a:moveTo>
                  <a:lnTo>
                    <a:pt x="3870858" y="55105"/>
                  </a:lnTo>
                </a:path>
                <a:path w="7767320" h="55245">
                  <a:moveTo>
                    <a:pt x="3847541" y="0"/>
                  </a:moveTo>
                  <a:lnTo>
                    <a:pt x="3902646" y="55105"/>
                  </a:lnTo>
                </a:path>
                <a:path w="7767320" h="55245">
                  <a:moveTo>
                    <a:pt x="3879341" y="0"/>
                  </a:moveTo>
                  <a:lnTo>
                    <a:pt x="3934447" y="55105"/>
                  </a:lnTo>
                </a:path>
                <a:path w="7767320" h="55245">
                  <a:moveTo>
                    <a:pt x="3911142" y="0"/>
                  </a:moveTo>
                  <a:lnTo>
                    <a:pt x="3966248" y="55105"/>
                  </a:lnTo>
                </a:path>
                <a:path w="7767320" h="55245">
                  <a:moveTo>
                    <a:pt x="3942943" y="0"/>
                  </a:moveTo>
                  <a:lnTo>
                    <a:pt x="3998048" y="55105"/>
                  </a:lnTo>
                </a:path>
                <a:path w="7767320" h="55245">
                  <a:moveTo>
                    <a:pt x="3974744" y="0"/>
                  </a:moveTo>
                  <a:lnTo>
                    <a:pt x="4029837" y="55105"/>
                  </a:lnTo>
                </a:path>
                <a:path w="7767320" h="55245">
                  <a:moveTo>
                    <a:pt x="4006532" y="0"/>
                  </a:moveTo>
                  <a:lnTo>
                    <a:pt x="4061637" y="55105"/>
                  </a:lnTo>
                </a:path>
                <a:path w="7767320" h="55245">
                  <a:moveTo>
                    <a:pt x="4038333" y="0"/>
                  </a:moveTo>
                  <a:lnTo>
                    <a:pt x="4093438" y="55105"/>
                  </a:lnTo>
                </a:path>
                <a:path w="7767320" h="55245">
                  <a:moveTo>
                    <a:pt x="4070134" y="0"/>
                  </a:moveTo>
                  <a:lnTo>
                    <a:pt x="4125239" y="55105"/>
                  </a:lnTo>
                </a:path>
                <a:path w="7767320" h="55245">
                  <a:moveTo>
                    <a:pt x="4101934" y="0"/>
                  </a:moveTo>
                  <a:lnTo>
                    <a:pt x="4157040" y="55105"/>
                  </a:lnTo>
                </a:path>
                <a:path w="7767320" h="55245">
                  <a:moveTo>
                    <a:pt x="4133723" y="0"/>
                  </a:moveTo>
                  <a:lnTo>
                    <a:pt x="4188828" y="55105"/>
                  </a:lnTo>
                </a:path>
                <a:path w="7767320" h="55245">
                  <a:moveTo>
                    <a:pt x="4165523" y="0"/>
                  </a:moveTo>
                  <a:lnTo>
                    <a:pt x="4220629" y="55105"/>
                  </a:lnTo>
                </a:path>
                <a:path w="7767320" h="55245">
                  <a:moveTo>
                    <a:pt x="4197324" y="0"/>
                  </a:moveTo>
                  <a:lnTo>
                    <a:pt x="4252429" y="55105"/>
                  </a:lnTo>
                </a:path>
                <a:path w="7767320" h="55245">
                  <a:moveTo>
                    <a:pt x="4229125" y="0"/>
                  </a:moveTo>
                  <a:lnTo>
                    <a:pt x="4284230" y="55105"/>
                  </a:lnTo>
                </a:path>
                <a:path w="7767320" h="55245">
                  <a:moveTo>
                    <a:pt x="4260913" y="0"/>
                  </a:moveTo>
                  <a:lnTo>
                    <a:pt x="4316018" y="55105"/>
                  </a:lnTo>
                </a:path>
                <a:path w="7767320" h="55245">
                  <a:moveTo>
                    <a:pt x="4292714" y="0"/>
                  </a:moveTo>
                  <a:lnTo>
                    <a:pt x="4347819" y="55105"/>
                  </a:lnTo>
                </a:path>
                <a:path w="7767320" h="55245">
                  <a:moveTo>
                    <a:pt x="4324515" y="0"/>
                  </a:moveTo>
                  <a:lnTo>
                    <a:pt x="4379620" y="55105"/>
                  </a:lnTo>
                </a:path>
                <a:path w="7767320" h="55245">
                  <a:moveTo>
                    <a:pt x="4356315" y="0"/>
                  </a:moveTo>
                  <a:lnTo>
                    <a:pt x="4411421" y="55105"/>
                  </a:lnTo>
                </a:path>
                <a:path w="7767320" h="55245">
                  <a:moveTo>
                    <a:pt x="4388116" y="0"/>
                  </a:moveTo>
                  <a:lnTo>
                    <a:pt x="4443209" y="55105"/>
                  </a:lnTo>
                </a:path>
                <a:path w="7767320" h="55245">
                  <a:moveTo>
                    <a:pt x="4419904" y="0"/>
                  </a:moveTo>
                  <a:lnTo>
                    <a:pt x="4475010" y="55105"/>
                  </a:lnTo>
                </a:path>
                <a:path w="7767320" h="55245">
                  <a:moveTo>
                    <a:pt x="4451705" y="0"/>
                  </a:moveTo>
                  <a:lnTo>
                    <a:pt x="4506810" y="55105"/>
                  </a:lnTo>
                </a:path>
                <a:path w="7767320" h="55245">
                  <a:moveTo>
                    <a:pt x="4483506" y="0"/>
                  </a:moveTo>
                  <a:lnTo>
                    <a:pt x="4538611" y="55105"/>
                  </a:lnTo>
                </a:path>
                <a:path w="7767320" h="55245">
                  <a:moveTo>
                    <a:pt x="4515307" y="0"/>
                  </a:moveTo>
                  <a:lnTo>
                    <a:pt x="4570412" y="55105"/>
                  </a:lnTo>
                </a:path>
                <a:path w="7767320" h="55245">
                  <a:moveTo>
                    <a:pt x="4547095" y="0"/>
                  </a:moveTo>
                  <a:lnTo>
                    <a:pt x="4602200" y="55105"/>
                  </a:lnTo>
                </a:path>
                <a:path w="7767320" h="55245">
                  <a:moveTo>
                    <a:pt x="4578896" y="0"/>
                  </a:moveTo>
                  <a:lnTo>
                    <a:pt x="4634001" y="55105"/>
                  </a:lnTo>
                </a:path>
                <a:path w="7767320" h="55245">
                  <a:moveTo>
                    <a:pt x="4610696" y="0"/>
                  </a:moveTo>
                  <a:lnTo>
                    <a:pt x="4665802" y="55105"/>
                  </a:lnTo>
                </a:path>
                <a:path w="7767320" h="55245">
                  <a:moveTo>
                    <a:pt x="4642497" y="0"/>
                  </a:moveTo>
                  <a:lnTo>
                    <a:pt x="4697603" y="55105"/>
                  </a:lnTo>
                </a:path>
                <a:path w="7767320" h="55245">
                  <a:moveTo>
                    <a:pt x="4674298" y="0"/>
                  </a:moveTo>
                  <a:lnTo>
                    <a:pt x="4729391" y="55105"/>
                  </a:lnTo>
                </a:path>
                <a:path w="7767320" h="55245">
                  <a:moveTo>
                    <a:pt x="4706086" y="0"/>
                  </a:moveTo>
                  <a:lnTo>
                    <a:pt x="4761191" y="55105"/>
                  </a:lnTo>
                </a:path>
                <a:path w="7767320" h="55245">
                  <a:moveTo>
                    <a:pt x="4737887" y="0"/>
                  </a:moveTo>
                  <a:lnTo>
                    <a:pt x="4792992" y="55105"/>
                  </a:lnTo>
                </a:path>
                <a:path w="7767320" h="55245">
                  <a:moveTo>
                    <a:pt x="4769688" y="0"/>
                  </a:moveTo>
                  <a:lnTo>
                    <a:pt x="4824793" y="55105"/>
                  </a:lnTo>
                </a:path>
                <a:path w="7767320" h="55245">
                  <a:moveTo>
                    <a:pt x="4801489" y="0"/>
                  </a:moveTo>
                  <a:lnTo>
                    <a:pt x="4856594" y="55105"/>
                  </a:lnTo>
                </a:path>
                <a:path w="7767320" h="55245">
                  <a:moveTo>
                    <a:pt x="4833277" y="0"/>
                  </a:moveTo>
                  <a:lnTo>
                    <a:pt x="4888382" y="55105"/>
                  </a:lnTo>
                </a:path>
                <a:path w="7767320" h="55245">
                  <a:moveTo>
                    <a:pt x="4865077" y="0"/>
                  </a:moveTo>
                  <a:lnTo>
                    <a:pt x="4920183" y="55105"/>
                  </a:lnTo>
                </a:path>
                <a:path w="7767320" h="55245">
                  <a:moveTo>
                    <a:pt x="4896878" y="0"/>
                  </a:moveTo>
                  <a:lnTo>
                    <a:pt x="4951984" y="55105"/>
                  </a:lnTo>
                </a:path>
                <a:path w="7767320" h="55245">
                  <a:moveTo>
                    <a:pt x="4928679" y="0"/>
                  </a:moveTo>
                  <a:lnTo>
                    <a:pt x="4983784" y="55105"/>
                  </a:lnTo>
                </a:path>
                <a:path w="7767320" h="55245">
                  <a:moveTo>
                    <a:pt x="4960480" y="0"/>
                  </a:moveTo>
                  <a:lnTo>
                    <a:pt x="5015572" y="55105"/>
                  </a:lnTo>
                </a:path>
                <a:path w="7767320" h="55245">
                  <a:moveTo>
                    <a:pt x="4992268" y="0"/>
                  </a:moveTo>
                  <a:lnTo>
                    <a:pt x="5047373" y="55105"/>
                  </a:lnTo>
                </a:path>
                <a:path w="7767320" h="55245">
                  <a:moveTo>
                    <a:pt x="5024069" y="0"/>
                  </a:moveTo>
                  <a:lnTo>
                    <a:pt x="5079174" y="55105"/>
                  </a:lnTo>
                </a:path>
                <a:path w="7767320" h="55245">
                  <a:moveTo>
                    <a:pt x="5055870" y="0"/>
                  </a:moveTo>
                  <a:lnTo>
                    <a:pt x="5110975" y="55105"/>
                  </a:lnTo>
                </a:path>
                <a:path w="7767320" h="55245">
                  <a:moveTo>
                    <a:pt x="5087670" y="0"/>
                  </a:moveTo>
                  <a:lnTo>
                    <a:pt x="5142763" y="55105"/>
                  </a:lnTo>
                </a:path>
                <a:path w="7767320" h="55245">
                  <a:moveTo>
                    <a:pt x="5119458" y="0"/>
                  </a:moveTo>
                  <a:lnTo>
                    <a:pt x="5174564" y="55105"/>
                  </a:lnTo>
                </a:path>
                <a:path w="7767320" h="55245">
                  <a:moveTo>
                    <a:pt x="5151259" y="0"/>
                  </a:moveTo>
                  <a:lnTo>
                    <a:pt x="5206365" y="55105"/>
                  </a:lnTo>
                </a:path>
                <a:path w="7767320" h="55245">
                  <a:moveTo>
                    <a:pt x="5183060" y="0"/>
                  </a:moveTo>
                  <a:lnTo>
                    <a:pt x="5238165" y="55105"/>
                  </a:lnTo>
                </a:path>
                <a:path w="7767320" h="55245">
                  <a:moveTo>
                    <a:pt x="5214861" y="0"/>
                  </a:moveTo>
                  <a:lnTo>
                    <a:pt x="5269966" y="55105"/>
                  </a:lnTo>
                </a:path>
                <a:path w="7767320" h="55245">
                  <a:moveTo>
                    <a:pt x="5246649" y="0"/>
                  </a:moveTo>
                  <a:lnTo>
                    <a:pt x="5301754" y="55105"/>
                  </a:lnTo>
                </a:path>
                <a:path w="7767320" h="55245">
                  <a:moveTo>
                    <a:pt x="5278450" y="0"/>
                  </a:moveTo>
                  <a:lnTo>
                    <a:pt x="5333555" y="55105"/>
                  </a:lnTo>
                </a:path>
                <a:path w="7767320" h="55245">
                  <a:moveTo>
                    <a:pt x="5310251" y="0"/>
                  </a:moveTo>
                  <a:lnTo>
                    <a:pt x="5365356" y="55105"/>
                  </a:lnTo>
                </a:path>
                <a:path w="7767320" h="55245">
                  <a:moveTo>
                    <a:pt x="5342051" y="0"/>
                  </a:moveTo>
                  <a:lnTo>
                    <a:pt x="5397157" y="55105"/>
                  </a:lnTo>
                </a:path>
                <a:path w="7767320" h="55245">
                  <a:moveTo>
                    <a:pt x="5373852" y="0"/>
                  </a:moveTo>
                  <a:lnTo>
                    <a:pt x="5428945" y="55105"/>
                  </a:lnTo>
                </a:path>
                <a:path w="7767320" h="55245">
                  <a:moveTo>
                    <a:pt x="5405640" y="0"/>
                  </a:moveTo>
                  <a:lnTo>
                    <a:pt x="5460746" y="55105"/>
                  </a:lnTo>
                </a:path>
                <a:path w="7767320" h="55245">
                  <a:moveTo>
                    <a:pt x="5437441" y="0"/>
                  </a:moveTo>
                  <a:lnTo>
                    <a:pt x="5492546" y="55105"/>
                  </a:lnTo>
                </a:path>
                <a:path w="7767320" h="55245">
                  <a:moveTo>
                    <a:pt x="5469242" y="0"/>
                  </a:moveTo>
                  <a:lnTo>
                    <a:pt x="5524347" y="55105"/>
                  </a:lnTo>
                </a:path>
                <a:path w="7767320" h="55245">
                  <a:moveTo>
                    <a:pt x="5501043" y="0"/>
                  </a:moveTo>
                  <a:lnTo>
                    <a:pt x="5556135" y="55105"/>
                  </a:lnTo>
                </a:path>
                <a:path w="7767320" h="55245">
                  <a:moveTo>
                    <a:pt x="5532831" y="0"/>
                  </a:moveTo>
                  <a:lnTo>
                    <a:pt x="5587936" y="55105"/>
                  </a:lnTo>
                </a:path>
                <a:path w="7767320" h="55245">
                  <a:moveTo>
                    <a:pt x="5564632" y="0"/>
                  </a:moveTo>
                  <a:lnTo>
                    <a:pt x="5619737" y="55105"/>
                  </a:lnTo>
                </a:path>
                <a:path w="7767320" h="55245">
                  <a:moveTo>
                    <a:pt x="5596432" y="0"/>
                  </a:moveTo>
                  <a:lnTo>
                    <a:pt x="5651538" y="55105"/>
                  </a:lnTo>
                </a:path>
                <a:path w="7767320" h="55245">
                  <a:moveTo>
                    <a:pt x="5628233" y="0"/>
                  </a:moveTo>
                  <a:lnTo>
                    <a:pt x="5683338" y="55105"/>
                  </a:lnTo>
                </a:path>
                <a:path w="7767320" h="55245">
                  <a:moveTo>
                    <a:pt x="5660021" y="0"/>
                  </a:moveTo>
                  <a:lnTo>
                    <a:pt x="5715127" y="55105"/>
                  </a:lnTo>
                </a:path>
                <a:path w="7767320" h="55245">
                  <a:moveTo>
                    <a:pt x="5691822" y="0"/>
                  </a:moveTo>
                  <a:lnTo>
                    <a:pt x="5746927" y="55105"/>
                  </a:lnTo>
                </a:path>
                <a:path w="7767320" h="55245">
                  <a:moveTo>
                    <a:pt x="5723623" y="0"/>
                  </a:moveTo>
                  <a:lnTo>
                    <a:pt x="5778728" y="55105"/>
                  </a:lnTo>
                </a:path>
                <a:path w="7767320" h="55245">
                  <a:moveTo>
                    <a:pt x="5755424" y="0"/>
                  </a:moveTo>
                  <a:lnTo>
                    <a:pt x="5810529" y="55105"/>
                  </a:lnTo>
                </a:path>
                <a:path w="7767320" h="55245">
                  <a:moveTo>
                    <a:pt x="5787224" y="0"/>
                  </a:moveTo>
                  <a:lnTo>
                    <a:pt x="5842317" y="55105"/>
                  </a:lnTo>
                </a:path>
                <a:path w="7767320" h="55245">
                  <a:moveTo>
                    <a:pt x="5819013" y="0"/>
                  </a:moveTo>
                  <a:lnTo>
                    <a:pt x="5874118" y="55105"/>
                  </a:lnTo>
                </a:path>
                <a:path w="7767320" h="55245">
                  <a:moveTo>
                    <a:pt x="5850813" y="0"/>
                  </a:moveTo>
                  <a:lnTo>
                    <a:pt x="5905919" y="55105"/>
                  </a:lnTo>
                </a:path>
                <a:path w="7767320" h="55245">
                  <a:moveTo>
                    <a:pt x="5882614" y="0"/>
                  </a:moveTo>
                  <a:lnTo>
                    <a:pt x="5937719" y="55105"/>
                  </a:lnTo>
                </a:path>
                <a:path w="7767320" h="55245">
                  <a:moveTo>
                    <a:pt x="5914415" y="0"/>
                  </a:moveTo>
                  <a:lnTo>
                    <a:pt x="5969520" y="55105"/>
                  </a:lnTo>
                </a:path>
                <a:path w="7767320" h="55245">
                  <a:moveTo>
                    <a:pt x="5946203" y="0"/>
                  </a:moveTo>
                  <a:lnTo>
                    <a:pt x="6001308" y="55105"/>
                  </a:lnTo>
                </a:path>
                <a:path w="7767320" h="55245">
                  <a:moveTo>
                    <a:pt x="5978004" y="0"/>
                  </a:moveTo>
                  <a:lnTo>
                    <a:pt x="6033109" y="55105"/>
                  </a:lnTo>
                </a:path>
                <a:path w="7767320" h="55245">
                  <a:moveTo>
                    <a:pt x="6009805" y="0"/>
                  </a:moveTo>
                  <a:lnTo>
                    <a:pt x="6064910" y="55105"/>
                  </a:lnTo>
                </a:path>
                <a:path w="7767320" h="55245">
                  <a:moveTo>
                    <a:pt x="6041605" y="0"/>
                  </a:moveTo>
                  <a:lnTo>
                    <a:pt x="6096711" y="55105"/>
                  </a:lnTo>
                </a:path>
                <a:path w="7767320" h="55245">
                  <a:moveTo>
                    <a:pt x="6073406" y="0"/>
                  </a:moveTo>
                  <a:lnTo>
                    <a:pt x="6128499" y="55105"/>
                  </a:lnTo>
                </a:path>
                <a:path w="7767320" h="55245">
                  <a:moveTo>
                    <a:pt x="6105194" y="0"/>
                  </a:moveTo>
                  <a:lnTo>
                    <a:pt x="6160300" y="55105"/>
                  </a:lnTo>
                </a:path>
                <a:path w="7767320" h="55245">
                  <a:moveTo>
                    <a:pt x="6136995" y="0"/>
                  </a:moveTo>
                  <a:lnTo>
                    <a:pt x="6192100" y="55105"/>
                  </a:lnTo>
                </a:path>
                <a:path w="7767320" h="55245">
                  <a:moveTo>
                    <a:pt x="6168796" y="0"/>
                  </a:moveTo>
                  <a:lnTo>
                    <a:pt x="6223901" y="55105"/>
                  </a:lnTo>
                </a:path>
                <a:path w="7767320" h="55245">
                  <a:moveTo>
                    <a:pt x="6200597" y="0"/>
                  </a:moveTo>
                  <a:lnTo>
                    <a:pt x="6255689" y="55105"/>
                  </a:lnTo>
                </a:path>
                <a:path w="7767320" h="55245">
                  <a:moveTo>
                    <a:pt x="6232385" y="0"/>
                  </a:moveTo>
                  <a:lnTo>
                    <a:pt x="6287490" y="55105"/>
                  </a:lnTo>
                </a:path>
                <a:path w="7767320" h="55245">
                  <a:moveTo>
                    <a:pt x="6264186" y="0"/>
                  </a:moveTo>
                  <a:lnTo>
                    <a:pt x="6319291" y="55105"/>
                  </a:lnTo>
                </a:path>
                <a:path w="7767320" h="55245">
                  <a:moveTo>
                    <a:pt x="6295986" y="0"/>
                  </a:moveTo>
                  <a:lnTo>
                    <a:pt x="6351092" y="55105"/>
                  </a:lnTo>
                </a:path>
                <a:path w="7767320" h="55245">
                  <a:moveTo>
                    <a:pt x="6327787" y="0"/>
                  </a:moveTo>
                  <a:lnTo>
                    <a:pt x="6382893" y="55105"/>
                  </a:lnTo>
                </a:path>
                <a:path w="7767320" h="55245">
                  <a:moveTo>
                    <a:pt x="6359575" y="0"/>
                  </a:moveTo>
                  <a:lnTo>
                    <a:pt x="6414681" y="55105"/>
                  </a:lnTo>
                </a:path>
                <a:path w="7767320" h="55245">
                  <a:moveTo>
                    <a:pt x="6391376" y="0"/>
                  </a:moveTo>
                  <a:lnTo>
                    <a:pt x="6446481" y="55105"/>
                  </a:lnTo>
                </a:path>
                <a:path w="7767320" h="55245">
                  <a:moveTo>
                    <a:pt x="6423177" y="0"/>
                  </a:moveTo>
                  <a:lnTo>
                    <a:pt x="6478282" y="55105"/>
                  </a:lnTo>
                </a:path>
                <a:path w="7767320" h="55245">
                  <a:moveTo>
                    <a:pt x="6454978" y="0"/>
                  </a:moveTo>
                  <a:lnTo>
                    <a:pt x="6510083" y="55105"/>
                  </a:lnTo>
                </a:path>
                <a:path w="7767320" h="55245">
                  <a:moveTo>
                    <a:pt x="6486779" y="0"/>
                  </a:moveTo>
                  <a:lnTo>
                    <a:pt x="6541871" y="55105"/>
                  </a:lnTo>
                </a:path>
                <a:path w="7767320" h="55245">
                  <a:moveTo>
                    <a:pt x="6518567" y="0"/>
                  </a:moveTo>
                  <a:lnTo>
                    <a:pt x="6573672" y="55105"/>
                  </a:lnTo>
                </a:path>
                <a:path w="7767320" h="55245">
                  <a:moveTo>
                    <a:pt x="6550367" y="0"/>
                  </a:moveTo>
                  <a:lnTo>
                    <a:pt x="6605473" y="55105"/>
                  </a:lnTo>
                </a:path>
                <a:path w="7767320" h="55245">
                  <a:moveTo>
                    <a:pt x="6582168" y="0"/>
                  </a:moveTo>
                  <a:lnTo>
                    <a:pt x="6637274" y="55105"/>
                  </a:lnTo>
                </a:path>
                <a:path w="7767320" h="55245">
                  <a:moveTo>
                    <a:pt x="6613969" y="0"/>
                  </a:moveTo>
                  <a:lnTo>
                    <a:pt x="6669062" y="55105"/>
                  </a:lnTo>
                </a:path>
                <a:path w="7767320" h="55245">
                  <a:moveTo>
                    <a:pt x="6645757" y="0"/>
                  </a:moveTo>
                  <a:lnTo>
                    <a:pt x="6700862" y="55105"/>
                  </a:lnTo>
                </a:path>
                <a:path w="7767320" h="55245">
                  <a:moveTo>
                    <a:pt x="6677558" y="0"/>
                  </a:moveTo>
                  <a:lnTo>
                    <a:pt x="6732663" y="55105"/>
                  </a:lnTo>
                </a:path>
                <a:path w="7767320" h="55245">
                  <a:moveTo>
                    <a:pt x="6709359" y="0"/>
                  </a:moveTo>
                  <a:lnTo>
                    <a:pt x="6764464" y="55105"/>
                  </a:lnTo>
                </a:path>
                <a:path w="7767320" h="55245">
                  <a:moveTo>
                    <a:pt x="6741159" y="0"/>
                  </a:moveTo>
                  <a:lnTo>
                    <a:pt x="6796265" y="55105"/>
                  </a:lnTo>
                </a:path>
                <a:path w="7767320" h="55245">
                  <a:moveTo>
                    <a:pt x="6772948" y="0"/>
                  </a:moveTo>
                  <a:lnTo>
                    <a:pt x="6828053" y="55105"/>
                  </a:lnTo>
                </a:path>
                <a:path w="7767320" h="55245">
                  <a:moveTo>
                    <a:pt x="6804748" y="0"/>
                  </a:moveTo>
                  <a:lnTo>
                    <a:pt x="6859854" y="55105"/>
                  </a:lnTo>
                </a:path>
                <a:path w="7767320" h="55245">
                  <a:moveTo>
                    <a:pt x="6836549" y="0"/>
                  </a:moveTo>
                  <a:lnTo>
                    <a:pt x="6891655" y="55105"/>
                  </a:lnTo>
                </a:path>
                <a:path w="7767320" h="55245">
                  <a:moveTo>
                    <a:pt x="6868350" y="0"/>
                  </a:moveTo>
                  <a:lnTo>
                    <a:pt x="6923455" y="55105"/>
                  </a:lnTo>
                </a:path>
                <a:path w="7767320" h="55245">
                  <a:moveTo>
                    <a:pt x="6900151" y="0"/>
                  </a:moveTo>
                  <a:lnTo>
                    <a:pt x="6955243" y="55105"/>
                  </a:lnTo>
                </a:path>
                <a:path w="7767320" h="55245">
                  <a:moveTo>
                    <a:pt x="6931939" y="0"/>
                  </a:moveTo>
                  <a:lnTo>
                    <a:pt x="6987044" y="55105"/>
                  </a:lnTo>
                </a:path>
                <a:path w="7767320" h="55245">
                  <a:moveTo>
                    <a:pt x="6963740" y="0"/>
                  </a:moveTo>
                  <a:lnTo>
                    <a:pt x="7018845" y="55105"/>
                  </a:lnTo>
                </a:path>
                <a:path w="7767320" h="55245">
                  <a:moveTo>
                    <a:pt x="6995541" y="0"/>
                  </a:moveTo>
                  <a:lnTo>
                    <a:pt x="7050646" y="55105"/>
                  </a:lnTo>
                </a:path>
                <a:path w="7767320" h="55245">
                  <a:moveTo>
                    <a:pt x="7027341" y="0"/>
                  </a:moveTo>
                  <a:lnTo>
                    <a:pt x="7082447" y="55105"/>
                  </a:lnTo>
                </a:path>
                <a:path w="7767320" h="55245">
                  <a:moveTo>
                    <a:pt x="7059129" y="0"/>
                  </a:moveTo>
                  <a:lnTo>
                    <a:pt x="7114235" y="55105"/>
                  </a:lnTo>
                </a:path>
                <a:path w="7767320" h="55245">
                  <a:moveTo>
                    <a:pt x="7090930" y="0"/>
                  </a:moveTo>
                  <a:lnTo>
                    <a:pt x="7146035" y="55105"/>
                  </a:lnTo>
                </a:path>
                <a:path w="7767320" h="55245">
                  <a:moveTo>
                    <a:pt x="7122731" y="0"/>
                  </a:moveTo>
                  <a:lnTo>
                    <a:pt x="7177836" y="55105"/>
                  </a:lnTo>
                </a:path>
                <a:path w="7767320" h="55245">
                  <a:moveTo>
                    <a:pt x="7154532" y="0"/>
                  </a:moveTo>
                  <a:lnTo>
                    <a:pt x="7209637" y="55105"/>
                  </a:lnTo>
                </a:path>
                <a:path w="7767320" h="55245">
                  <a:moveTo>
                    <a:pt x="7186333" y="0"/>
                  </a:moveTo>
                  <a:lnTo>
                    <a:pt x="7241425" y="55105"/>
                  </a:lnTo>
                </a:path>
                <a:path w="7767320" h="55245">
                  <a:moveTo>
                    <a:pt x="7218121" y="0"/>
                  </a:moveTo>
                  <a:lnTo>
                    <a:pt x="7273226" y="55105"/>
                  </a:lnTo>
                </a:path>
                <a:path w="7767320" h="55245">
                  <a:moveTo>
                    <a:pt x="7249922" y="0"/>
                  </a:moveTo>
                  <a:lnTo>
                    <a:pt x="7305027" y="55105"/>
                  </a:lnTo>
                </a:path>
                <a:path w="7767320" h="55245">
                  <a:moveTo>
                    <a:pt x="7281722" y="0"/>
                  </a:moveTo>
                  <a:lnTo>
                    <a:pt x="7336828" y="55105"/>
                  </a:lnTo>
                </a:path>
                <a:path w="7767320" h="55245">
                  <a:moveTo>
                    <a:pt x="7313523" y="0"/>
                  </a:moveTo>
                  <a:lnTo>
                    <a:pt x="7368616" y="55105"/>
                  </a:lnTo>
                </a:path>
                <a:path w="7767320" h="55245">
                  <a:moveTo>
                    <a:pt x="7345311" y="0"/>
                  </a:moveTo>
                  <a:lnTo>
                    <a:pt x="7400417" y="55105"/>
                  </a:lnTo>
                </a:path>
                <a:path w="7767320" h="55245">
                  <a:moveTo>
                    <a:pt x="7377112" y="0"/>
                  </a:moveTo>
                  <a:lnTo>
                    <a:pt x="7432217" y="55105"/>
                  </a:lnTo>
                </a:path>
                <a:path w="7767320" h="55245">
                  <a:moveTo>
                    <a:pt x="7567904" y="0"/>
                  </a:moveTo>
                  <a:lnTo>
                    <a:pt x="7623009" y="55105"/>
                  </a:lnTo>
                </a:path>
                <a:path w="7767320" h="55245">
                  <a:moveTo>
                    <a:pt x="7599705" y="0"/>
                  </a:moveTo>
                  <a:lnTo>
                    <a:pt x="7654798" y="55105"/>
                  </a:lnTo>
                </a:path>
                <a:path w="7767320" h="55245">
                  <a:moveTo>
                    <a:pt x="7631493" y="0"/>
                  </a:moveTo>
                  <a:lnTo>
                    <a:pt x="7686598" y="55105"/>
                  </a:lnTo>
                </a:path>
                <a:path w="7767320" h="55245">
                  <a:moveTo>
                    <a:pt x="7663294" y="0"/>
                  </a:moveTo>
                  <a:lnTo>
                    <a:pt x="7718399" y="55105"/>
                  </a:lnTo>
                </a:path>
                <a:path w="7767320" h="55245">
                  <a:moveTo>
                    <a:pt x="7695095" y="0"/>
                  </a:moveTo>
                  <a:lnTo>
                    <a:pt x="7750200" y="55105"/>
                  </a:lnTo>
                </a:path>
                <a:path w="7767320" h="55245">
                  <a:moveTo>
                    <a:pt x="7726895" y="0"/>
                  </a:moveTo>
                  <a:lnTo>
                    <a:pt x="7767286" y="40400"/>
                  </a:lnTo>
                </a:path>
                <a:path w="7767320" h="55245">
                  <a:moveTo>
                    <a:pt x="7758683" y="0"/>
                  </a:moveTo>
                  <a:lnTo>
                    <a:pt x="7767286" y="8602"/>
                  </a:lnTo>
                </a:path>
              </a:pathLst>
            </a:custGeom>
            <a:ln w="11874">
              <a:solidFill>
                <a:srgbClr val="FFFFFF"/>
              </a:solidFill>
            </a:ln>
          </p:spPr>
          <p:txBody>
            <a:bodyPr wrap="square" lIns="0" tIns="0" rIns="0" bIns="0" rtlCol="0"/>
            <a:lstStyle/>
            <a:p>
              <a:endParaRPr/>
            </a:p>
          </p:txBody>
        </p:sp>
        <p:sp>
          <p:nvSpPr>
            <p:cNvPr id="6" name="object 6"/>
            <p:cNvSpPr/>
            <p:nvPr/>
          </p:nvSpPr>
          <p:spPr>
            <a:xfrm>
              <a:off x="7406639"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7" name="object 7"/>
          <p:cNvSpPr txBox="1"/>
          <p:nvPr/>
        </p:nvSpPr>
        <p:spPr>
          <a:xfrm>
            <a:off x="7408106" y="9674528"/>
            <a:ext cx="194945" cy="193040"/>
          </a:xfrm>
          <a:prstGeom prst="rect">
            <a:avLst/>
          </a:prstGeom>
        </p:spPr>
        <p:txBody>
          <a:bodyPr vert="horz" wrap="square" lIns="0" tIns="12700" rIns="0" bIns="0" rtlCol="0">
            <a:spAutoFit/>
          </a:bodyPr>
          <a:lstStyle/>
          <a:p>
            <a:pPr marL="12700">
              <a:lnSpc>
                <a:spcPct val="100000"/>
              </a:lnSpc>
              <a:spcBef>
                <a:spcPts val="100"/>
              </a:spcBef>
            </a:pPr>
            <a:r>
              <a:rPr sz="1100" b="0" spc="-25" dirty="0">
                <a:solidFill>
                  <a:srgbClr val="FFFFFF"/>
                </a:solidFill>
                <a:latin typeface="Gotham Book"/>
                <a:cs typeface="Gotham Book"/>
              </a:rPr>
              <a:t>25</a:t>
            </a:r>
            <a:endParaRPr sz="1100">
              <a:latin typeface="Gotham Book"/>
              <a:cs typeface="Gotham Book"/>
            </a:endParaRPr>
          </a:p>
        </p:txBody>
      </p:sp>
      <p:sp>
        <p:nvSpPr>
          <p:cNvPr id="8" name="object 8"/>
          <p:cNvSpPr txBox="1">
            <a:spLocks noGrp="1"/>
          </p:cNvSpPr>
          <p:nvPr>
            <p:ph type="title"/>
          </p:nvPr>
        </p:nvSpPr>
        <p:spPr>
          <a:xfrm>
            <a:off x="443955" y="549639"/>
            <a:ext cx="2348230" cy="443711"/>
          </a:xfrm>
          <a:prstGeom prst="rect">
            <a:avLst/>
          </a:prstGeom>
        </p:spPr>
        <p:txBody>
          <a:bodyPr vert="horz" wrap="square" lIns="0" tIns="12700" rIns="0" bIns="0" rtlCol="0">
            <a:spAutoFit/>
          </a:bodyPr>
          <a:lstStyle/>
          <a:p>
            <a:pPr marL="12700">
              <a:lnSpc>
                <a:spcPct val="100000"/>
              </a:lnSpc>
              <a:spcBef>
                <a:spcPts val="100"/>
              </a:spcBef>
            </a:pPr>
            <a:r>
              <a:rPr sz="2800" b="1" spc="-70" dirty="0"/>
              <a:t>WAFFLE</a:t>
            </a:r>
            <a:r>
              <a:rPr sz="2800" b="1" spc="-80" dirty="0"/>
              <a:t> </a:t>
            </a:r>
            <a:r>
              <a:rPr sz="2800" b="1" spc="-55" dirty="0"/>
              <a:t>FARM</a:t>
            </a:r>
          </a:p>
        </p:txBody>
      </p:sp>
      <p:sp>
        <p:nvSpPr>
          <p:cNvPr id="9" name="object 9"/>
          <p:cNvSpPr txBox="1"/>
          <p:nvPr/>
        </p:nvSpPr>
        <p:spPr>
          <a:xfrm>
            <a:off x="436118" y="1685284"/>
            <a:ext cx="3632835" cy="1122680"/>
          </a:xfrm>
          <a:prstGeom prst="rect">
            <a:avLst/>
          </a:prstGeom>
        </p:spPr>
        <p:txBody>
          <a:bodyPr vert="horz" wrap="square" lIns="0" tIns="12700" rIns="0" bIns="0" rtlCol="0">
            <a:spAutoFit/>
          </a:bodyPr>
          <a:lstStyle/>
          <a:p>
            <a:pPr marL="12700" marR="74930">
              <a:lnSpc>
                <a:spcPct val="100000"/>
              </a:lnSpc>
              <a:spcBef>
                <a:spcPts val="100"/>
              </a:spcBef>
            </a:pPr>
            <a:r>
              <a:rPr sz="1200" b="0" dirty="0">
                <a:solidFill>
                  <a:srgbClr val="231F20"/>
                </a:solidFill>
                <a:latin typeface="Gotham Book"/>
                <a:cs typeface="Gotham Book"/>
              </a:rPr>
              <a:t>In</a:t>
            </a:r>
            <a:r>
              <a:rPr sz="1200" b="0" spc="-15" dirty="0">
                <a:solidFill>
                  <a:srgbClr val="231F20"/>
                </a:solidFill>
                <a:latin typeface="Gotham Book"/>
                <a:cs typeface="Gotham Book"/>
              </a:rPr>
              <a:t> </a:t>
            </a:r>
            <a:r>
              <a:rPr sz="1200" b="0" dirty="0">
                <a:solidFill>
                  <a:srgbClr val="231F20"/>
                </a:solidFill>
                <a:latin typeface="Gotham Book"/>
                <a:cs typeface="Gotham Book"/>
              </a:rPr>
              <a:t>1994,</a:t>
            </a:r>
            <a:r>
              <a:rPr sz="1200" b="0" spc="-10" dirty="0">
                <a:solidFill>
                  <a:srgbClr val="231F20"/>
                </a:solidFill>
                <a:latin typeface="Gotham Book"/>
                <a:cs typeface="Gotham Book"/>
              </a:rPr>
              <a:t> </a:t>
            </a:r>
            <a:r>
              <a:rPr sz="1200" b="0" dirty="0">
                <a:solidFill>
                  <a:srgbClr val="231F20"/>
                </a:solidFill>
                <a:latin typeface="Gotham Book"/>
                <a:cs typeface="Gotham Book"/>
              </a:rPr>
              <a:t>the</a:t>
            </a:r>
            <a:r>
              <a:rPr sz="1200" b="0" spc="-10" dirty="0">
                <a:solidFill>
                  <a:srgbClr val="231F20"/>
                </a:solidFill>
                <a:latin typeface="Gotham Book"/>
                <a:cs typeface="Gotham Book"/>
              </a:rPr>
              <a:t> </a:t>
            </a:r>
            <a:r>
              <a:rPr sz="1200" b="0" dirty="0">
                <a:solidFill>
                  <a:srgbClr val="231F20"/>
                </a:solidFill>
                <a:latin typeface="Gotham Book"/>
                <a:cs typeface="Gotham Book"/>
              </a:rPr>
              <a:t>Board</a:t>
            </a:r>
            <a:r>
              <a:rPr sz="1200" b="0" spc="-10" dirty="0">
                <a:solidFill>
                  <a:srgbClr val="231F20"/>
                </a:solidFill>
                <a:latin typeface="Gotham Book"/>
                <a:cs typeface="Gotham Book"/>
              </a:rPr>
              <a:t> </a:t>
            </a:r>
            <a:r>
              <a:rPr sz="1200" b="0" dirty="0">
                <a:solidFill>
                  <a:srgbClr val="231F20"/>
                </a:solidFill>
                <a:latin typeface="Gotham Book"/>
                <a:cs typeface="Gotham Book"/>
              </a:rPr>
              <a:t>of</a:t>
            </a:r>
            <a:r>
              <a:rPr sz="1200" b="0" spc="-10" dirty="0">
                <a:solidFill>
                  <a:srgbClr val="231F20"/>
                </a:solidFill>
                <a:latin typeface="Gotham Book"/>
                <a:cs typeface="Gotham Book"/>
              </a:rPr>
              <a:t> Trustees</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10" dirty="0">
                <a:solidFill>
                  <a:srgbClr val="231F20"/>
                </a:solidFill>
                <a:latin typeface="Gotham Book"/>
                <a:cs typeface="Gotham Book"/>
              </a:rPr>
              <a:t> </a:t>
            </a:r>
            <a:r>
              <a:rPr sz="1200" b="0" dirty="0">
                <a:solidFill>
                  <a:srgbClr val="231F20"/>
                </a:solidFill>
                <a:latin typeface="Gotham Book"/>
                <a:cs typeface="Gotham Book"/>
              </a:rPr>
              <a:t>the</a:t>
            </a:r>
            <a:r>
              <a:rPr sz="1200" b="0" spc="-10" dirty="0">
                <a:solidFill>
                  <a:srgbClr val="231F20"/>
                </a:solidFill>
                <a:latin typeface="Gotham Book"/>
                <a:cs typeface="Gotham Book"/>
              </a:rPr>
              <a:t> University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dirty="0">
                <a:solidFill>
                  <a:srgbClr val="231F20"/>
                </a:solidFill>
                <a:latin typeface="Gotham Book"/>
                <a:cs typeface="Gotham Book"/>
              </a:rPr>
              <a:t>Illinois</a:t>
            </a:r>
            <a:r>
              <a:rPr sz="1200" b="0" spc="-15" dirty="0">
                <a:solidFill>
                  <a:srgbClr val="231F20"/>
                </a:solidFill>
                <a:latin typeface="Gotham Book"/>
                <a:cs typeface="Gotham Book"/>
              </a:rPr>
              <a:t> </a:t>
            </a:r>
            <a:r>
              <a:rPr sz="1200" b="0" dirty="0">
                <a:solidFill>
                  <a:srgbClr val="231F20"/>
                </a:solidFill>
                <a:latin typeface="Gotham Book"/>
                <a:cs typeface="Gotham Book"/>
              </a:rPr>
              <a:t>received</a:t>
            </a:r>
            <a:r>
              <a:rPr sz="1200" b="0" spc="-10" dirty="0">
                <a:solidFill>
                  <a:srgbClr val="231F20"/>
                </a:solidFill>
                <a:latin typeface="Gotham Book"/>
                <a:cs typeface="Gotham Book"/>
              </a:rPr>
              <a:t> </a:t>
            </a:r>
            <a:r>
              <a:rPr sz="1200" b="0" dirty="0">
                <a:solidFill>
                  <a:srgbClr val="231F20"/>
                </a:solidFill>
                <a:latin typeface="Gotham Book"/>
                <a:cs typeface="Gotham Book"/>
              </a:rPr>
              <a:t>a</a:t>
            </a:r>
            <a:r>
              <a:rPr sz="1200" b="0" spc="-15" dirty="0">
                <a:solidFill>
                  <a:srgbClr val="231F20"/>
                </a:solidFill>
                <a:latin typeface="Gotham Book"/>
                <a:cs typeface="Gotham Book"/>
              </a:rPr>
              <a:t> </a:t>
            </a:r>
            <a:r>
              <a:rPr sz="1200" b="0" dirty="0">
                <a:solidFill>
                  <a:srgbClr val="231F20"/>
                </a:solidFill>
                <a:latin typeface="Gotham Book"/>
                <a:cs typeface="Gotham Book"/>
              </a:rPr>
              <a:t>gift</a:t>
            </a:r>
            <a:r>
              <a:rPr sz="1200" b="0" spc="-10"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dirty="0">
                <a:solidFill>
                  <a:srgbClr val="231F20"/>
                </a:solidFill>
                <a:latin typeface="Gotham Book"/>
                <a:cs typeface="Gotham Book"/>
              </a:rPr>
              <a:t>Grundy</a:t>
            </a:r>
            <a:r>
              <a:rPr sz="1200" b="0" spc="-10" dirty="0">
                <a:solidFill>
                  <a:srgbClr val="231F20"/>
                </a:solidFill>
                <a:latin typeface="Gotham Book"/>
                <a:cs typeface="Gotham Book"/>
              </a:rPr>
              <a:t> County, </a:t>
            </a:r>
            <a:r>
              <a:rPr sz="1200" b="0" dirty="0">
                <a:solidFill>
                  <a:srgbClr val="231F20"/>
                </a:solidFill>
                <a:latin typeface="Gotham Book"/>
                <a:cs typeface="Gotham Book"/>
              </a:rPr>
              <a:t>Illinois</a:t>
            </a:r>
            <a:r>
              <a:rPr sz="1200" b="0" spc="-25" dirty="0">
                <a:solidFill>
                  <a:srgbClr val="231F20"/>
                </a:solidFill>
                <a:latin typeface="Gotham Book"/>
                <a:cs typeface="Gotham Book"/>
              </a:rPr>
              <a:t> </a:t>
            </a:r>
            <a:r>
              <a:rPr sz="1200" b="0" dirty="0">
                <a:solidFill>
                  <a:srgbClr val="231F20"/>
                </a:solidFill>
                <a:latin typeface="Gotham Book"/>
                <a:cs typeface="Gotham Book"/>
              </a:rPr>
              <a:t>farmland</a:t>
            </a:r>
            <a:r>
              <a:rPr sz="1200" b="0" spc="-25" dirty="0">
                <a:solidFill>
                  <a:srgbClr val="231F20"/>
                </a:solidFill>
                <a:latin typeface="Gotham Book"/>
                <a:cs typeface="Gotham Book"/>
              </a:rPr>
              <a:t> </a:t>
            </a:r>
            <a:r>
              <a:rPr sz="1200" b="0" dirty="0">
                <a:solidFill>
                  <a:srgbClr val="231F20"/>
                </a:solidFill>
                <a:latin typeface="Gotham Book"/>
                <a:cs typeface="Gotham Book"/>
              </a:rPr>
              <a:t>from</a:t>
            </a:r>
            <a:r>
              <a:rPr sz="1200" b="0" spc="-25" dirty="0">
                <a:solidFill>
                  <a:srgbClr val="231F20"/>
                </a:solidFill>
                <a:latin typeface="Gotham Book"/>
                <a:cs typeface="Gotham Book"/>
              </a:rPr>
              <a:t> </a:t>
            </a:r>
            <a:r>
              <a:rPr sz="1200" b="0" dirty="0">
                <a:solidFill>
                  <a:srgbClr val="231F20"/>
                </a:solidFill>
                <a:latin typeface="Gotham Book"/>
                <a:cs typeface="Gotham Book"/>
              </a:rPr>
              <a:t>Dorothy</a:t>
            </a:r>
            <a:r>
              <a:rPr sz="1200" b="0" spc="-25" dirty="0">
                <a:solidFill>
                  <a:srgbClr val="231F20"/>
                </a:solidFill>
                <a:latin typeface="Gotham Book"/>
                <a:cs typeface="Gotham Book"/>
              </a:rPr>
              <a:t> </a:t>
            </a:r>
            <a:r>
              <a:rPr sz="1200" b="0" spc="-10" dirty="0">
                <a:solidFill>
                  <a:srgbClr val="231F20"/>
                </a:solidFill>
                <a:latin typeface="Gotham Book"/>
                <a:cs typeface="Gotham Book"/>
              </a:rPr>
              <a:t>Foersterling Waffle.</a:t>
            </a:r>
            <a:r>
              <a:rPr sz="1200" b="0" spc="-25"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farm</a:t>
            </a:r>
            <a:r>
              <a:rPr sz="1200" b="0" spc="-25" dirty="0">
                <a:solidFill>
                  <a:srgbClr val="231F20"/>
                </a:solidFill>
                <a:latin typeface="Gotham Book"/>
                <a:cs typeface="Gotham Book"/>
              </a:rPr>
              <a:t> </a:t>
            </a:r>
            <a:r>
              <a:rPr sz="1200" b="0" dirty="0">
                <a:solidFill>
                  <a:srgbClr val="231F20"/>
                </a:solidFill>
                <a:latin typeface="Gotham Book"/>
                <a:cs typeface="Gotham Book"/>
              </a:rPr>
              <a:t>is</a:t>
            </a:r>
            <a:r>
              <a:rPr sz="1200" b="0" spc="-20" dirty="0">
                <a:solidFill>
                  <a:srgbClr val="231F20"/>
                </a:solidFill>
                <a:latin typeface="Gotham Book"/>
                <a:cs typeface="Gotham Book"/>
              </a:rPr>
              <a:t> </a:t>
            </a:r>
            <a:r>
              <a:rPr sz="1200" b="0" dirty="0">
                <a:solidFill>
                  <a:srgbClr val="231F20"/>
                </a:solidFill>
                <a:latin typeface="Gotham Book"/>
                <a:cs typeface="Gotham Book"/>
              </a:rPr>
              <a:t>in</a:t>
            </a:r>
            <a:r>
              <a:rPr sz="1200" b="0" spc="-20" dirty="0">
                <a:solidFill>
                  <a:srgbClr val="231F20"/>
                </a:solidFill>
                <a:latin typeface="Gotham Book"/>
                <a:cs typeface="Gotham Book"/>
              </a:rPr>
              <a:t> </a:t>
            </a:r>
            <a:r>
              <a:rPr sz="1200" b="0" dirty="0">
                <a:solidFill>
                  <a:srgbClr val="231F20"/>
                </a:solidFill>
                <a:latin typeface="Gotham Book"/>
                <a:cs typeface="Gotham Book"/>
              </a:rPr>
              <a:t>row</a:t>
            </a:r>
            <a:r>
              <a:rPr sz="1200" b="0" spc="-25" dirty="0">
                <a:solidFill>
                  <a:srgbClr val="231F20"/>
                </a:solidFill>
                <a:latin typeface="Gotham Book"/>
                <a:cs typeface="Gotham Book"/>
              </a:rPr>
              <a:t> </a:t>
            </a:r>
            <a:r>
              <a:rPr sz="1200" b="0" dirty="0">
                <a:solidFill>
                  <a:srgbClr val="231F20"/>
                </a:solidFill>
                <a:latin typeface="Gotham Book"/>
                <a:cs typeface="Gotham Book"/>
              </a:rPr>
              <a:t>crop</a:t>
            </a:r>
            <a:r>
              <a:rPr sz="1200" b="0" spc="-20" dirty="0">
                <a:solidFill>
                  <a:srgbClr val="231F20"/>
                </a:solidFill>
                <a:latin typeface="Gotham Book"/>
                <a:cs typeface="Gotham Book"/>
              </a:rPr>
              <a:t> </a:t>
            </a:r>
            <a:r>
              <a:rPr sz="1200" b="0" spc="-10" dirty="0">
                <a:solidFill>
                  <a:srgbClr val="231F20"/>
                </a:solidFill>
                <a:latin typeface="Gotham Book"/>
                <a:cs typeface="Gotham Book"/>
              </a:rPr>
              <a:t>production.</a:t>
            </a:r>
            <a:endParaRPr sz="1200">
              <a:latin typeface="Gotham Book"/>
              <a:cs typeface="Gotham Book"/>
            </a:endParaRPr>
          </a:p>
          <a:p>
            <a:pPr marL="12700" marR="5080">
              <a:lnSpc>
                <a:spcPct val="100000"/>
              </a:lnSpc>
            </a:pPr>
            <a:r>
              <a:rPr sz="1200" b="0" dirty="0">
                <a:solidFill>
                  <a:srgbClr val="231F20"/>
                </a:solidFill>
                <a:latin typeface="Gotham Book"/>
                <a:cs typeface="Gotham Book"/>
              </a:rPr>
              <a:t>Annual</a:t>
            </a:r>
            <a:r>
              <a:rPr sz="1200" b="0" spc="-10" dirty="0">
                <a:solidFill>
                  <a:srgbClr val="231F20"/>
                </a:solidFill>
                <a:latin typeface="Gotham Book"/>
                <a:cs typeface="Gotham Book"/>
              </a:rPr>
              <a:t> </a:t>
            </a:r>
            <a:r>
              <a:rPr sz="1200" b="0" dirty="0">
                <a:solidFill>
                  <a:srgbClr val="231F20"/>
                </a:solidFill>
                <a:latin typeface="Gotham Book"/>
                <a:cs typeface="Gotham Book"/>
              </a:rPr>
              <a:t>net</a:t>
            </a:r>
            <a:r>
              <a:rPr sz="1200" b="0" spc="-10" dirty="0">
                <a:solidFill>
                  <a:srgbClr val="231F20"/>
                </a:solidFill>
                <a:latin typeface="Gotham Book"/>
                <a:cs typeface="Gotham Book"/>
              </a:rPr>
              <a:t> </a:t>
            </a:r>
            <a:r>
              <a:rPr sz="1200" b="0" dirty="0">
                <a:solidFill>
                  <a:srgbClr val="231F20"/>
                </a:solidFill>
                <a:latin typeface="Gotham Book"/>
                <a:cs typeface="Gotham Book"/>
              </a:rPr>
              <a:t>income</a:t>
            </a:r>
            <a:r>
              <a:rPr sz="1200" b="0" spc="-5" dirty="0">
                <a:solidFill>
                  <a:srgbClr val="231F20"/>
                </a:solidFill>
                <a:latin typeface="Gotham Book"/>
                <a:cs typeface="Gotham Book"/>
              </a:rPr>
              <a:t> </a:t>
            </a:r>
            <a:r>
              <a:rPr sz="1200" b="0" dirty="0">
                <a:solidFill>
                  <a:srgbClr val="231F20"/>
                </a:solidFill>
                <a:latin typeface="Gotham Book"/>
                <a:cs typeface="Gotham Book"/>
              </a:rPr>
              <a:t>distribution</a:t>
            </a:r>
            <a:r>
              <a:rPr sz="1200" b="0" spc="-10" dirty="0">
                <a:solidFill>
                  <a:srgbClr val="231F20"/>
                </a:solidFill>
                <a:latin typeface="Gotham Book"/>
                <a:cs typeface="Gotham Book"/>
              </a:rPr>
              <a:t> </a:t>
            </a:r>
            <a:r>
              <a:rPr sz="1200" b="0" dirty="0">
                <a:solidFill>
                  <a:srgbClr val="231F20"/>
                </a:solidFill>
                <a:latin typeface="Gotham Book"/>
                <a:cs typeface="Gotham Book"/>
              </a:rPr>
              <a:t>is</a:t>
            </a:r>
            <a:r>
              <a:rPr sz="1200" b="0" spc="-5" dirty="0">
                <a:solidFill>
                  <a:srgbClr val="231F20"/>
                </a:solidFill>
                <a:latin typeface="Gotham Book"/>
                <a:cs typeface="Gotham Book"/>
              </a:rPr>
              <a:t> </a:t>
            </a:r>
            <a:r>
              <a:rPr sz="1200" b="0" dirty="0">
                <a:solidFill>
                  <a:srgbClr val="231F20"/>
                </a:solidFill>
                <a:latin typeface="Gotham Book"/>
                <a:cs typeface="Gotham Book"/>
              </a:rPr>
              <a:t>to</a:t>
            </a:r>
            <a:r>
              <a:rPr sz="1200" b="0" spc="-10" dirty="0">
                <a:solidFill>
                  <a:srgbClr val="231F20"/>
                </a:solidFill>
                <a:latin typeface="Gotham Book"/>
                <a:cs typeface="Gotham Book"/>
              </a:rPr>
              <a:t> </a:t>
            </a:r>
            <a:r>
              <a:rPr sz="1200" b="0" dirty="0">
                <a:solidFill>
                  <a:srgbClr val="231F20"/>
                </a:solidFill>
                <a:latin typeface="Gotham Book"/>
                <a:cs typeface="Gotham Book"/>
              </a:rPr>
              <a:t>the</a:t>
            </a:r>
            <a:r>
              <a:rPr sz="1200" b="0" spc="-5" dirty="0">
                <a:solidFill>
                  <a:srgbClr val="231F20"/>
                </a:solidFill>
                <a:latin typeface="Gotham Book"/>
                <a:cs typeface="Gotham Book"/>
              </a:rPr>
              <a:t> </a:t>
            </a:r>
            <a:r>
              <a:rPr sz="1200" b="0" spc="-10" dirty="0">
                <a:solidFill>
                  <a:srgbClr val="231F20"/>
                </a:solidFill>
                <a:latin typeface="Gotham Book"/>
                <a:cs typeface="Gotham Book"/>
              </a:rPr>
              <a:t>College </a:t>
            </a:r>
            <a:r>
              <a:rPr sz="1200" b="0" dirty="0">
                <a:solidFill>
                  <a:srgbClr val="231F20"/>
                </a:solidFill>
                <a:latin typeface="Gotham Book"/>
                <a:cs typeface="Gotham Book"/>
              </a:rPr>
              <a:t>of</a:t>
            </a:r>
            <a:r>
              <a:rPr sz="1200" b="0" spc="-30" dirty="0">
                <a:solidFill>
                  <a:srgbClr val="231F20"/>
                </a:solidFill>
                <a:latin typeface="Gotham Book"/>
                <a:cs typeface="Gotham Book"/>
              </a:rPr>
              <a:t> </a:t>
            </a:r>
            <a:r>
              <a:rPr sz="1200" b="0" dirty="0">
                <a:solidFill>
                  <a:srgbClr val="231F20"/>
                </a:solidFill>
                <a:latin typeface="Gotham Book"/>
                <a:cs typeface="Gotham Book"/>
              </a:rPr>
              <a:t>ACES</a:t>
            </a:r>
            <a:r>
              <a:rPr sz="1200" b="0" spc="-25" dirty="0">
                <a:solidFill>
                  <a:srgbClr val="231F20"/>
                </a:solidFill>
                <a:latin typeface="Gotham Book"/>
                <a:cs typeface="Gotham Book"/>
              </a:rPr>
              <a:t> </a:t>
            </a:r>
            <a:r>
              <a:rPr sz="1200" b="0" dirty="0">
                <a:solidFill>
                  <a:srgbClr val="231F20"/>
                </a:solidFill>
                <a:latin typeface="Gotham Book"/>
                <a:cs typeface="Gotham Book"/>
              </a:rPr>
              <a:t>for</a:t>
            </a:r>
            <a:r>
              <a:rPr sz="1200" b="0" spc="-25" dirty="0">
                <a:solidFill>
                  <a:srgbClr val="231F20"/>
                </a:solidFill>
                <a:latin typeface="Gotham Book"/>
                <a:cs typeface="Gotham Book"/>
              </a:rPr>
              <a:t> </a:t>
            </a:r>
            <a:r>
              <a:rPr sz="1200" b="0" dirty="0">
                <a:solidFill>
                  <a:srgbClr val="231F20"/>
                </a:solidFill>
                <a:latin typeface="Gotham Book"/>
                <a:cs typeface="Gotham Book"/>
              </a:rPr>
              <a:t>student</a:t>
            </a:r>
            <a:r>
              <a:rPr sz="1200" b="0" spc="-25" dirty="0">
                <a:solidFill>
                  <a:srgbClr val="231F20"/>
                </a:solidFill>
                <a:latin typeface="Gotham Book"/>
                <a:cs typeface="Gotham Book"/>
              </a:rPr>
              <a:t> </a:t>
            </a:r>
            <a:r>
              <a:rPr sz="1200" b="0" spc="-10" dirty="0">
                <a:solidFill>
                  <a:srgbClr val="231F20"/>
                </a:solidFill>
                <a:latin typeface="Gotham Book"/>
                <a:cs typeface="Gotham Book"/>
              </a:rPr>
              <a:t>scholarships.</a:t>
            </a:r>
            <a:endParaRPr sz="1200">
              <a:latin typeface="Gotham Book"/>
              <a:cs typeface="Gotham Book"/>
            </a:endParaRPr>
          </a:p>
        </p:txBody>
      </p:sp>
      <p:sp>
        <p:nvSpPr>
          <p:cNvPr id="10" name="object 10"/>
          <p:cNvSpPr txBox="1"/>
          <p:nvPr/>
        </p:nvSpPr>
        <p:spPr>
          <a:xfrm>
            <a:off x="4467058" y="1635130"/>
            <a:ext cx="1830070" cy="525780"/>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000033"/>
                </a:solidFill>
                <a:latin typeface="Gotham Bold"/>
                <a:cs typeface="Gotham Bold"/>
              </a:rPr>
              <a:t>BY</a:t>
            </a:r>
            <a:r>
              <a:rPr sz="1500" b="1" spc="-85" dirty="0">
                <a:solidFill>
                  <a:srgbClr val="000033"/>
                </a:solidFill>
                <a:latin typeface="Gotham Bold"/>
                <a:cs typeface="Gotham Bold"/>
              </a:rPr>
              <a:t> </a:t>
            </a:r>
            <a:r>
              <a:rPr sz="1500" b="1" spc="-35" dirty="0">
                <a:solidFill>
                  <a:srgbClr val="000033"/>
                </a:solidFill>
                <a:latin typeface="Gotham Bold"/>
                <a:cs typeface="Gotham Bold"/>
              </a:rPr>
              <a:t>THE</a:t>
            </a:r>
            <a:r>
              <a:rPr sz="1500" b="1" spc="-80" dirty="0">
                <a:solidFill>
                  <a:srgbClr val="000033"/>
                </a:solidFill>
                <a:latin typeface="Gotham Bold"/>
                <a:cs typeface="Gotham Bold"/>
              </a:rPr>
              <a:t> </a:t>
            </a:r>
            <a:r>
              <a:rPr sz="1500" b="1" spc="-10" dirty="0">
                <a:solidFill>
                  <a:srgbClr val="000033"/>
                </a:solidFill>
                <a:latin typeface="Gotham Bold"/>
                <a:cs typeface="Gotham Bold"/>
              </a:rPr>
              <a:t>NUMBERS</a:t>
            </a:r>
            <a:endParaRPr sz="1500">
              <a:latin typeface="Gotham Bold"/>
              <a:cs typeface="Gotham Bold"/>
            </a:endParaRPr>
          </a:p>
          <a:p>
            <a:pPr marL="363220">
              <a:lnSpc>
                <a:spcPct val="100000"/>
              </a:lnSpc>
              <a:spcBef>
                <a:spcPts val="820"/>
              </a:spcBef>
            </a:pPr>
            <a:r>
              <a:rPr sz="1100" dirty="0">
                <a:solidFill>
                  <a:srgbClr val="000033"/>
                </a:solidFill>
                <a:latin typeface="Gotham Bold"/>
                <a:cs typeface="Gotham Bold"/>
              </a:rPr>
              <a:t>120.3</a:t>
            </a:r>
            <a:r>
              <a:rPr sz="1100" spc="220" dirty="0">
                <a:solidFill>
                  <a:srgbClr val="000033"/>
                </a:solidFill>
                <a:latin typeface="Gotham Bold"/>
                <a:cs typeface="Gotham Bold"/>
              </a:rPr>
              <a:t> </a:t>
            </a: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20" dirty="0">
                <a:solidFill>
                  <a:srgbClr val="006862"/>
                </a:solidFill>
                <a:latin typeface="Gotham Bold"/>
                <a:cs typeface="Gotham Bold"/>
              </a:rPr>
              <a:t>ACRES</a:t>
            </a:r>
            <a:endParaRPr sz="1100">
              <a:latin typeface="Gotham Bold"/>
              <a:cs typeface="Gotham Bold"/>
            </a:endParaRPr>
          </a:p>
        </p:txBody>
      </p:sp>
      <p:graphicFrame>
        <p:nvGraphicFramePr>
          <p:cNvPr id="11" name="object 11"/>
          <p:cNvGraphicFramePr>
            <a:graphicFrameLocks noGrp="1"/>
          </p:cNvGraphicFramePr>
          <p:nvPr/>
        </p:nvGraphicFramePr>
        <p:xfrm>
          <a:off x="4379407" y="2386786"/>
          <a:ext cx="2909570" cy="2231390"/>
        </p:xfrm>
        <a:graphic>
          <a:graphicData uri="http://schemas.openxmlformats.org/drawingml/2006/table">
            <a:tbl>
              <a:tblPr firstRow="1" bandRow="1">
                <a:tableStyleId>{2D5ABB26-0587-4C30-8999-92F81FD0307C}</a:tableStyleId>
              </a:tblPr>
              <a:tblGrid>
                <a:gridCol w="840740">
                  <a:extLst>
                    <a:ext uri="{9D8B030D-6E8A-4147-A177-3AD203B41FA5}">
                      <a16:colId xmlns:a16="http://schemas.microsoft.com/office/drawing/2014/main" val="20000"/>
                    </a:ext>
                  </a:extLst>
                </a:gridCol>
                <a:gridCol w="2068830">
                  <a:extLst>
                    <a:ext uri="{9D8B030D-6E8A-4147-A177-3AD203B41FA5}">
                      <a16:colId xmlns:a16="http://schemas.microsoft.com/office/drawing/2014/main" val="20001"/>
                    </a:ext>
                  </a:extLst>
                </a:gridCol>
              </a:tblGrid>
              <a:tr h="259715">
                <a:tc>
                  <a:txBody>
                    <a:bodyPr/>
                    <a:lstStyle/>
                    <a:p>
                      <a:pPr marR="57785" algn="r">
                        <a:lnSpc>
                          <a:spcPts val="1120"/>
                        </a:lnSpc>
                      </a:pPr>
                      <a:r>
                        <a:rPr sz="1100" spc="-10" dirty="0">
                          <a:solidFill>
                            <a:srgbClr val="000033"/>
                          </a:solidFill>
                          <a:latin typeface="Gotham Bold"/>
                          <a:cs typeface="Gotham Bold"/>
                        </a:rPr>
                        <a:t>118.8</a:t>
                      </a:r>
                      <a:endParaRPr sz="1100">
                        <a:latin typeface="Gotham Bold"/>
                        <a:cs typeface="Gotham Bold"/>
                      </a:endParaRPr>
                    </a:p>
                  </a:txBody>
                  <a:tcPr marL="0" marR="0" marT="0" marB="0"/>
                </a:tc>
                <a:tc>
                  <a:txBody>
                    <a:bodyPr/>
                    <a:lstStyle/>
                    <a:p>
                      <a:pPr marL="59690">
                        <a:lnSpc>
                          <a:spcPts val="1120"/>
                        </a:lnSpc>
                      </a:pPr>
                      <a:r>
                        <a:rPr sz="1100" dirty="0">
                          <a:solidFill>
                            <a:srgbClr val="006862"/>
                          </a:solidFill>
                          <a:latin typeface="Gotham Bold"/>
                          <a:cs typeface="Gotham Bold"/>
                        </a:rPr>
                        <a:t>ACRES</a:t>
                      </a:r>
                      <a:r>
                        <a:rPr sz="1100" spc="-25" dirty="0">
                          <a:solidFill>
                            <a:srgbClr val="006862"/>
                          </a:solidFill>
                          <a:latin typeface="Gotham Bold"/>
                          <a:cs typeface="Gotham Bold"/>
                        </a:rPr>
                        <a:t> </a:t>
                      </a:r>
                      <a:r>
                        <a:rPr sz="1100" dirty="0">
                          <a:solidFill>
                            <a:srgbClr val="006862"/>
                          </a:solidFill>
                          <a:latin typeface="Gotham Bold"/>
                          <a:cs typeface="Gotham Bold"/>
                        </a:rPr>
                        <a:t>IN</a:t>
                      </a:r>
                      <a:r>
                        <a:rPr sz="1100" spc="280" dirty="0">
                          <a:solidFill>
                            <a:srgbClr val="006862"/>
                          </a:solidFill>
                          <a:latin typeface="Gotham Bold"/>
                          <a:cs typeface="Gotham Bold"/>
                        </a:rPr>
                        <a:t> </a:t>
                      </a:r>
                      <a:r>
                        <a:rPr sz="1100" spc="-10" dirty="0">
                          <a:solidFill>
                            <a:srgbClr val="006862"/>
                          </a:solidFill>
                          <a:latin typeface="Gotham Bold"/>
                          <a:cs typeface="Gotham Bold"/>
                        </a:rPr>
                        <a:t>PRODUCTION</a:t>
                      </a:r>
                      <a:endParaRPr sz="1100">
                        <a:latin typeface="Gotham Bold"/>
                        <a:cs typeface="Gotham Bold"/>
                      </a:endParaRPr>
                    </a:p>
                  </a:txBody>
                  <a:tcPr marL="0" marR="0" marT="0" marB="0"/>
                </a:tc>
                <a:extLst>
                  <a:ext uri="{0D108BD9-81ED-4DB2-BD59-A6C34878D82A}">
                    <a16:rowId xmlns:a16="http://schemas.microsoft.com/office/drawing/2014/main" val="10000"/>
                  </a:ext>
                </a:extLst>
              </a:tr>
              <a:tr h="380365">
                <a:tc>
                  <a:txBody>
                    <a:bodyPr/>
                    <a:lstStyle/>
                    <a:p>
                      <a:pPr marR="26034" algn="r">
                        <a:lnSpc>
                          <a:spcPct val="100000"/>
                        </a:lnSpc>
                        <a:spcBef>
                          <a:spcPts val="750"/>
                        </a:spcBef>
                      </a:pPr>
                      <a:r>
                        <a:rPr sz="1100" spc="-10" dirty="0">
                          <a:solidFill>
                            <a:srgbClr val="000033"/>
                          </a:solidFill>
                          <a:latin typeface="Gotham Bold"/>
                          <a:cs typeface="Gotham Bold"/>
                        </a:rPr>
                        <a:t>126.2</a:t>
                      </a:r>
                      <a:endParaRPr sz="1100">
                        <a:latin typeface="Gotham Bold"/>
                        <a:cs typeface="Gotham Bold"/>
                      </a:endParaRPr>
                    </a:p>
                  </a:txBody>
                  <a:tcPr marL="0" marR="0" marT="95250" marB="0"/>
                </a:tc>
                <a:tc>
                  <a:txBody>
                    <a:bodyPr/>
                    <a:lstStyle/>
                    <a:p>
                      <a:pPr marL="49530">
                        <a:lnSpc>
                          <a:spcPct val="100000"/>
                        </a:lnSpc>
                        <a:spcBef>
                          <a:spcPts val="750"/>
                        </a:spcBef>
                      </a:pPr>
                      <a:r>
                        <a:rPr sz="1100" dirty="0">
                          <a:solidFill>
                            <a:srgbClr val="006862"/>
                          </a:solidFill>
                          <a:latin typeface="Gotham Bold"/>
                          <a:cs typeface="Gotham Bold"/>
                        </a:rPr>
                        <a:t>SOIL </a:t>
                      </a:r>
                      <a:r>
                        <a:rPr sz="1100" spc="-10" dirty="0">
                          <a:solidFill>
                            <a:srgbClr val="006862"/>
                          </a:solidFill>
                          <a:latin typeface="Gotham Bold"/>
                          <a:cs typeface="Gotham Bold"/>
                        </a:rPr>
                        <a:t>PRODUCTIVITY</a:t>
                      </a:r>
                      <a:r>
                        <a:rPr sz="1100" spc="5" dirty="0">
                          <a:solidFill>
                            <a:srgbClr val="006862"/>
                          </a:solidFill>
                          <a:latin typeface="Gotham Bold"/>
                          <a:cs typeface="Gotham Bold"/>
                        </a:rPr>
                        <a:t> </a:t>
                      </a:r>
                      <a:r>
                        <a:rPr sz="1100" spc="-10" dirty="0">
                          <a:solidFill>
                            <a:srgbClr val="006862"/>
                          </a:solidFill>
                          <a:latin typeface="Gotham Bold"/>
                          <a:cs typeface="Gotham Bold"/>
                        </a:rPr>
                        <a:t>INDEX</a:t>
                      </a:r>
                      <a:endParaRPr sz="1100">
                        <a:latin typeface="Gotham Bold"/>
                        <a:cs typeface="Gotham Bold"/>
                      </a:endParaRPr>
                    </a:p>
                  </a:txBody>
                  <a:tcPr marL="0" marR="0" marT="95250" marB="0"/>
                </a:tc>
                <a:extLst>
                  <a:ext uri="{0D108BD9-81ED-4DB2-BD59-A6C34878D82A}">
                    <a16:rowId xmlns:a16="http://schemas.microsoft.com/office/drawing/2014/main" val="10001"/>
                  </a:ext>
                </a:extLst>
              </a:tr>
              <a:tr h="570865">
                <a:tc>
                  <a:txBody>
                    <a:bodyPr/>
                    <a:lstStyle/>
                    <a:p>
                      <a:pPr marR="24765" algn="r">
                        <a:lnSpc>
                          <a:spcPct val="100000"/>
                        </a:lnSpc>
                        <a:spcBef>
                          <a:spcPts val="750"/>
                        </a:spcBef>
                      </a:pPr>
                      <a:r>
                        <a:rPr sz="1100" spc="-10" dirty="0">
                          <a:solidFill>
                            <a:srgbClr val="000033"/>
                          </a:solidFill>
                          <a:latin typeface="Gotham Bold"/>
                          <a:cs typeface="Gotham Bold"/>
                        </a:rPr>
                        <a:t>$3,246</a:t>
                      </a:r>
                      <a:endParaRPr sz="1100">
                        <a:latin typeface="Gotham Bold"/>
                        <a:cs typeface="Gotham Bold"/>
                      </a:endParaRPr>
                    </a:p>
                  </a:txBody>
                  <a:tcPr marL="0" marR="0" marT="95250" marB="0"/>
                </a:tc>
                <a:tc>
                  <a:txBody>
                    <a:bodyPr/>
                    <a:lstStyle/>
                    <a:p>
                      <a:pPr marL="70485" marR="604520" indent="-20320">
                        <a:lnSpc>
                          <a:spcPct val="113700"/>
                        </a:lnSpc>
                        <a:spcBef>
                          <a:spcPts val="570"/>
                        </a:spcBef>
                      </a:pPr>
                      <a:r>
                        <a:rPr sz="1100" spc="-10" dirty="0">
                          <a:solidFill>
                            <a:srgbClr val="006862"/>
                          </a:solidFill>
                          <a:latin typeface="Gotham Bold"/>
                          <a:cs typeface="Gotham Bold"/>
                        </a:rPr>
                        <a:t>PAID</a:t>
                      </a:r>
                      <a:r>
                        <a:rPr sz="1100" spc="-30" dirty="0">
                          <a:solidFill>
                            <a:srgbClr val="006862"/>
                          </a:solidFill>
                          <a:latin typeface="Gotham Bold"/>
                          <a:cs typeface="Gotham Bold"/>
                        </a:rPr>
                        <a:t> </a:t>
                      </a:r>
                      <a:r>
                        <a:rPr sz="1100" dirty="0">
                          <a:solidFill>
                            <a:srgbClr val="006862"/>
                          </a:solidFill>
                          <a:latin typeface="Gotham Bold"/>
                          <a:cs typeface="Gotham Bold"/>
                        </a:rPr>
                        <a:t>LIEU</a:t>
                      </a:r>
                      <a:r>
                        <a:rPr sz="1100" spc="-30" dirty="0">
                          <a:solidFill>
                            <a:srgbClr val="006862"/>
                          </a:solidFill>
                          <a:latin typeface="Gotham Bold"/>
                          <a:cs typeface="Gotham Bold"/>
                        </a:rPr>
                        <a:t> </a:t>
                      </a:r>
                      <a:r>
                        <a:rPr sz="1100" dirty="0">
                          <a:solidFill>
                            <a:srgbClr val="006862"/>
                          </a:solidFill>
                          <a:latin typeface="Gotham Bold"/>
                          <a:cs typeface="Gotham Bold"/>
                        </a:rPr>
                        <a:t>OF</a:t>
                      </a:r>
                      <a:r>
                        <a:rPr sz="1100" spc="-30" dirty="0">
                          <a:solidFill>
                            <a:srgbClr val="006862"/>
                          </a:solidFill>
                          <a:latin typeface="Gotham Bold"/>
                          <a:cs typeface="Gotham Bold"/>
                        </a:rPr>
                        <a:t> </a:t>
                      </a:r>
                      <a:r>
                        <a:rPr sz="1100" spc="-20" dirty="0">
                          <a:solidFill>
                            <a:srgbClr val="006862"/>
                          </a:solidFill>
                          <a:latin typeface="Gotham Bold"/>
                          <a:cs typeface="Gotham Bold"/>
                        </a:rPr>
                        <a:t>REAL </a:t>
                      </a:r>
                      <a:r>
                        <a:rPr sz="1100" spc="-30" dirty="0">
                          <a:solidFill>
                            <a:srgbClr val="006862"/>
                          </a:solidFill>
                          <a:latin typeface="Gotham Bold"/>
                          <a:cs typeface="Gotham Bold"/>
                        </a:rPr>
                        <a:t>ESTATE</a:t>
                      </a:r>
                      <a:r>
                        <a:rPr sz="1100" spc="-40" dirty="0">
                          <a:solidFill>
                            <a:srgbClr val="006862"/>
                          </a:solidFill>
                          <a:latin typeface="Gotham Bold"/>
                          <a:cs typeface="Gotham Bold"/>
                        </a:rPr>
                        <a:t> </a:t>
                      </a:r>
                      <a:r>
                        <a:rPr sz="1100" spc="-25" dirty="0">
                          <a:solidFill>
                            <a:srgbClr val="006862"/>
                          </a:solidFill>
                          <a:latin typeface="Gotham Bold"/>
                          <a:cs typeface="Gotham Bold"/>
                        </a:rPr>
                        <a:t>TAX</a:t>
                      </a:r>
                      <a:endParaRPr sz="1100">
                        <a:latin typeface="Gotham Bold"/>
                        <a:cs typeface="Gotham Bold"/>
                      </a:endParaRPr>
                    </a:p>
                  </a:txBody>
                  <a:tcPr marL="0" marR="0" marT="72390" marB="0"/>
                </a:tc>
                <a:extLst>
                  <a:ext uri="{0D108BD9-81ED-4DB2-BD59-A6C34878D82A}">
                    <a16:rowId xmlns:a16="http://schemas.microsoft.com/office/drawing/2014/main" val="10002"/>
                  </a:ext>
                </a:extLst>
              </a:tr>
              <a:tr h="380365">
                <a:tc>
                  <a:txBody>
                    <a:bodyPr/>
                    <a:lstStyle/>
                    <a:p>
                      <a:pPr marR="28575" algn="r">
                        <a:lnSpc>
                          <a:spcPct val="100000"/>
                        </a:lnSpc>
                        <a:spcBef>
                          <a:spcPts val="750"/>
                        </a:spcBef>
                      </a:pPr>
                      <a:r>
                        <a:rPr sz="1100" spc="-10" dirty="0">
                          <a:solidFill>
                            <a:srgbClr val="000033"/>
                          </a:solidFill>
                          <a:latin typeface="Gotham Bold"/>
                          <a:cs typeface="Gotham Bold"/>
                        </a:rPr>
                        <a:t>$258,000</a:t>
                      </a:r>
                      <a:endParaRPr sz="1100">
                        <a:latin typeface="Gotham Bold"/>
                        <a:cs typeface="Gotham Bold"/>
                      </a:endParaRPr>
                    </a:p>
                  </a:txBody>
                  <a:tcPr marL="0" marR="0" marT="95250" marB="0"/>
                </a:tc>
                <a:tc>
                  <a:txBody>
                    <a:bodyPr/>
                    <a:lstStyle/>
                    <a:p>
                      <a:pPr marL="46990">
                        <a:lnSpc>
                          <a:spcPct val="100000"/>
                        </a:lnSpc>
                        <a:spcBef>
                          <a:spcPts val="750"/>
                        </a:spcBef>
                      </a:pPr>
                      <a:r>
                        <a:rPr sz="1100" dirty="0">
                          <a:solidFill>
                            <a:srgbClr val="006862"/>
                          </a:solidFill>
                          <a:latin typeface="Gotham Bold"/>
                          <a:cs typeface="Gotham Bold"/>
                        </a:rPr>
                        <a:t>ORIGINAL</a:t>
                      </a:r>
                      <a:r>
                        <a:rPr sz="1100" spc="-60" dirty="0">
                          <a:solidFill>
                            <a:srgbClr val="006862"/>
                          </a:solidFill>
                          <a:latin typeface="Gotham Bold"/>
                          <a:cs typeface="Gotham Bold"/>
                        </a:rPr>
                        <a:t> </a:t>
                      </a:r>
                      <a:r>
                        <a:rPr sz="1100" spc="-20" dirty="0">
                          <a:solidFill>
                            <a:srgbClr val="006862"/>
                          </a:solidFill>
                          <a:latin typeface="Gotham Bold"/>
                          <a:cs typeface="Gotham Bold"/>
                        </a:rPr>
                        <a:t>VALUE</a:t>
                      </a:r>
                      <a:endParaRPr sz="1100">
                        <a:latin typeface="Gotham Bold"/>
                        <a:cs typeface="Gotham Bold"/>
                      </a:endParaRPr>
                    </a:p>
                  </a:txBody>
                  <a:tcPr marL="0" marR="0" marT="95250" marB="0"/>
                </a:tc>
                <a:extLst>
                  <a:ext uri="{0D108BD9-81ED-4DB2-BD59-A6C34878D82A}">
                    <a16:rowId xmlns:a16="http://schemas.microsoft.com/office/drawing/2014/main" val="10003"/>
                  </a:ext>
                </a:extLst>
              </a:tr>
              <a:tr h="380365">
                <a:tc>
                  <a:txBody>
                    <a:bodyPr/>
                    <a:lstStyle/>
                    <a:p>
                      <a:pPr marR="30480" algn="r">
                        <a:lnSpc>
                          <a:spcPct val="100000"/>
                        </a:lnSpc>
                        <a:spcBef>
                          <a:spcPts val="750"/>
                        </a:spcBef>
                      </a:pPr>
                      <a:r>
                        <a:rPr sz="1100" spc="-10" dirty="0">
                          <a:solidFill>
                            <a:srgbClr val="000033"/>
                          </a:solidFill>
                          <a:latin typeface="Gotham Bold"/>
                          <a:cs typeface="Gotham Bold"/>
                        </a:rPr>
                        <a:t>$1,244,880</a:t>
                      </a:r>
                      <a:endParaRPr sz="1100">
                        <a:latin typeface="Gotham Bold"/>
                        <a:cs typeface="Gotham Bold"/>
                      </a:endParaRPr>
                    </a:p>
                  </a:txBody>
                  <a:tcPr marL="0" marR="0" marT="95250" marB="0"/>
                </a:tc>
                <a:tc>
                  <a:txBody>
                    <a:bodyPr/>
                    <a:lstStyle/>
                    <a:p>
                      <a:pPr marL="45085">
                        <a:lnSpc>
                          <a:spcPct val="100000"/>
                        </a:lnSpc>
                        <a:spcBef>
                          <a:spcPts val="750"/>
                        </a:spcBef>
                      </a:pPr>
                      <a:r>
                        <a:rPr sz="1100" spc="-20" dirty="0">
                          <a:solidFill>
                            <a:srgbClr val="006862"/>
                          </a:solidFill>
                          <a:latin typeface="Gotham Bold"/>
                          <a:cs typeface="Gotham Bold"/>
                        </a:rPr>
                        <a:t>VALUE</a:t>
                      </a:r>
                      <a:r>
                        <a:rPr sz="1100" spc="-45" dirty="0">
                          <a:solidFill>
                            <a:srgbClr val="006862"/>
                          </a:solidFill>
                          <a:latin typeface="Gotham Bold"/>
                          <a:cs typeface="Gotham Bold"/>
                        </a:rPr>
                        <a:t> </a:t>
                      </a:r>
                      <a:r>
                        <a:rPr sz="1100" dirty="0">
                          <a:solidFill>
                            <a:srgbClr val="006862"/>
                          </a:solidFill>
                          <a:latin typeface="Gotham Bold"/>
                          <a:cs typeface="Gotham Bold"/>
                        </a:rPr>
                        <a:t>JUNE</a:t>
                      </a:r>
                      <a:r>
                        <a:rPr sz="1100" spc="-40" dirty="0">
                          <a:solidFill>
                            <a:srgbClr val="006862"/>
                          </a:solidFill>
                          <a:latin typeface="Gotham Bold"/>
                          <a:cs typeface="Gotham Bold"/>
                        </a:rPr>
                        <a:t> </a:t>
                      </a:r>
                      <a:r>
                        <a:rPr sz="1100" dirty="0">
                          <a:solidFill>
                            <a:srgbClr val="006862"/>
                          </a:solidFill>
                          <a:latin typeface="Gotham Bold"/>
                          <a:cs typeface="Gotham Bold"/>
                        </a:rPr>
                        <a:t>30,</a:t>
                      </a:r>
                      <a:r>
                        <a:rPr sz="1100" spc="-4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4"/>
                  </a:ext>
                </a:extLst>
              </a:tr>
              <a:tr h="259715">
                <a:tc>
                  <a:txBody>
                    <a:bodyPr/>
                    <a:lstStyle/>
                    <a:p>
                      <a:pPr marR="43180" algn="r">
                        <a:lnSpc>
                          <a:spcPts val="1200"/>
                        </a:lnSpc>
                        <a:spcBef>
                          <a:spcPts val="750"/>
                        </a:spcBef>
                      </a:pPr>
                      <a:r>
                        <a:rPr sz="1100" spc="-10" dirty="0">
                          <a:solidFill>
                            <a:srgbClr val="000033"/>
                          </a:solidFill>
                          <a:latin typeface="Gotham Bold"/>
                          <a:cs typeface="Gotham Bold"/>
                        </a:rPr>
                        <a:t>$34,511</a:t>
                      </a:r>
                      <a:endParaRPr sz="1100">
                        <a:latin typeface="Gotham Bold"/>
                        <a:cs typeface="Gotham Bold"/>
                      </a:endParaRPr>
                    </a:p>
                  </a:txBody>
                  <a:tcPr marL="0" marR="0" marT="95250" marB="0"/>
                </a:tc>
                <a:tc>
                  <a:txBody>
                    <a:bodyPr/>
                    <a:lstStyle/>
                    <a:p>
                      <a:pPr marL="32384">
                        <a:lnSpc>
                          <a:spcPts val="1200"/>
                        </a:lnSpc>
                        <a:spcBef>
                          <a:spcPts val="750"/>
                        </a:spcBef>
                      </a:pPr>
                      <a:r>
                        <a:rPr sz="1100" dirty="0">
                          <a:solidFill>
                            <a:srgbClr val="006862"/>
                          </a:solidFill>
                          <a:latin typeface="Gotham Bold"/>
                          <a:cs typeface="Gotham Bold"/>
                        </a:rPr>
                        <a:t>NET</a:t>
                      </a:r>
                      <a:r>
                        <a:rPr sz="1100" spc="-30" dirty="0">
                          <a:solidFill>
                            <a:srgbClr val="006862"/>
                          </a:solidFill>
                          <a:latin typeface="Gotham Bold"/>
                          <a:cs typeface="Gotham Bold"/>
                        </a:rPr>
                        <a:t> </a:t>
                      </a:r>
                      <a:r>
                        <a:rPr sz="1100" dirty="0">
                          <a:solidFill>
                            <a:srgbClr val="006862"/>
                          </a:solidFill>
                          <a:latin typeface="Gotham Bold"/>
                          <a:cs typeface="Gotham Bold"/>
                        </a:rPr>
                        <a:t>INCOME</a:t>
                      </a:r>
                      <a:r>
                        <a:rPr sz="1100" spc="-25" dirty="0">
                          <a:solidFill>
                            <a:srgbClr val="006862"/>
                          </a:solidFill>
                          <a:latin typeface="Gotham Bold"/>
                          <a:cs typeface="Gotham Bold"/>
                        </a:rPr>
                        <a:t> </a:t>
                      </a:r>
                      <a:r>
                        <a:rPr sz="1100" dirty="0">
                          <a:solidFill>
                            <a:srgbClr val="006862"/>
                          </a:solidFill>
                          <a:latin typeface="Gotham Bold"/>
                          <a:cs typeface="Gotham Bold"/>
                        </a:rPr>
                        <a:t>CY</a:t>
                      </a:r>
                      <a:r>
                        <a:rPr sz="1100" spc="-3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5"/>
                  </a:ext>
                </a:extLst>
              </a:tr>
            </a:tbl>
          </a:graphicData>
        </a:graphic>
      </p:graphicFrame>
      <p:sp>
        <p:nvSpPr>
          <p:cNvPr id="12" name="object 12"/>
          <p:cNvSpPr txBox="1"/>
          <p:nvPr/>
        </p:nvSpPr>
        <p:spPr>
          <a:xfrm>
            <a:off x="4608007" y="4825267"/>
            <a:ext cx="2691130" cy="574040"/>
          </a:xfrm>
          <a:prstGeom prst="rect">
            <a:avLst/>
          </a:prstGeom>
        </p:spPr>
        <p:txBody>
          <a:bodyPr vert="horz" wrap="square" lIns="0" tIns="12700" rIns="0" bIns="0" rtlCol="0">
            <a:spAutoFit/>
          </a:bodyPr>
          <a:lstStyle/>
          <a:p>
            <a:pPr marL="179705">
              <a:lnSpc>
                <a:spcPct val="100000"/>
              </a:lnSpc>
              <a:spcBef>
                <a:spcPts val="100"/>
              </a:spcBef>
            </a:pPr>
            <a:r>
              <a:rPr sz="1100" dirty="0">
                <a:solidFill>
                  <a:srgbClr val="000033"/>
                </a:solidFill>
                <a:latin typeface="Gotham Bold"/>
                <a:cs typeface="Gotham Bold"/>
              </a:rPr>
              <a:t>17.2%</a:t>
            </a:r>
            <a:r>
              <a:rPr sz="1100" spc="120" dirty="0">
                <a:solidFill>
                  <a:srgbClr val="000033"/>
                </a:solidFill>
                <a:latin typeface="Gotham Bold"/>
                <a:cs typeface="Gotham Bold"/>
              </a:rPr>
              <a:t> </a:t>
            </a: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10" dirty="0">
                <a:solidFill>
                  <a:srgbClr val="006862"/>
                </a:solidFill>
                <a:latin typeface="Gotham Bold"/>
                <a:cs typeface="Gotham Bold"/>
              </a:rPr>
              <a:t>RETURN</a:t>
            </a:r>
            <a:endParaRPr sz="1100">
              <a:latin typeface="Gotham Bold"/>
              <a:cs typeface="Gotham Bold"/>
            </a:endParaRPr>
          </a:p>
          <a:p>
            <a:pPr>
              <a:lnSpc>
                <a:spcPct val="100000"/>
              </a:lnSpc>
              <a:spcBef>
                <a:spcPts val="55"/>
              </a:spcBef>
            </a:pPr>
            <a:endParaRPr sz="1350">
              <a:latin typeface="Gotham Bold"/>
              <a:cs typeface="Gotham Bold"/>
            </a:endParaRPr>
          </a:p>
          <a:p>
            <a:pPr marL="12700">
              <a:lnSpc>
                <a:spcPct val="100000"/>
              </a:lnSpc>
              <a:spcBef>
                <a:spcPts val="5"/>
              </a:spcBef>
            </a:pPr>
            <a:r>
              <a:rPr sz="1100" dirty="0">
                <a:solidFill>
                  <a:srgbClr val="000033"/>
                </a:solidFill>
                <a:latin typeface="Gotham Bold"/>
                <a:cs typeface="Gotham Bold"/>
              </a:rPr>
              <a:t>$36,388</a:t>
            </a:r>
            <a:r>
              <a:rPr sz="1100" spc="270" dirty="0">
                <a:solidFill>
                  <a:srgbClr val="000033"/>
                </a:solidFill>
                <a:latin typeface="Gotham Bold"/>
                <a:cs typeface="Gotham Bold"/>
              </a:rPr>
              <a:t> </a:t>
            </a:r>
            <a:r>
              <a:rPr sz="1100" dirty="0">
                <a:solidFill>
                  <a:srgbClr val="006862"/>
                </a:solidFill>
                <a:latin typeface="Gotham Bold"/>
                <a:cs typeface="Gotham Bold"/>
              </a:rPr>
              <a:t>NET</a:t>
            </a:r>
            <a:r>
              <a:rPr sz="1100" spc="-25" dirty="0">
                <a:solidFill>
                  <a:srgbClr val="006862"/>
                </a:solidFill>
                <a:latin typeface="Gotham Bold"/>
                <a:cs typeface="Gotham Bold"/>
              </a:rPr>
              <a:t> </a:t>
            </a:r>
            <a:r>
              <a:rPr sz="1100" dirty="0">
                <a:solidFill>
                  <a:srgbClr val="006862"/>
                </a:solidFill>
                <a:latin typeface="Gotham Bold"/>
                <a:cs typeface="Gotham Bold"/>
              </a:rPr>
              <a:t>INCOME</a:t>
            </a:r>
            <a:r>
              <a:rPr sz="1100" spc="-30" dirty="0">
                <a:solidFill>
                  <a:srgbClr val="006862"/>
                </a:solidFill>
                <a:latin typeface="Gotham Bold"/>
                <a:cs typeface="Gotham Bold"/>
              </a:rPr>
              <a:t> </a:t>
            </a:r>
            <a:r>
              <a:rPr sz="1100" spc="-10" dirty="0">
                <a:solidFill>
                  <a:srgbClr val="006862"/>
                </a:solidFill>
                <a:latin typeface="Gotham Bold"/>
                <a:cs typeface="Gotham Bold"/>
              </a:rPr>
              <a:t>DISTRIBUTION</a:t>
            </a:r>
            <a:endParaRPr sz="1100">
              <a:latin typeface="Gotham Bold"/>
              <a:cs typeface="Gotham Bold"/>
            </a:endParaRPr>
          </a:p>
        </p:txBody>
      </p:sp>
      <p:sp>
        <p:nvSpPr>
          <p:cNvPr id="13" name="object 13"/>
          <p:cNvSpPr/>
          <p:nvPr/>
        </p:nvSpPr>
        <p:spPr>
          <a:xfrm>
            <a:off x="4363639" y="1711328"/>
            <a:ext cx="102870" cy="118745"/>
          </a:xfrm>
          <a:custGeom>
            <a:avLst/>
            <a:gdLst/>
            <a:ahLst/>
            <a:cxnLst/>
            <a:rect l="l" t="t" r="r" b="b"/>
            <a:pathLst>
              <a:path w="102870" h="118744">
                <a:moveTo>
                  <a:pt x="0" y="0"/>
                </a:moveTo>
                <a:lnTo>
                  <a:pt x="0" y="118719"/>
                </a:lnTo>
                <a:lnTo>
                  <a:pt x="102806" y="59359"/>
                </a:lnTo>
                <a:lnTo>
                  <a:pt x="0" y="0"/>
                </a:lnTo>
                <a:close/>
              </a:path>
            </a:pathLst>
          </a:custGeom>
          <a:solidFill>
            <a:srgbClr val="006862"/>
          </a:solidFill>
        </p:spPr>
        <p:txBody>
          <a:bodyPr wrap="square" lIns="0" tIns="0" rIns="0" bIns="0" rtlCol="0"/>
          <a:lstStyle/>
          <a:p>
            <a:endParaRPr/>
          </a:p>
        </p:txBody>
      </p:sp>
      <p:grpSp>
        <p:nvGrpSpPr>
          <p:cNvPr id="14" name="object 14"/>
          <p:cNvGrpSpPr/>
          <p:nvPr/>
        </p:nvGrpSpPr>
        <p:grpSpPr>
          <a:xfrm>
            <a:off x="4223942" y="1686565"/>
            <a:ext cx="25400" cy="4104640"/>
            <a:chOff x="4223942" y="1686565"/>
            <a:chExt cx="25400" cy="4104640"/>
          </a:xfrm>
        </p:grpSpPr>
        <p:sp>
          <p:nvSpPr>
            <p:cNvPr id="15" name="object 15"/>
            <p:cNvSpPr/>
            <p:nvPr/>
          </p:nvSpPr>
          <p:spPr>
            <a:xfrm>
              <a:off x="4236642" y="1750255"/>
              <a:ext cx="0" cy="4003040"/>
            </a:xfrm>
            <a:custGeom>
              <a:avLst/>
              <a:gdLst/>
              <a:ahLst/>
              <a:cxnLst/>
              <a:rect l="l" t="t" r="r" b="b"/>
              <a:pathLst>
                <a:path h="4003040">
                  <a:moveTo>
                    <a:pt x="0" y="0"/>
                  </a:moveTo>
                  <a:lnTo>
                    <a:pt x="0" y="4002747"/>
                  </a:lnTo>
                </a:path>
              </a:pathLst>
            </a:custGeom>
            <a:ln w="25400">
              <a:solidFill>
                <a:srgbClr val="000033"/>
              </a:solidFill>
              <a:prstDash val="dot"/>
            </a:ln>
          </p:spPr>
          <p:txBody>
            <a:bodyPr wrap="square" lIns="0" tIns="0" rIns="0" bIns="0" rtlCol="0"/>
            <a:lstStyle/>
            <a:p>
              <a:endParaRPr/>
            </a:p>
          </p:txBody>
        </p:sp>
        <p:sp>
          <p:nvSpPr>
            <p:cNvPr id="16" name="object 16"/>
            <p:cNvSpPr/>
            <p:nvPr/>
          </p:nvSpPr>
          <p:spPr>
            <a:xfrm>
              <a:off x="4223931" y="1686572"/>
              <a:ext cx="25400" cy="4104640"/>
            </a:xfrm>
            <a:custGeom>
              <a:avLst/>
              <a:gdLst/>
              <a:ahLst/>
              <a:cxnLst/>
              <a:rect l="l" t="t" r="r" b="b"/>
              <a:pathLst>
                <a:path w="25400" h="4104640">
                  <a:moveTo>
                    <a:pt x="25400" y="4091940"/>
                  </a:moveTo>
                  <a:lnTo>
                    <a:pt x="21691" y="4082961"/>
                  </a:lnTo>
                  <a:lnTo>
                    <a:pt x="12700" y="4079240"/>
                  </a:lnTo>
                  <a:lnTo>
                    <a:pt x="3721" y="4082961"/>
                  </a:lnTo>
                  <a:lnTo>
                    <a:pt x="0" y="4091940"/>
                  </a:lnTo>
                  <a:lnTo>
                    <a:pt x="3721" y="4100919"/>
                  </a:lnTo>
                  <a:lnTo>
                    <a:pt x="12700" y="4104640"/>
                  </a:lnTo>
                  <a:lnTo>
                    <a:pt x="21691" y="4100919"/>
                  </a:lnTo>
                  <a:lnTo>
                    <a:pt x="25400" y="4091940"/>
                  </a:lnTo>
                  <a:close/>
                </a:path>
                <a:path w="25400" h="4104640">
                  <a:moveTo>
                    <a:pt x="25400" y="12700"/>
                  </a:moveTo>
                  <a:lnTo>
                    <a:pt x="21691" y="3721"/>
                  </a:lnTo>
                  <a:lnTo>
                    <a:pt x="12700" y="0"/>
                  </a:lnTo>
                  <a:lnTo>
                    <a:pt x="3721" y="3721"/>
                  </a:lnTo>
                  <a:lnTo>
                    <a:pt x="0" y="12700"/>
                  </a:lnTo>
                  <a:lnTo>
                    <a:pt x="3721" y="21678"/>
                  </a:lnTo>
                  <a:lnTo>
                    <a:pt x="12700" y="25400"/>
                  </a:lnTo>
                  <a:lnTo>
                    <a:pt x="21691" y="21678"/>
                  </a:lnTo>
                  <a:lnTo>
                    <a:pt x="25400" y="12700"/>
                  </a:lnTo>
                  <a:close/>
                </a:path>
              </a:pathLst>
            </a:custGeom>
            <a:solidFill>
              <a:srgbClr val="000033"/>
            </a:solidFill>
          </p:spPr>
          <p:txBody>
            <a:bodyPr wrap="square" lIns="0" tIns="0" rIns="0" bIns="0" rtlCol="0"/>
            <a:lstStyle/>
            <a:p>
              <a:endParaRPr/>
            </a:p>
          </p:txBody>
        </p:sp>
      </p:grpSp>
      <p:pic>
        <p:nvPicPr>
          <p:cNvPr id="17" name="object 17"/>
          <p:cNvPicPr/>
          <p:nvPr/>
        </p:nvPicPr>
        <p:blipFill>
          <a:blip r:embed="rId3" cstate="print"/>
          <a:stretch>
            <a:fillRect/>
          </a:stretch>
        </p:blipFill>
        <p:spPr>
          <a:xfrm>
            <a:off x="384048" y="3081528"/>
            <a:ext cx="3505200" cy="3505200"/>
          </a:xfrm>
          <a:prstGeom prst="rect">
            <a:avLst/>
          </a:prstGeom>
        </p:spPr>
      </p:pic>
      <p:pic>
        <p:nvPicPr>
          <p:cNvPr id="18" name="object 18"/>
          <p:cNvPicPr/>
          <p:nvPr/>
        </p:nvPicPr>
        <p:blipFill>
          <a:blip r:embed="rId4" cstate="print"/>
          <a:stretch>
            <a:fillRect/>
          </a:stretch>
        </p:blipFill>
        <p:spPr>
          <a:xfrm>
            <a:off x="4297679" y="5952744"/>
            <a:ext cx="3034410" cy="303441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32304" y="401574"/>
            <a:ext cx="5340350" cy="101600"/>
          </a:xfrm>
          <a:custGeom>
            <a:avLst/>
            <a:gdLst/>
            <a:ahLst/>
            <a:cxnLst/>
            <a:rect l="l" t="t" r="r" b="b"/>
            <a:pathLst>
              <a:path w="5340350" h="101600">
                <a:moveTo>
                  <a:pt x="0" y="101600"/>
                </a:moveTo>
                <a:lnTo>
                  <a:pt x="5340096" y="101600"/>
                </a:lnTo>
                <a:lnTo>
                  <a:pt x="5340096" y="0"/>
                </a:lnTo>
                <a:lnTo>
                  <a:pt x="0" y="0"/>
                </a:lnTo>
                <a:lnTo>
                  <a:pt x="0" y="101600"/>
                </a:lnTo>
                <a:close/>
              </a:path>
            </a:pathLst>
          </a:custGeom>
          <a:solidFill>
            <a:srgbClr val="000000"/>
          </a:solidFill>
        </p:spPr>
        <p:txBody>
          <a:bodyPr wrap="square" lIns="0" tIns="0" rIns="0" bIns="0" rtlCol="0"/>
          <a:lstStyle/>
          <a:p>
            <a:endParaRPr/>
          </a:p>
        </p:txBody>
      </p:sp>
      <p:sp>
        <p:nvSpPr>
          <p:cNvPr id="3" name="object 3"/>
          <p:cNvSpPr txBox="1"/>
          <p:nvPr/>
        </p:nvSpPr>
        <p:spPr>
          <a:xfrm>
            <a:off x="248221" y="346075"/>
            <a:ext cx="1862455"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 ANNUAL </a:t>
            </a:r>
            <a:r>
              <a:rPr sz="1100" b="0" spc="-10" dirty="0">
                <a:solidFill>
                  <a:srgbClr val="5E6669"/>
                </a:solidFill>
                <a:latin typeface="Gotham Book"/>
                <a:cs typeface="Gotham Book"/>
              </a:rPr>
              <a:t>REPORT</a:t>
            </a:r>
            <a:endParaRPr sz="1100">
              <a:latin typeface="Gotham Book"/>
              <a:cs typeface="Gotham Book"/>
            </a:endParaRPr>
          </a:p>
        </p:txBody>
      </p:sp>
      <p:grpSp>
        <p:nvGrpSpPr>
          <p:cNvPr id="4" name="object 4"/>
          <p:cNvGrpSpPr/>
          <p:nvPr/>
        </p:nvGrpSpPr>
        <p:grpSpPr>
          <a:xfrm>
            <a:off x="-5937" y="9474200"/>
            <a:ext cx="7780655" cy="584200"/>
            <a:chOff x="-5937" y="9474200"/>
            <a:chExt cx="7780655" cy="584200"/>
          </a:xfrm>
        </p:grpSpPr>
        <p:pic>
          <p:nvPicPr>
            <p:cNvPr id="5" name="object 5"/>
            <p:cNvPicPr/>
            <p:nvPr/>
          </p:nvPicPr>
          <p:blipFill>
            <a:blip r:embed="rId2" cstate="print"/>
            <a:stretch>
              <a:fillRect/>
            </a:stretch>
          </p:blipFill>
          <p:spPr>
            <a:xfrm>
              <a:off x="0" y="9474200"/>
              <a:ext cx="7772400" cy="584200"/>
            </a:xfrm>
            <a:prstGeom prst="rect">
              <a:avLst/>
            </a:prstGeom>
          </p:spPr>
        </p:pic>
        <p:sp>
          <p:nvSpPr>
            <p:cNvPr id="6" name="object 6"/>
            <p:cNvSpPr/>
            <p:nvPr/>
          </p:nvSpPr>
          <p:spPr>
            <a:xfrm>
              <a:off x="0" y="9757798"/>
              <a:ext cx="7768590" cy="55244"/>
            </a:xfrm>
            <a:custGeom>
              <a:avLst/>
              <a:gdLst/>
              <a:ahLst/>
              <a:cxnLst/>
              <a:rect l="l" t="t" r="r" b="b"/>
              <a:pathLst>
                <a:path w="7768590" h="55245">
                  <a:moveTo>
                    <a:pt x="8602" y="0"/>
                  </a:moveTo>
                  <a:lnTo>
                    <a:pt x="0" y="8602"/>
                  </a:lnTo>
                </a:path>
                <a:path w="7768590" h="55245">
                  <a:moveTo>
                    <a:pt x="40403" y="0"/>
                  </a:moveTo>
                  <a:lnTo>
                    <a:pt x="0" y="40403"/>
                  </a:lnTo>
                </a:path>
                <a:path w="7768590" h="55245">
                  <a:moveTo>
                    <a:pt x="72204" y="0"/>
                  </a:moveTo>
                  <a:lnTo>
                    <a:pt x="17099" y="55105"/>
                  </a:lnTo>
                </a:path>
                <a:path w="7768590" h="55245">
                  <a:moveTo>
                    <a:pt x="104005" y="0"/>
                  </a:moveTo>
                  <a:lnTo>
                    <a:pt x="48900" y="55105"/>
                  </a:lnTo>
                </a:path>
                <a:path w="7768590" h="55245">
                  <a:moveTo>
                    <a:pt x="135806" y="0"/>
                  </a:moveTo>
                  <a:lnTo>
                    <a:pt x="80713" y="55105"/>
                  </a:lnTo>
                </a:path>
                <a:path w="7768590" h="55245">
                  <a:moveTo>
                    <a:pt x="167606" y="0"/>
                  </a:moveTo>
                  <a:lnTo>
                    <a:pt x="112514" y="55105"/>
                  </a:lnTo>
                </a:path>
                <a:path w="7768590" h="55245">
                  <a:moveTo>
                    <a:pt x="199420" y="0"/>
                  </a:moveTo>
                  <a:lnTo>
                    <a:pt x="144315" y="55105"/>
                  </a:lnTo>
                </a:path>
                <a:path w="7768590" h="55245">
                  <a:moveTo>
                    <a:pt x="231221" y="0"/>
                  </a:moveTo>
                  <a:lnTo>
                    <a:pt x="176115" y="55105"/>
                  </a:lnTo>
                </a:path>
                <a:path w="7768590" h="55245">
                  <a:moveTo>
                    <a:pt x="390225" y="0"/>
                  </a:moveTo>
                  <a:lnTo>
                    <a:pt x="335119" y="55105"/>
                  </a:lnTo>
                </a:path>
                <a:path w="7768590" h="55245">
                  <a:moveTo>
                    <a:pt x="422026" y="0"/>
                  </a:moveTo>
                  <a:lnTo>
                    <a:pt x="366920" y="55105"/>
                  </a:lnTo>
                </a:path>
                <a:path w="7768590" h="55245">
                  <a:moveTo>
                    <a:pt x="453826" y="0"/>
                  </a:moveTo>
                  <a:lnTo>
                    <a:pt x="398721" y="55105"/>
                  </a:lnTo>
                </a:path>
                <a:path w="7768590" h="55245">
                  <a:moveTo>
                    <a:pt x="485627" y="0"/>
                  </a:moveTo>
                  <a:lnTo>
                    <a:pt x="430522" y="55105"/>
                  </a:lnTo>
                </a:path>
                <a:path w="7768590" h="55245">
                  <a:moveTo>
                    <a:pt x="517428" y="0"/>
                  </a:moveTo>
                  <a:lnTo>
                    <a:pt x="462323" y="55105"/>
                  </a:lnTo>
                </a:path>
                <a:path w="7768590" h="55245">
                  <a:moveTo>
                    <a:pt x="549229" y="0"/>
                  </a:moveTo>
                  <a:lnTo>
                    <a:pt x="494123" y="55105"/>
                  </a:lnTo>
                </a:path>
                <a:path w="7768590" h="55245">
                  <a:moveTo>
                    <a:pt x="581030" y="0"/>
                  </a:moveTo>
                  <a:lnTo>
                    <a:pt x="525924" y="55105"/>
                  </a:lnTo>
                </a:path>
                <a:path w="7768590" h="55245">
                  <a:moveTo>
                    <a:pt x="612830" y="0"/>
                  </a:moveTo>
                  <a:lnTo>
                    <a:pt x="557738" y="55105"/>
                  </a:lnTo>
                </a:path>
                <a:path w="7768590" h="55245">
                  <a:moveTo>
                    <a:pt x="644631" y="0"/>
                  </a:moveTo>
                  <a:lnTo>
                    <a:pt x="589539" y="55105"/>
                  </a:lnTo>
                </a:path>
                <a:path w="7768590" h="55245">
                  <a:moveTo>
                    <a:pt x="676432" y="0"/>
                  </a:moveTo>
                  <a:lnTo>
                    <a:pt x="621339" y="55105"/>
                  </a:lnTo>
                </a:path>
                <a:path w="7768590" h="55245">
                  <a:moveTo>
                    <a:pt x="708245" y="0"/>
                  </a:moveTo>
                  <a:lnTo>
                    <a:pt x="653140" y="55105"/>
                  </a:lnTo>
                </a:path>
                <a:path w="7768590" h="55245">
                  <a:moveTo>
                    <a:pt x="740046" y="0"/>
                  </a:moveTo>
                  <a:lnTo>
                    <a:pt x="684941" y="55105"/>
                  </a:lnTo>
                </a:path>
                <a:path w="7768590" h="55245">
                  <a:moveTo>
                    <a:pt x="771847" y="0"/>
                  </a:moveTo>
                  <a:lnTo>
                    <a:pt x="716742" y="55105"/>
                  </a:lnTo>
                </a:path>
                <a:path w="7768590" h="55245">
                  <a:moveTo>
                    <a:pt x="803648" y="0"/>
                  </a:moveTo>
                  <a:lnTo>
                    <a:pt x="748543" y="55105"/>
                  </a:lnTo>
                </a:path>
                <a:path w="7768590" h="55245">
                  <a:moveTo>
                    <a:pt x="835449" y="0"/>
                  </a:moveTo>
                  <a:lnTo>
                    <a:pt x="780343" y="55105"/>
                  </a:lnTo>
                </a:path>
                <a:path w="7768590" h="55245">
                  <a:moveTo>
                    <a:pt x="867249" y="0"/>
                  </a:moveTo>
                  <a:lnTo>
                    <a:pt x="812144" y="55105"/>
                  </a:lnTo>
                </a:path>
                <a:path w="7768590" h="55245">
                  <a:moveTo>
                    <a:pt x="899050" y="0"/>
                  </a:moveTo>
                  <a:lnTo>
                    <a:pt x="843945" y="55105"/>
                  </a:lnTo>
                </a:path>
                <a:path w="7768590" h="55245">
                  <a:moveTo>
                    <a:pt x="930851" y="0"/>
                  </a:moveTo>
                  <a:lnTo>
                    <a:pt x="875746" y="55105"/>
                  </a:lnTo>
                </a:path>
                <a:path w="7768590" h="55245">
                  <a:moveTo>
                    <a:pt x="962652" y="0"/>
                  </a:moveTo>
                  <a:lnTo>
                    <a:pt x="907547" y="55105"/>
                  </a:lnTo>
                </a:path>
                <a:path w="7768590" h="55245">
                  <a:moveTo>
                    <a:pt x="994453" y="0"/>
                  </a:moveTo>
                  <a:lnTo>
                    <a:pt x="939347" y="55105"/>
                  </a:lnTo>
                </a:path>
                <a:path w="7768590" h="55245">
                  <a:moveTo>
                    <a:pt x="1026253" y="0"/>
                  </a:moveTo>
                  <a:lnTo>
                    <a:pt x="971148" y="55105"/>
                  </a:lnTo>
                </a:path>
                <a:path w="7768590" h="55245">
                  <a:moveTo>
                    <a:pt x="1058054" y="0"/>
                  </a:moveTo>
                  <a:lnTo>
                    <a:pt x="1002949" y="55105"/>
                  </a:lnTo>
                </a:path>
                <a:path w="7768590" h="55245">
                  <a:moveTo>
                    <a:pt x="1089855" y="0"/>
                  </a:moveTo>
                  <a:lnTo>
                    <a:pt x="1034750" y="55105"/>
                  </a:lnTo>
                </a:path>
                <a:path w="7768590" h="55245">
                  <a:moveTo>
                    <a:pt x="1121656" y="0"/>
                  </a:moveTo>
                  <a:lnTo>
                    <a:pt x="1066563" y="55105"/>
                  </a:lnTo>
                </a:path>
                <a:path w="7768590" h="55245">
                  <a:moveTo>
                    <a:pt x="1153457" y="0"/>
                  </a:moveTo>
                  <a:lnTo>
                    <a:pt x="1098364" y="55105"/>
                  </a:lnTo>
                </a:path>
                <a:path w="7768590" h="55245">
                  <a:moveTo>
                    <a:pt x="1185270" y="0"/>
                  </a:moveTo>
                  <a:lnTo>
                    <a:pt x="1130165" y="55105"/>
                  </a:lnTo>
                </a:path>
                <a:path w="7768590" h="55245">
                  <a:moveTo>
                    <a:pt x="1217071" y="0"/>
                  </a:moveTo>
                  <a:lnTo>
                    <a:pt x="1161966" y="55105"/>
                  </a:lnTo>
                </a:path>
                <a:path w="7768590" h="55245">
                  <a:moveTo>
                    <a:pt x="1248872" y="0"/>
                  </a:moveTo>
                  <a:lnTo>
                    <a:pt x="1193766" y="55105"/>
                  </a:lnTo>
                </a:path>
                <a:path w="7768590" h="55245">
                  <a:moveTo>
                    <a:pt x="1280673" y="0"/>
                  </a:moveTo>
                  <a:lnTo>
                    <a:pt x="1225567" y="55105"/>
                  </a:lnTo>
                </a:path>
                <a:path w="7768590" h="55245">
                  <a:moveTo>
                    <a:pt x="1312473" y="0"/>
                  </a:moveTo>
                  <a:lnTo>
                    <a:pt x="1257368" y="55105"/>
                  </a:lnTo>
                </a:path>
                <a:path w="7768590" h="55245">
                  <a:moveTo>
                    <a:pt x="1344274" y="0"/>
                  </a:moveTo>
                  <a:lnTo>
                    <a:pt x="1289169" y="55105"/>
                  </a:lnTo>
                </a:path>
                <a:path w="7768590" h="55245">
                  <a:moveTo>
                    <a:pt x="1376075" y="0"/>
                  </a:moveTo>
                  <a:lnTo>
                    <a:pt x="1320970" y="55105"/>
                  </a:lnTo>
                </a:path>
                <a:path w="7768590" h="55245">
                  <a:moveTo>
                    <a:pt x="1407876" y="0"/>
                  </a:moveTo>
                  <a:lnTo>
                    <a:pt x="1352770" y="55105"/>
                  </a:lnTo>
                </a:path>
                <a:path w="7768590" h="55245">
                  <a:moveTo>
                    <a:pt x="1439677" y="0"/>
                  </a:moveTo>
                  <a:lnTo>
                    <a:pt x="1384571" y="55105"/>
                  </a:lnTo>
                </a:path>
                <a:path w="7768590" h="55245">
                  <a:moveTo>
                    <a:pt x="1471477" y="0"/>
                  </a:moveTo>
                  <a:lnTo>
                    <a:pt x="1416372" y="55105"/>
                  </a:lnTo>
                </a:path>
                <a:path w="7768590" h="55245">
                  <a:moveTo>
                    <a:pt x="1503278" y="0"/>
                  </a:moveTo>
                  <a:lnTo>
                    <a:pt x="1448173" y="55105"/>
                  </a:lnTo>
                </a:path>
                <a:path w="7768590" h="55245">
                  <a:moveTo>
                    <a:pt x="1535079" y="0"/>
                  </a:moveTo>
                  <a:lnTo>
                    <a:pt x="1479974" y="55105"/>
                  </a:lnTo>
                </a:path>
                <a:path w="7768590" h="55245">
                  <a:moveTo>
                    <a:pt x="1566880" y="0"/>
                  </a:moveTo>
                  <a:lnTo>
                    <a:pt x="1511774" y="55105"/>
                  </a:lnTo>
                </a:path>
                <a:path w="7768590" h="55245">
                  <a:moveTo>
                    <a:pt x="1598681" y="0"/>
                  </a:moveTo>
                  <a:lnTo>
                    <a:pt x="1543588" y="55105"/>
                  </a:lnTo>
                </a:path>
                <a:path w="7768590" h="55245">
                  <a:moveTo>
                    <a:pt x="1630481" y="0"/>
                  </a:moveTo>
                  <a:lnTo>
                    <a:pt x="1575389" y="55105"/>
                  </a:lnTo>
                </a:path>
                <a:path w="7768590" h="55245">
                  <a:moveTo>
                    <a:pt x="1662282" y="0"/>
                  </a:moveTo>
                  <a:lnTo>
                    <a:pt x="1607190" y="55105"/>
                  </a:lnTo>
                </a:path>
                <a:path w="7768590" h="55245">
                  <a:moveTo>
                    <a:pt x="1694096" y="0"/>
                  </a:moveTo>
                  <a:lnTo>
                    <a:pt x="1638990" y="55105"/>
                  </a:lnTo>
                </a:path>
                <a:path w="7768590" h="55245">
                  <a:moveTo>
                    <a:pt x="1725896" y="0"/>
                  </a:moveTo>
                  <a:lnTo>
                    <a:pt x="1670791" y="55105"/>
                  </a:lnTo>
                </a:path>
                <a:path w="7768590" h="55245">
                  <a:moveTo>
                    <a:pt x="1757697" y="0"/>
                  </a:moveTo>
                  <a:lnTo>
                    <a:pt x="1702592" y="55105"/>
                  </a:lnTo>
                </a:path>
                <a:path w="7768590" h="55245">
                  <a:moveTo>
                    <a:pt x="1789498" y="0"/>
                  </a:moveTo>
                  <a:lnTo>
                    <a:pt x="1734393" y="55105"/>
                  </a:lnTo>
                </a:path>
                <a:path w="7768590" h="55245">
                  <a:moveTo>
                    <a:pt x="1821299" y="0"/>
                  </a:moveTo>
                  <a:lnTo>
                    <a:pt x="1766194" y="55105"/>
                  </a:lnTo>
                </a:path>
                <a:path w="7768590" h="55245">
                  <a:moveTo>
                    <a:pt x="1853100" y="0"/>
                  </a:moveTo>
                  <a:lnTo>
                    <a:pt x="1797994" y="55105"/>
                  </a:lnTo>
                </a:path>
                <a:path w="7768590" h="55245">
                  <a:moveTo>
                    <a:pt x="1884900" y="0"/>
                  </a:moveTo>
                  <a:lnTo>
                    <a:pt x="1829795" y="55105"/>
                  </a:lnTo>
                </a:path>
                <a:path w="7768590" h="55245">
                  <a:moveTo>
                    <a:pt x="1916701" y="0"/>
                  </a:moveTo>
                  <a:lnTo>
                    <a:pt x="1861596" y="55105"/>
                  </a:lnTo>
                </a:path>
                <a:path w="7768590" h="55245">
                  <a:moveTo>
                    <a:pt x="1948502" y="0"/>
                  </a:moveTo>
                  <a:lnTo>
                    <a:pt x="1893397" y="55105"/>
                  </a:lnTo>
                </a:path>
                <a:path w="7768590" h="55245">
                  <a:moveTo>
                    <a:pt x="1980303" y="0"/>
                  </a:moveTo>
                  <a:lnTo>
                    <a:pt x="1925198" y="55105"/>
                  </a:lnTo>
                </a:path>
                <a:path w="7768590" h="55245">
                  <a:moveTo>
                    <a:pt x="2012104" y="0"/>
                  </a:moveTo>
                  <a:lnTo>
                    <a:pt x="1956998" y="55105"/>
                  </a:lnTo>
                </a:path>
                <a:path w="7768590" h="55245">
                  <a:moveTo>
                    <a:pt x="2043904" y="0"/>
                  </a:moveTo>
                  <a:lnTo>
                    <a:pt x="1988799" y="55105"/>
                  </a:lnTo>
                </a:path>
                <a:path w="7768590" h="55245">
                  <a:moveTo>
                    <a:pt x="2075705" y="0"/>
                  </a:moveTo>
                  <a:lnTo>
                    <a:pt x="2020600" y="55105"/>
                  </a:lnTo>
                </a:path>
                <a:path w="7768590" h="55245">
                  <a:moveTo>
                    <a:pt x="2107506" y="0"/>
                  </a:moveTo>
                  <a:lnTo>
                    <a:pt x="2052413" y="55105"/>
                  </a:lnTo>
                </a:path>
                <a:path w="7768590" h="55245">
                  <a:moveTo>
                    <a:pt x="2139307" y="0"/>
                  </a:moveTo>
                  <a:lnTo>
                    <a:pt x="2084214" y="55105"/>
                  </a:lnTo>
                </a:path>
                <a:path w="7768590" h="55245">
                  <a:moveTo>
                    <a:pt x="2171120" y="0"/>
                  </a:moveTo>
                  <a:lnTo>
                    <a:pt x="2116015" y="55105"/>
                  </a:lnTo>
                </a:path>
                <a:path w="7768590" h="55245">
                  <a:moveTo>
                    <a:pt x="2202921" y="0"/>
                  </a:moveTo>
                  <a:lnTo>
                    <a:pt x="2147816" y="55105"/>
                  </a:lnTo>
                </a:path>
                <a:path w="7768590" h="55245">
                  <a:moveTo>
                    <a:pt x="2234722" y="0"/>
                  </a:moveTo>
                  <a:lnTo>
                    <a:pt x="2179617" y="55105"/>
                  </a:lnTo>
                </a:path>
                <a:path w="7768590" h="55245">
                  <a:moveTo>
                    <a:pt x="2266523" y="0"/>
                  </a:moveTo>
                  <a:lnTo>
                    <a:pt x="2211417" y="55105"/>
                  </a:lnTo>
                </a:path>
                <a:path w="7768590" h="55245">
                  <a:moveTo>
                    <a:pt x="2298324" y="0"/>
                  </a:moveTo>
                  <a:lnTo>
                    <a:pt x="2243218" y="55105"/>
                  </a:lnTo>
                </a:path>
                <a:path w="7768590" h="55245">
                  <a:moveTo>
                    <a:pt x="2330124" y="0"/>
                  </a:moveTo>
                  <a:lnTo>
                    <a:pt x="2275019" y="55105"/>
                  </a:lnTo>
                </a:path>
                <a:path w="7768590" h="55245">
                  <a:moveTo>
                    <a:pt x="2361925" y="0"/>
                  </a:moveTo>
                  <a:lnTo>
                    <a:pt x="2306820" y="55105"/>
                  </a:lnTo>
                </a:path>
                <a:path w="7768590" h="55245">
                  <a:moveTo>
                    <a:pt x="2393726" y="0"/>
                  </a:moveTo>
                  <a:lnTo>
                    <a:pt x="2338621" y="55105"/>
                  </a:lnTo>
                </a:path>
                <a:path w="7768590" h="55245">
                  <a:moveTo>
                    <a:pt x="2425527" y="0"/>
                  </a:moveTo>
                  <a:lnTo>
                    <a:pt x="2370421" y="55105"/>
                  </a:lnTo>
                </a:path>
                <a:path w="7768590" h="55245">
                  <a:moveTo>
                    <a:pt x="2457328" y="0"/>
                  </a:moveTo>
                  <a:lnTo>
                    <a:pt x="2402222" y="55105"/>
                  </a:lnTo>
                </a:path>
                <a:path w="7768590" h="55245">
                  <a:moveTo>
                    <a:pt x="2489128" y="0"/>
                  </a:moveTo>
                  <a:lnTo>
                    <a:pt x="2434023" y="55105"/>
                  </a:lnTo>
                </a:path>
                <a:path w="7768590" h="55245">
                  <a:moveTo>
                    <a:pt x="2520929" y="0"/>
                  </a:moveTo>
                  <a:lnTo>
                    <a:pt x="2465824" y="55105"/>
                  </a:lnTo>
                </a:path>
                <a:path w="7768590" h="55245">
                  <a:moveTo>
                    <a:pt x="2552730" y="0"/>
                  </a:moveTo>
                  <a:lnTo>
                    <a:pt x="2497625" y="55105"/>
                  </a:lnTo>
                </a:path>
                <a:path w="7768590" h="55245">
                  <a:moveTo>
                    <a:pt x="2584531" y="0"/>
                  </a:moveTo>
                  <a:lnTo>
                    <a:pt x="2529438" y="55105"/>
                  </a:lnTo>
                </a:path>
                <a:path w="7768590" h="55245">
                  <a:moveTo>
                    <a:pt x="2616332" y="0"/>
                  </a:moveTo>
                  <a:lnTo>
                    <a:pt x="2561239" y="55105"/>
                  </a:lnTo>
                </a:path>
                <a:path w="7768590" h="55245">
                  <a:moveTo>
                    <a:pt x="2648145" y="0"/>
                  </a:moveTo>
                  <a:lnTo>
                    <a:pt x="2593040" y="55105"/>
                  </a:lnTo>
                </a:path>
                <a:path w="7768590" h="55245">
                  <a:moveTo>
                    <a:pt x="2679946" y="0"/>
                  </a:moveTo>
                  <a:lnTo>
                    <a:pt x="2624841" y="55105"/>
                  </a:lnTo>
                </a:path>
                <a:path w="7768590" h="55245">
                  <a:moveTo>
                    <a:pt x="2711747" y="0"/>
                  </a:moveTo>
                  <a:lnTo>
                    <a:pt x="2656641" y="55105"/>
                  </a:lnTo>
                </a:path>
                <a:path w="7768590" h="55245">
                  <a:moveTo>
                    <a:pt x="2743547" y="0"/>
                  </a:moveTo>
                  <a:lnTo>
                    <a:pt x="2688442" y="55105"/>
                  </a:lnTo>
                </a:path>
                <a:path w="7768590" h="55245">
                  <a:moveTo>
                    <a:pt x="2775348" y="0"/>
                  </a:moveTo>
                  <a:lnTo>
                    <a:pt x="2720243" y="55105"/>
                  </a:lnTo>
                </a:path>
                <a:path w="7768590" h="55245">
                  <a:moveTo>
                    <a:pt x="2807149" y="0"/>
                  </a:moveTo>
                  <a:lnTo>
                    <a:pt x="2752044" y="55105"/>
                  </a:lnTo>
                </a:path>
                <a:path w="7768590" h="55245">
                  <a:moveTo>
                    <a:pt x="2838950" y="0"/>
                  </a:moveTo>
                  <a:lnTo>
                    <a:pt x="2783845" y="55105"/>
                  </a:lnTo>
                </a:path>
                <a:path w="7768590" h="55245">
                  <a:moveTo>
                    <a:pt x="2870751" y="0"/>
                  </a:moveTo>
                  <a:lnTo>
                    <a:pt x="2815645" y="55105"/>
                  </a:lnTo>
                </a:path>
                <a:path w="7768590" h="55245">
                  <a:moveTo>
                    <a:pt x="2902551" y="0"/>
                  </a:moveTo>
                  <a:lnTo>
                    <a:pt x="2847446" y="55105"/>
                  </a:lnTo>
                </a:path>
                <a:path w="7768590" h="55245">
                  <a:moveTo>
                    <a:pt x="2934352" y="0"/>
                  </a:moveTo>
                  <a:lnTo>
                    <a:pt x="2879247" y="55105"/>
                  </a:lnTo>
                </a:path>
                <a:path w="7768590" h="55245">
                  <a:moveTo>
                    <a:pt x="2966153" y="0"/>
                  </a:moveTo>
                  <a:lnTo>
                    <a:pt x="2911048" y="55105"/>
                  </a:lnTo>
                </a:path>
                <a:path w="7768590" h="55245">
                  <a:moveTo>
                    <a:pt x="2997954" y="0"/>
                  </a:moveTo>
                  <a:lnTo>
                    <a:pt x="2942849" y="55105"/>
                  </a:lnTo>
                </a:path>
                <a:path w="7768590" h="55245">
                  <a:moveTo>
                    <a:pt x="3029755" y="0"/>
                  </a:moveTo>
                  <a:lnTo>
                    <a:pt x="2974649" y="55105"/>
                  </a:lnTo>
                </a:path>
                <a:path w="7768590" h="55245">
                  <a:moveTo>
                    <a:pt x="3061555" y="0"/>
                  </a:moveTo>
                  <a:lnTo>
                    <a:pt x="3006463" y="55105"/>
                  </a:lnTo>
                </a:path>
                <a:path w="7768590" h="55245">
                  <a:moveTo>
                    <a:pt x="3093356" y="0"/>
                  </a:moveTo>
                  <a:lnTo>
                    <a:pt x="3038264" y="55105"/>
                  </a:lnTo>
                </a:path>
                <a:path w="7768590" h="55245">
                  <a:moveTo>
                    <a:pt x="3125170" y="0"/>
                  </a:moveTo>
                  <a:lnTo>
                    <a:pt x="3070064" y="55105"/>
                  </a:lnTo>
                </a:path>
                <a:path w="7768590" h="55245">
                  <a:moveTo>
                    <a:pt x="3156971" y="0"/>
                  </a:moveTo>
                  <a:lnTo>
                    <a:pt x="3101865" y="55105"/>
                  </a:lnTo>
                </a:path>
                <a:path w="7768590" h="55245">
                  <a:moveTo>
                    <a:pt x="3188771" y="0"/>
                  </a:moveTo>
                  <a:lnTo>
                    <a:pt x="3133666" y="55105"/>
                  </a:lnTo>
                </a:path>
                <a:path w="7768590" h="55245">
                  <a:moveTo>
                    <a:pt x="3220572" y="0"/>
                  </a:moveTo>
                  <a:lnTo>
                    <a:pt x="3165467" y="55105"/>
                  </a:lnTo>
                </a:path>
                <a:path w="7768590" h="55245">
                  <a:moveTo>
                    <a:pt x="3252373" y="0"/>
                  </a:moveTo>
                  <a:lnTo>
                    <a:pt x="3197268" y="55105"/>
                  </a:lnTo>
                </a:path>
                <a:path w="7768590" h="55245">
                  <a:moveTo>
                    <a:pt x="3284174" y="0"/>
                  </a:moveTo>
                  <a:lnTo>
                    <a:pt x="3229068" y="55105"/>
                  </a:lnTo>
                </a:path>
                <a:path w="7768590" h="55245">
                  <a:moveTo>
                    <a:pt x="3315975" y="0"/>
                  </a:moveTo>
                  <a:lnTo>
                    <a:pt x="3260869" y="55105"/>
                  </a:lnTo>
                </a:path>
                <a:path w="7768590" h="55245">
                  <a:moveTo>
                    <a:pt x="3347775" y="0"/>
                  </a:moveTo>
                  <a:lnTo>
                    <a:pt x="3292670" y="55105"/>
                  </a:lnTo>
                </a:path>
                <a:path w="7768590" h="55245">
                  <a:moveTo>
                    <a:pt x="3379576" y="0"/>
                  </a:moveTo>
                  <a:lnTo>
                    <a:pt x="3324471" y="55105"/>
                  </a:lnTo>
                </a:path>
                <a:path w="7768590" h="55245">
                  <a:moveTo>
                    <a:pt x="3411377" y="0"/>
                  </a:moveTo>
                  <a:lnTo>
                    <a:pt x="3356272" y="55105"/>
                  </a:lnTo>
                </a:path>
                <a:path w="7768590" h="55245">
                  <a:moveTo>
                    <a:pt x="3443178" y="0"/>
                  </a:moveTo>
                  <a:lnTo>
                    <a:pt x="3388072" y="55105"/>
                  </a:lnTo>
                </a:path>
                <a:path w="7768590" h="55245">
                  <a:moveTo>
                    <a:pt x="3474979" y="0"/>
                  </a:moveTo>
                  <a:lnTo>
                    <a:pt x="3419873" y="55105"/>
                  </a:lnTo>
                </a:path>
                <a:path w="7768590" h="55245">
                  <a:moveTo>
                    <a:pt x="3506779" y="0"/>
                  </a:moveTo>
                  <a:lnTo>
                    <a:pt x="3451674" y="55105"/>
                  </a:lnTo>
                </a:path>
                <a:path w="7768590" h="55245">
                  <a:moveTo>
                    <a:pt x="3538580" y="0"/>
                  </a:moveTo>
                  <a:lnTo>
                    <a:pt x="3483475" y="55105"/>
                  </a:lnTo>
                </a:path>
                <a:path w="7768590" h="55245">
                  <a:moveTo>
                    <a:pt x="3570381" y="0"/>
                  </a:moveTo>
                  <a:lnTo>
                    <a:pt x="3515288" y="55105"/>
                  </a:lnTo>
                </a:path>
                <a:path w="7768590" h="55245">
                  <a:moveTo>
                    <a:pt x="3602182" y="0"/>
                  </a:moveTo>
                  <a:lnTo>
                    <a:pt x="3547089" y="55105"/>
                  </a:lnTo>
                </a:path>
                <a:path w="7768590" h="55245">
                  <a:moveTo>
                    <a:pt x="3633995" y="0"/>
                  </a:moveTo>
                  <a:lnTo>
                    <a:pt x="3578890" y="55105"/>
                  </a:lnTo>
                </a:path>
                <a:path w="7768590" h="55245">
                  <a:moveTo>
                    <a:pt x="3665796" y="0"/>
                  </a:moveTo>
                  <a:lnTo>
                    <a:pt x="3610691" y="55105"/>
                  </a:lnTo>
                </a:path>
                <a:path w="7768590" h="55245">
                  <a:moveTo>
                    <a:pt x="3697597" y="0"/>
                  </a:moveTo>
                  <a:lnTo>
                    <a:pt x="3642492" y="55105"/>
                  </a:lnTo>
                </a:path>
                <a:path w="7768590" h="55245">
                  <a:moveTo>
                    <a:pt x="3729398" y="0"/>
                  </a:moveTo>
                  <a:lnTo>
                    <a:pt x="3674292" y="55105"/>
                  </a:lnTo>
                </a:path>
                <a:path w="7768590" h="55245">
                  <a:moveTo>
                    <a:pt x="3761198" y="0"/>
                  </a:moveTo>
                  <a:lnTo>
                    <a:pt x="3706093" y="55105"/>
                  </a:lnTo>
                </a:path>
                <a:path w="7768590" h="55245">
                  <a:moveTo>
                    <a:pt x="3792999" y="0"/>
                  </a:moveTo>
                  <a:lnTo>
                    <a:pt x="3737894" y="55105"/>
                  </a:lnTo>
                </a:path>
                <a:path w="7768590" h="55245">
                  <a:moveTo>
                    <a:pt x="3824800" y="0"/>
                  </a:moveTo>
                  <a:lnTo>
                    <a:pt x="3769695" y="55105"/>
                  </a:lnTo>
                </a:path>
                <a:path w="7768590" h="55245">
                  <a:moveTo>
                    <a:pt x="3856601" y="0"/>
                  </a:moveTo>
                  <a:lnTo>
                    <a:pt x="3801496" y="55105"/>
                  </a:lnTo>
                </a:path>
                <a:path w="7768590" h="55245">
                  <a:moveTo>
                    <a:pt x="3888402" y="0"/>
                  </a:moveTo>
                  <a:lnTo>
                    <a:pt x="3833296" y="55105"/>
                  </a:lnTo>
                </a:path>
                <a:path w="7768590" h="55245">
                  <a:moveTo>
                    <a:pt x="3920202" y="0"/>
                  </a:moveTo>
                  <a:lnTo>
                    <a:pt x="3865097" y="55105"/>
                  </a:lnTo>
                </a:path>
                <a:path w="7768590" h="55245">
                  <a:moveTo>
                    <a:pt x="3952003" y="0"/>
                  </a:moveTo>
                  <a:lnTo>
                    <a:pt x="3896898" y="55105"/>
                  </a:lnTo>
                </a:path>
                <a:path w="7768590" h="55245">
                  <a:moveTo>
                    <a:pt x="3983804" y="0"/>
                  </a:moveTo>
                  <a:lnTo>
                    <a:pt x="3928699" y="55105"/>
                  </a:lnTo>
                </a:path>
                <a:path w="7768590" h="55245">
                  <a:moveTo>
                    <a:pt x="4015605" y="0"/>
                  </a:moveTo>
                  <a:lnTo>
                    <a:pt x="3960500" y="55105"/>
                  </a:lnTo>
                </a:path>
                <a:path w="7768590" h="55245">
                  <a:moveTo>
                    <a:pt x="4047406" y="0"/>
                  </a:moveTo>
                  <a:lnTo>
                    <a:pt x="3992313" y="55105"/>
                  </a:lnTo>
                </a:path>
                <a:path w="7768590" h="55245">
                  <a:moveTo>
                    <a:pt x="4079206" y="0"/>
                  </a:moveTo>
                  <a:lnTo>
                    <a:pt x="4024114" y="55105"/>
                  </a:lnTo>
                </a:path>
                <a:path w="7768590" h="55245">
                  <a:moveTo>
                    <a:pt x="4111020" y="0"/>
                  </a:moveTo>
                  <a:lnTo>
                    <a:pt x="4055915" y="55105"/>
                  </a:lnTo>
                </a:path>
                <a:path w="7768590" h="55245">
                  <a:moveTo>
                    <a:pt x="4142821" y="0"/>
                  </a:moveTo>
                  <a:lnTo>
                    <a:pt x="4087715" y="55105"/>
                  </a:lnTo>
                </a:path>
                <a:path w="7768590" h="55245">
                  <a:moveTo>
                    <a:pt x="4174622" y="0"/>
                  </a:moveTo>
                  <a:lnTo>
                    <a:pt x="4119516" y="55105"/>
                  </a:lnTo>
                </a:path>
                <a:path w="7768590" h="55245">
                  <a:moveTo>
                    <a:pt x="4206422" y="0"/>
                  </a:moveTo>
                  <a:lnTo>
                    <a:pt x="4151317" y="55105"/>
                  </a:lnTo>
                </a:path>
                <a:path w="7768590" h="55245">
                  <a:moveTo>
                    <a:pt x="4238223" y="0"/>
                  </a:moveTo>
                  <a:lnTo>
                    <a:pt x="4183118" y="55105"/>
                  </a:lnTo>
                </a:path>
                <a:path w="7768590" h="55245">
                  <a:moveTo>
                    <a:pt x="4270024" y="0"/>
                  </a:moveTo>
                  <a:lnTo>
                    <a:pt x="4214919" y="55105"/>
                  </a:lnTo>
                </a:path>
                <a:path w="7768590" h="55245">
                  <a:moveTo>
                    <a:pt x="4301825" y="0"/>
                  </a:moveTo>
                  <a:lnTo>
                    <a:pt x="4246719" y="55105"/>
                  </a:lnTo>
                </a:path>
                <a:path w="7768590" h="55245">
                  <a:moveTo>
                    <a:pt x="4333626" y="0"/>
                  </a:moveTo>
                  <a:lnTo>
                    <a:pt x="4278520" y="55105"/>
                  </a:lnTo>
                </a:path>
                <a:path w="7768590" h="55245">
                  <a:moveTo>
                    <a:pt x="4365426" y="0"/>
                  </a:moveTo>
                  <a:lnTo>
                    <a:pt x="4310321" y="55105"/>
                  </a:lnTo>
                </a:path>
                <a:path w="7768590" h="55245">
                  <a:moveTo>
                    <a:pt x="4397227" y="0"/>
                  </a:moveTo>
                  <a:lnTo>
                    <a:pt x="4342122" y="55105"/>
                  </a:lnTo>
                </a:path>
                <a:path w="7768590" h="55245">
                  <a:moveTo>
                    <a:pt x="4429028" y="0"/>
                  </a:moveTo>
                  <a:lnTo>
                    <a:pt x="4373923" y="55105"/>
                  </a:lnTo>
                </a:path>
                <a:path w="7768590" h="55245">
                  <a:moveTo>
                    <a:pt x="4460829" y="0"/>
                  </a:moveTo>
                  <a:lnTo>
                    <a:pt x="4405723" y="55105"/>
                  </a:lnTo>
                </a:path>
                <a:path w="7768590" h="55245">
                  <a:moveTo>
                    <a:pt x="4492630" y="0"/>
                  </a:moveTo>
                  <a:lnTo>
                    <a:pt x="4437524" y="55105"/>
                  </a:lnTo>
                </a:path>
                <a:path w="7768590" h="55245">
                  <a:moveTo>
                    <a:pt x="4524430" y="0"/>
                  </a:moveTo>
                  <a:lnTo>
                    <a:pt x="4469338" y="55105"/>
                  </a:lnTo>
                </a:path>
                <a:path w="7768590" h="55245">
                  <a:moveTo>
                    <a:pt x="4556231" y="0"/>
                  </a:moveTo>
                  <a:lnTo>
                    <a:pt x="4501139" y="55105"/>
                  </a:lnTo>
                </a:path>
                <a:path w="7768590" h="55245">
                  <a:moveTo>
                    <a:pt x="4588045" y="0"/>
                  </a:moveTo>
                  <a:lnTo>
                    <a:pt x="4532939" y="55105"/>
                  </a:lnTo>
                </a:path>
                <a:path w="7768590" h="55245">
                  <a:moveTo>
                    <a:pt x="4619845" y="0"/>
                  </a:moveTo>
                  <a:lnTo>
                    <a:pt x="4564740" y="55105"/>
                  </a:lnTo>
                </a:path>
                <a:path w="7768590" h="55245">
                  <a:moveTo>
                    <a:pt x="4651646" y="0"/>
                  </a:moveTo>
                  <a:lnTo>
                    <a:pt x="4596541" y="55105"/>
                  </a:lnTo>
                </a:path>
                <a:path w="7768590" h="55245">
                  <a:moveTo>
                    <a:pt x="4683447" y="0"/>
                  </a:moveTo>
                  <a:lnTo>
                    <a:pt x="4628342" y="55105"/>
                  </a:lnTo>
                </a:path>
                <a:path w="7768590" h="55245">
                  <a:moveTo>
                    <a:pt x="4715248" y="0"/>
                  </a:moveTo>
                  <a:lnTo>
                    <a:pt x="4660143" y="55105"/>
                  </a:lnTo>
                </a:path>
                <a:path w="7768590" h="55245">
                  <a:moveTo>
                    <a:pt x="4747049" y="0"/>
                  </a:moveTo>
                  <a:lnTo>
                    <a:pt x="4691943" y="55105"/>
                  </a:lnTo>
                </a:path>
                <a:path w="7768590" h="55245">
                  <a:moveTo>
                    <a:pt x="4778849" y="0"/>
                  </a:moveTo>
                  <a:lnTo>
                    <a:pt x="4723744" y="55105"/>
                  </a:lnTo>
                </a:path>
                <a:path w="7768590" h="55245">
                  <a:moveTo>
                    <a:pt x="4810650" y="0"/>
                  </a:moveTo>
                  <a:lnTo>
                    <a:pt x="4755545" y="55105"/>
                  </a:lnTo>
                </a:path>
                <a:path w="7768590" h="55245">
                  <a:moveTo>
                    <a:pt x="4842451" y="0"/>
                  </a:moveTo>
                  <a:lnTo>
                    <a:pt x="4787346" y="55105"/>
                  </a:lnTo>
                </a:path>
                <a:path w="7768590" h="55245">
                  <a:moveTo>
                    <a:pt x="4874252" y="0"/>
                  </a:moveTo>
                  <a:lnTo>
                    <a:pt x="4819147" y="55105"/>
                  </a:lnTo>
                </a:path>
                <a:path w="7768590" h="55245">
                  <a:moveTo>
                    <a:pt x="4906053" y="0"/>
                  </a:moveTo>
                  <a:lnTo>
                    <a:pt x="4850947" y="55105"/>
                  </a:lnTo>
                </a:path>
                <a:path w="7768590" h="55245">
                  <a:moveTo>
                    <a:pt x="4937853" y="0"/>
                  </a:moveTo>
                  <a:lnTo>
                    <a:pt x="4882748" y="55105"/>
                  </a:lnTo>
                </a:path>
                <a:path w="7768590" h="55245">
                  <a:moveTo>
                    <a:pt x="4969654" y="0"/>
                  </a:moveTo>
                  <a:lnTo>
                    <a:pt x="4914549" y="55105"/>
                  </a:lnTo>
                </a:path>
                <a:path w="7768590" h="55245">
                  <a:moveTo>
                    <a:pt x="5001455" y="0"/>
                  </a:moveTo>
                  <a:lnTo>
                    <a:pt x="4946350" y="55105"/>
                  </a:lnTo>
                </a:path>
                <a:path w="7768590" h="55245">
                  <a:moveTo>
                    <a:pt x="5033256" y="0"/>
                  </a:moveTo>
                  <a:lnTo>
                    <a:pt x="4978163" y="55105"/>
                  </a:lnTo>
                </a:path>
                <a:path w="7768590" h="55245">
                  <a:moveTo>
                    <a:pt x="5065057" y="0"/>
                  </a:moveTo>
                  <a:lnTo>
                    <a:pt x="5009964" y="55105"/>
                  </a:lnTo>
                </a:path>
                <a:path w="7768590" h="55245">
                  <a:moveTo>
                    <a:pt x="5096870" y="0"/>
                  </a:moveTo>
                  <a:lnTo>
                    <a:pt x="5041765" y="55105"/>
                  </a:lnTo>
                </a:path>
                <a:path w="7768590" h="55245">
                  <a:moveTo>
                    <a:pt x="5128671" y="0"/>
                  </a:moveTo>
                  <a:lnTo>
                    <a:pt x="5073566" y="55105"/>
                  </a:lnTo>
                </a:path>
                <a:path w="7768590" h="55245">
                  <a:moveTo>
                    <a:pt x="5160472" y="0"/>
                  </a:moveTo>
                  <a:lnTo>
                    <a:pt x="5105366" y="55105"/>
                  </a:lnTo>
                </a:path>
                <a:path w="7768590" h="55245">
                  <a:moveTo>
                    <a:pt x="5192273" y="0"/>
                  </a:moveTo>
                  <a:lnTo>
                    <a:pt x="5137167" y="55105"/>
                  </a:lnTo>
                </a:path>
                <a:path w="7768590" h="55245">
                  <a:moveTo>
                    <a:pt x="5224073" y="0"/>
                  </a:moveTo>
                  <a:lnTo>
                    <a:pt x="5168968" y="55105"/>
                  </a:lnTo>
                </a:path>
                <a:path w="7768590" h="55245">
                  <a:moveTo>
                    <a:pt x="5255874" y="0"/>
                  </a:moveTo>
                  <a:lnTo>
                    <a:pt x="5200769" y="55105"/>
                  </a:lnTo>
                </a:path>
                <a:path w="7768590" h="55245">
                  <a:moveTo>
                    <a:pt x="5287675" y="0"/>
                  </a:moveTo>
                  <a:lnTo>
                    <a:pt x="5232570" y="55105"/>
                  </a:lnTo>
                </a:path>
                <a:path w="7768590" h="55245">
                  <a:moveTo>
                    <a:pt x="5319476" y="0"/>
                  </a:moveTo>
                  <a:lnTo>
                    <a:pt x="5264370" y="55105"/>
                  </a:lnTo>
                </a:path>
                <a:path w="7768590" h="55245">
                  <a:moveTo>
                    <a:pt x="5351277" y="0"/>
                  </a:moveTo>
                  <a:lnTo>
                    <a:pt x="5296171" y="55105"/>
                  </a:lnTo>
                </a:path>
                <a:path w="7768590" h="55245">
                  <a:moveTo>
                    <a:pt x="5383077" y="0"/>
                  </a:moveTo>
                  <a:lnTo>
                    <a:pt x="5327972" y="55105"/>
                  </a:lnTo>
                </a:path>
                <a:path w="7768590" h="55245">
                  <a:moveTo>
                    <a:pt x="5414878" y="0"/>
                  </a:moveTo>
                  <a:lnTo>
                    <a:pt x="5359773" y="55105"/>
                  </a:lnTo>
                </a:path>
                <a:path w="7768590" h="55245">
                  <a:moveTo>
                    <a:pt x="5446679" y="0"/>
                  </a:moveTo>
                  <a:lnTo>
                    <a:pt x="5391574" y="55105"/>
                  </a:lnTo>
                </a:path>
                <a:path w="7768590" h="55245">
                  <a:moveTo>
                    <a:pt x="5478480" y="0"/>
                  </a:moveTo>
                  <a:lnTo>
                    <a:pt x="5423374" y="55105"/>
                  </a:lnTo>
                </a:path>
                <a:path w="7768590" h="55245">
                  <a:moveTo>
                    <a:pt x="5510281" y="0"/>
                  </a:moveTo>
                  <a:lnTo>
                    <a:pt x="5455175" y="55105"/>
                  </a:lnTo>
                </a:path>
                <a:path w="7768590" h="55245">
                  <a:moveTo>
                    <a:pt x="5542081" y="0"/>
                  </a:moveTo>
                  <a:lnTo>
                    <a:pt x="5486989" y="55105"/>
                  </a:lnTo>
                </a:path>
                <a:path w="7768590" h="55245">
                  <a:moveTo>
                    <a:pt x="5573882" y="0"/>
                  </a:moveTo>
                  <a:lnTo>
                    <a:pt x="5518790" y="55105"/>
                  </a:lnTo>
                </a:path>
                <a:path w="7768590" h="55245">
                  <a:moveTo>
                    <a:pt x="5605696" y="0"/>
                  </a:moveTo>
                  <a:lnTo>
                    <a:pt x="5550590" y="55105"/>
                  </a:lnTo>
                </a:path>
                <a:path w="7768590" h="55245">
                  <a:moveTo>
                    <a:pt x="5637496" y="0"/>
                  </a:moveTo>
                  <a:lnTo>
                    <a:pt x="5582391" y="55105"/>
                  </a:lnTo>
                </a:path>
                <a:path w="7768590" h="55245">
                  <a:moveTo>
                    <a:pt x="5669297" y="0"/>
                  </a:moveTo>
                  <a:lnTo>
                    <a:pt x="5614192" y="55105"/>
                  </a:lnTo>
                </a:path>
                <a:path w="7768590" h="55245">
                  <a:moveTo>
                    <a:pt x="5701098" y="0"/>
                  </a:moveTo>
                  <a:lnTo>
                    <a:pt x="5645993" y="55105"/>
                  </a:lnTo>
                </a:path>
                <a:path w="7768590" h="55245">
                  <a:moveTo>
                    <a:pt x="5732899" y="0"/>
                  </a:moveTo>
                  <a:lnTo>
                    <a:pt x="5677794" y="55105"/>
                  </a:lnTo>
                </a:path>
                <a:path w="7768590" h="55245">
                  <a:moveTo>
                    <a:pt x="5764700" y="0"/>
                  </a:moveTo>
                  <a:lnTo>
                    <a:pt x="5709594" y="55105"/>
                  </a:lnTo>
                </a:path>
                <a:path w="7768590" h="55245">
                  <a:moveTo>
                    <a:pt x="5796500" y="0"/>
                  </a:moveTo>
                  <a:lnTo>
                    <a:pt x="5741395" y="55105"/>
                  </a:lnTo>
                </a:path>
                <a:path w="7768590" h="55245">
                  <a:moveTo>
                    <a:pt x="5828301" y="0"/>
                  </a:moveTo>
                  <a:lnTo>
                    <a:pt x="5773196" y="55105"/>
                  </a:lnTo>
                </a:path>
                <a:path w="7768590" h="55245">
                  <a:moveTo>
                    <a:pt x="5860102" y="0"/>
                  </a:moveTo>
                  <a:lnTo>
                    <a:pt x="5804997" y="55105"/>
                  </a:lnTo>
                </a:path>
                <a:path w="7768590" h="55245">
                  <a:moveTo>
                    <a:pt x="5891903" y="0"/>
                  </a:moveTo>
                  <a:lnTo>
                    <a:pt x="5836798" y="55105"/>
                  </a:lnTo>
                </a:path>
                <a:path w="7768590" h="55245">
                  <a:moveTo>
                    <a:pt x="5923704" y="0"/>
                  </a:moveTo>
                  <a:lnTo>
                    <a:pt x="5868598" y="55105"/>
                  </a:lnTo>
                </a:path>
                <a:path w="7768590" h="55245">
                  <a:moveTo>
                    <a:pt x="5955504" y="0"/>
                  </a:moveTo>
                  <a:lnTo>
                    <a:pt x="5900399" y="55105"/>
                  </a:lnTo>
                </a:path>
                <a:path w="7768590" h="55245">
                  <a:moveTo>
                    <a:pt x="5987305" y="0"/>
                  </a:moveTo>
                  <a:lnTo>
                    <a:pt x="5932200" y="55105"/>
                  </a:lnTo>
                </a:path>
                <a:path w="7768590" h="55245">
                  <a:moveTo>
                    <a:pt x="6019106" y="0"/>
                  </a:moveTo>
                  <a:lnTo>
                    <a:pt x="5964013" y="55105"/>
                  </a:lnTo>
                </a:path>
                <a:path w="7768590" h="55245">
                  <a:moveTo>
                    <a:pt x="6050907" y="0"/>
                  </a:moveTo>
                  <a:lnTo>
                    <a:pt x="5995814" y="55105"/>
                  </a:lnTo>
                </a:path>
                <a:path w="7768590" h="55245">
                  <a:moveTo>
                    <a:pt x="6082720" y="0"/>
                  </a:moveTo>
                  <a:lnTo>
                    <a:pt x="6027615" y="55105"/>
                  </a:lnTo>
                </a:path>
                <a:path w="7768590" h="55245">
                  <a:moveTo>
                    <a:pt x="6114521" y="0"/>
                  </a:moveTo>
                  <a:lnTo>
                    <a:pt x="6059416" y="55105"/>
                  </a:lnTo>
                </a:path>
                <a:path w="7768590" h="55245">
                  <a:moveTo>
                    <a:pt x="6146322" y="0"/>
                  </a:moveTo>
                  <a:lnTo>
                    <a:pt x="6091217" y="55105"/>
                  </a:lnTo>
                </a:path>
                <a:path w="7768590" h="55245">
                  <a:moveTo>
                    <a:pt x="6178123" y="0"/>
                  </a:moveTo>
                  <a:lnTo>
                    <a:pt x="6123017" y="55105"/>
                  </a:lnTo>
                </a:path>
                <a:path w="7768590" h="55245">
                  <a:moveTo>
                    <a:pt x="6209924" y="0"/>
                  </a:moveTo>
                  <a:lnTo>
                    <a:pt x="6154818" y="55105"/>
                  </a:lnTo>
                </a:path>
                <a:path w="7768590" h="55245">
                  <a:moveTo>
                    <a:pt x="6241724" y="0"/>
                  </a:moveTo>
                  <a:lnTo>
                    <a:pt x="6186619" y="55105"/>
                  </a:lnTo>
                </a:path>
                <a:path w="7768590" h="55245">
                  <a:moveTo>
                    <a:pt x="6273525" y="0"/>
                  </a:moveTo>
                  <a:lnTo>
                    <a:pt x="6218420" y="55105"/>
                  </a:lnTo>
                </a:path>
                <a:path w="7768590" h="55245">
                  <a:moveTo>
                    <a:pt x="6305326" y="0"/>
                  </a:moveTo>
                  <a:lnTo>
                    <a:pt x="6250221" y="55105"/>
                  </a:lnTo>
                </a:path>
                <a:path w="7768590" h="55245">
                  <a:moveTo>
                    <a:pt x="6337127" y="0"/>
                  </a:moveTo>
                  <a:lnTo>
                    <a:pt x="6282021" y="55105"/>
                  </a:lnTo>
                </a:path>
                <a:path w="7768590" h="55245">
                  <a:moveTo>
                    <a:pt x="6368928" y="0"/>
                  </a:moveTo>
                  <a:lnTo>
                    <a:pt x="6313822" y="55105"/>
                  </a:lnTo>
                </a:path>
                <a:path w="7768590" h="55245">
                  <a:moveTo>
                    <a:pt x="6400728" y="0"/>
                  </a:moveTo>
                  <a:lnTo>
                    <a:pt x="6345623" y="55105"/>
                  </a:lnTo>
                </a:path>
                <a:path w="7768590" h="55245">
                  <a:moveTo>
                    <a:pt x="6432529" y="0"/>
                  </a:moveTo>
                  <a:lnTo>
                    <a:pt x="6377424" y="55105"/>
                  </a:lnTo>
                </a:path>
                <a:path w="7768590" h="55245">
                  <a:moveTo>
                    <a:pt x="6464330" y="0"/>
                  </a:moveTo>
                  <a:lnTo>
                    <a:pt x="6409225" y="55105"/>
                  </a:lnTo>
                </a:path>
                <a:path w="7768590" h="55245">
                  <a:moveTo>
                    <a:pt x="6496131" y="0"/>
                  </a:moveTo>
                  <a:lnTo>
                    <a:pt x="6441038" y="55105"/>
                  </a:lnTo>
                </a:path>
                <a:path w="7768590" h="55245">
                  <a:moveTo>
                    <a:pt x="6527932" y="0"/>
                  </a:moveTo>
                  <a:lnTo>
                    <a:pt x="6472839" y="55105"/>
                  </a:lnTo>
                </a:path>
                <a:path w="7768590" h="55245">
                  <a:moveTo>
                    <a:pt x="6559745" y="0"/>
                  </a:moveTo>
                  <a:lnTo>
                    <a:pt x="6504640" y="55105"/>
                  </a:lnTo>
                </a:path>
                <a:path w="7768590" h="55245">
                  <a:moveTo>
                    <a:pt x="6591546" y="0"/>
                  </a:moveTo>
                  <a:lnTo>
                    <a:pt x="6536441" y="55105"/>
                  </a:lnTo>
                </a:path>
                <a:path w="7768590" h="55245">
                  <a:moveTo>
                    <a:pt x="6623347" y="0"/>
                  </a:moveTo>
                  <a:lnTo>
                    <a:pt x="6568241" y="55105"/>
                  </a:lnTo>
                </a:path>
                <a:path w="7768590" h="55245">
                  <a:moveTo>
                    <a:pt x="6655147" y="0"/>
                  </a:moveTo>
                  <a:lnTo>
                    <a:pt x="6600042" y="55105"/>
                  </a:lnTo>
                </a:path>
                <a:path w="7768590" h="55245">
                  <a:moveTo>
                    <a:pt x="6686948" y="0"/>
                  </a:moveTo>
                  <a:lnTo>
                    <a:pt x="6631843" y="55105"/>
                  </a:lnTo>
                </a:path>
                <a:path w="7768590" h="55245">
                  <a:moveTo>
                    <a:pt x="6718749" y="0"/>
                  </a:moveTo>
                  <a:lnTo>
                    <a:pt x="6663644" y="55105"/>
                  </a:lnTo>
                </a:path>
                <a:path w="7768590" h="55245">
                  <a:moveTo>
                    <a:pt x="6750550" y="0"/>
                  </a:moveTo>
                  <a:lnTo>
                    <a:pt x="6695445" y="55105"/>
                  </a:lnTo>
                </a:path>
                <a:path w="7768590" h="55245">
                  <a:moveTo>
                    <a:pt x="6782351" y="0"/>
                  </a:moveTo>
                  <a:lnTo>
                    <a:pt x="6727245" y="55105"/>
                  </a:lnTo>
                </a:path>
                <a:path w="7768590" h="55245">
                  <a:moveTo>
                    <a:pt x="6814151" y="0"/>
                  </a:moveTo>
                  <a:lnTo>
                    <a:pt x="6759046" y="55105"/>
                  </a:lnTo>
                </a:path>
                <a:path w="7768590" h="55245">
                  <a:moveTo>
                    <a:pt x="6845952" y="0"/>
                  </a:moveTo>
                  <a:lnTo>
                    <a:pt x="6790847" y="55105"/>
                  </a:lnTo>
                </a:path>
                <a:path w="7768590" h="55245">
                  <a:moveTo>
                    <a:pt x="6877753" y="0"/>
                  </a:moveTo>
                  <a:lnTo>
                    <a:pt x="6822648" y="55105"/>
                  </a:lnTo>
                </a:path>
                <a:path w="7768590" h="55245">
                  <a:moveTo>
                    <a:pt x="6909554" y="0"/>
                  </a:moveTo>
                  <a:lnTo>
                    <a:pt x="6854449" y="55105"/>
                  </a:lnTo>
                </a:path>
                <a:path w="7768590" h="55245">
                  <a:moveTo>
                    <a:pt x="6941355" y="0"/>
                  </a:moveTo>
                  <a:lnTo>
                    <a:pt x="6886249" y="55105"/>
                  </a:lnTo>
                </a:path>
                <a:path w="7768590" h="55245">
                  <a:moveTo>
                    <a:pt x="6973155" y="0"/>
                  </a:moveTo>
                  <a:lnTo>
                    <a:pt x="6918063" y="55105"/>
                  </a:lnTo>
                </a:path>
                <a:path w="7768590" h="55245">
                  <a:moveTo>
                    <a:pt x="7004956" y="0"/>
                  </a:moveTo>
                  <a:lnTo>
                    <a:pt x="6949864" y="55105"/>
                  </a:lnTo>
                </a:path>
                <a:path w="7768590" h="55245">
                  <a:moveTo>
                    <a:pt x="7036757" y="0"/>
                  </a:moveTo>
                  <a:lnTo>
                    <a:pt x="6981664" y="55105"/>
                  </a:lnTo>
                </a:path>
                <a:path w="7768590" h="55245">
                  <a:moveTo>
                    <a:pt x="7068571" y="0"/>
                  </a:moveTo>
                  <a:lnTo>
                    <a:pt x="7013465" y="55105"/>
                  </a:lnTo>
                </a:path>
                <a:path w="7768590" h="55245">
                  <a:moveTo>
                    <a:pt x="7100371" y="0"/>
                  </a:moveTo>
                  <a:lnTo>
                    <a:pt x="7045266" y="55105"/>
                  </a:lnTo>
                </a:path>
                <a:path w="7768590" h="55245">
                  <a:moveTo>
                    <a:pt x="7132172" y="0"/>
                  </a:moveTo>
                  <a:lnTo>
                    <a:pt x="7077067" y="55105"/>
                  </a:lnTo>
                </a:path>
                <a:path w="7768590" h="55245">
                  <a:moveTo>
                    <a:pt x="7163973" y="0"/>
                  </a:moveTo>
                  <a:lnTo>
                    <a:pt x="7108868" y="55105"/>
                  </a:lnTo>
                </a:path>
                <a:path w="7768590" h="55245">
                  <a:moveTo>
                    <a:pt x="7195774" y="0"/>
                  </a:moveTo>
                  <a:lnTo>
                    <a:pt x="7140668" y="55105"/>
                  </a:lnTo>
                </a:path>
                <a:path w="7768590" h="55245">
                  <a:moveTo>
                    <a:pt x="7227575" y="0"/>
                  </a:moveTo>
                  <a:lnTo>
                    <a:pt x="7172469" y="55105"/>
                  </a:lnTo>
                </a:path>
                <a:path w="7768590" h="55245">
                  <a:moveTo>
                    <a:pt x="7259375" y="0"/>
                  </a:moveTo>
                  <a:lnTo>
                    <a:pt x="7204270" y="55105"/>
                  </a:lnTo>
                </a:path>
                <a:path w="7768590" h="55245">
                  <a:moveTo>
                    <a:pt x="7291176" y="0"/>
                  </a:moveTo>
                  <a:lnTo>
                    <a:pt x="7236071" y="55105"/>
                  </a:lnTo>
                </a:path>
                <a:path w="7768590" h="55245">
                  <a:moveTo>
                    <a:pt x="7322977" y="0"/>
                  </a:moveTo>
                  <a:lnTo>
                    <a:pt x="7267872" y="55105"/>
                  </a:lnTo>
                </a:path>
                <a:path w="7768590" h="55245">
                  <a:moveTo>
                    <a:pt x="7354778" y="0"/>
                  </a:moveTo>
                  <a:lnTo>
                    <a:pt x="7299672" y="55105"/>
                  </a:lnTo>
                </a:path>
                <a:path w="7768590" h="55245">
                  <a:moveTo>
                    <a:pt x="7386579" y="0"/>
                  </a:moveTo>
                  <a:lnTo>
                    <a:pt x="7331473" y="55105"/>
                  </a:lnTo>
                </a:path>
                <a:path w="7768590" h="55245">
                  <a:moveTo>
                    <a:pt x="7418379" y="0"/>
                  </a:moveTo>
                  <a:lnTo>
                    <a:pt x="7363274" y="55105"/>
                  </a:lnTo>
                </a:path>
                <a:path w="7768590" h="55245">
                  <a:moveTo>
                    <a:pt x="7450180" y="0"/>
                  </a:moveTo>
                  <a:lnTo>
                    <a:pt x="7395075" y="55105"/>
                  </a:lnTo>
                </a:path>
                <a:path w="7768590" h="55245">
                  <a:moveTo>
                    <a:pt x="7481981" y="0"/>
                  </a:moveTo>
                  <a:lnTo>
                    <a:pt x="7426888" y="55105"/>
                  </a:lnTo>
                </a:path>
                <a:path w="7768590" h="55245">
                  <a:moveTo>
                    <a:pt x="7513782" y="0"/>
                  </a:moveTo>
                  <a:lnTo>
                    <a:pt x="7458689" y="55105"/>
                  </a:lnTo>
                </a:path>
                <a:path w="7768590" h="55245">
                  <a:moveTo>
                    <a:pt x="7545583" y="0"/>
                  </a:moveTo>
                  <a:lnTo>
                    <a:pt x="7490490" y="55105"/>
                  </a:lnTo>
                </a:path>
                <a:path w="7768590" h="55245">
                  <a:moveTo>
                    <a:pt x="7577396" y="0"/>
                  </a:moveTo>
                  <a:lnTo>
                    <a:pt x="7522291" y="55105"/>
                  </a:lnTo>
                </a:path>
                <a:path w="7768590" h="55245">
                  <a:moveTo>
                    <a:pt x="7609197" y="0"/>
                  </a:moveTo>
                  <a:lnTo>
                    <a:pt x="7554092" y="55105"/>
                  </a:lnTo>
                </a:path>
                <a:path w="7768590" h="55245">
                  <a:moveTo>
                    <a:pt x="7640998" y="0"/>
                  </a:moveTo>
                  <a:lnTo>
                    <a:pt x="7585892" y="55105"/>
                  </a:lnTo>
                </a:path>
                <a:path w="7768590" h="55245">
                  <a:moveTo>
                    <a:pt x="7672798" y="0"/>
                  </a:moveTo>
                  <a:lnTo>
                    <a:pt x="7617693" y="55105"/>
                  </a:lnTo>
                </a:path>
                <a:path w="7768590" h="55245">
                  <a:moveTo>
                    <a:pt x="7704599" y="0"/>
                  </a:moveTo>
                  <a:lnTo>
                    <a:pt x="7649494" y="55105"/>
                  </a:lnTo>
                </a:path>
                <a:path w="7768590" h="55245">
                  <a:moveTo>
                    <a:pt x="7736400" y="0"/>
                  </a:moveTo>
                  <a:lnTo>
                    <a:pt x="7681295" y="55105"/>
                  </a:lnTo>
                </a:path>
                <a:path w="7768590" h="55245">
                  <a:moveTo>
                    <a:pt x="7768201" y="0"/>
                  </a:moveTo>
                  <a:lnTo>
                    <a:pt x="7713096" y="55105"/>
                  </a:lnTo>
                </a:path>
              </a:pathLst>
            </a:custGeom>
            <a:ln w="11874">
              <a:solidFill>
                <a:srgbClr val="FFFFFF"/>
              </a:solidFill>
            </a:ln>
          </p:spPr>
          <p:txBody>
            <a:bodyPr wrap="square" lIns="0" tIns="0" rIns="0" bIns="0" rtlCol="0"/>
            <a:lstStyle/>
            <a:p>
              <a:endParaRPr/>
            </a:p>
          </p:txBody>
        </p:sp>
        <p:sp>
          <p:nvSpPr>
            <p:cNvPr id="7" name="object 7"/>
            <p:cNvSpPr/>
            <p:nvPr/>
          </p:nvSpPr>
          <p:spPr>
            <a:xfrm>
              <a:off x="175564"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8" name="object 8"/>
          <p:cNvSpPr txBox="1"/>
          <p:nvPr/>
        </p:nvSpPr>
        <p:spPr>
          <a:xfrm>
            <a:off x="174588" y="9674528"/>
            <a:ext cx="200025" cy="193040"/>
          </a:xfrm>
          <a:prstGeom prst="rect">
            <a:avLst/>
          </a:prstGeom>
        </p:spPr>
        <p:txBody>
          <a:bodyPr vert="horz" wrap="square" lIns="0" tIns="12700" rIns="0" bIns="0" rtlCol="0">
            <a:spAutoFit/>
          </a:bodyPr>
          <a:lstStyle/>
          <a:p>
            <a:pPr marL="12700">
              <a:lnSpc>
                <a:spcPct val="100000"/>
              </a:lnSpc>
              <a:spcBef>
                <a:spcPts val="100"/>
              </a:spcBef>
            </a:pPr>
            <a:r>
              <a:rPr sz="1100" b="0" spc="-25" dirty="0">
                <a:solidFill>
                  <a:srgbClr val="FFFFFF"/>
                </a:solidFill>
                <a:latin typeface="Gotham Book"/>
                <a:cs typeface="Gotham Book"/>
              </a:rPr>
              <a:t>26</a:t>
            </a:r>
            <a:endParaRPr sz="1100">
              <a:latin typeface="Gotham Book"/>
              <a:cs typeface="Gotham Book"/>
            </a:endParaRPr>
          </a:p>
        </p:txBody>
      </p:sp>
      <p:sp>
        <p:nvSpPr>
          <p:cNvPr id="9" name="object 9"/>
          <p:cNvSpPr txBox="1">
            <a:spLocks noGrp="1"/>
          </p:cNvSpPr>
          <p:nvPr>
            <p:ph type="title"/>
          </p:nvPr>
        </p:nvSpPr>
        <p:spPr>
          <a:xfrm>
            <a:off x="447294" y="534146"/>
            <a:ext cx="2493010" cy="443711"/>
          </a:xfrm>
          <a:prstGeom prst="rect">
            <a:avLst/>
          </a:prstGeom>
        </p:spPr>
        <p:txBody>
          <a:bodyPr vert="horz" wrap="square" lIns="0" tIns="12700" rIns="0" bIns="0" rtlCol="0">
            <a:spAutoFit/>
          </a:bodyPr>
          <a:lstStyle/>
          <a:p>
            <a:pPr marL="12700">
              <a:lnSpc>
                <a:spcPct val="100000"/>
              </a:lnSpc>
              <a:spcBef>
                <a:spcPts val="100"/>
              </a:spcBef>
            </a:pPr>
            <a:r>
              <a:rPr sz="2800" b="1" spc="-65" dirty="0"/>
              <a:t>WARREN FARM</a:t>
            </a:r>
          </a:p>
        </p:txBody>
      </p:sp>
      <p:sp>
        <p:nvSpPr>
          <p:cNvPr id="10" name="object 10"/>
          <p:cNvSpPr txBox="1"/>
          <p:nvPr/>
        </p:nvSpPr>
        <p:spPr>
          <a:xfrm>
            <a:off x="447294" y="1676386"/>
            <a:ext cx="3697604" cy="1488440"/>
          </a:xfrm>
          <a:prstGeom prst="rect">
            <a:avLst/>
          </a:prstGeom>
        </p:spPr>
        <p:txBody>
          <a:bodyPr vert="horz" wrap="square" lIns="0" tIns="12700" rIns="0" bIns="0" rtlCol="0">
            <a:spAutoFit/>
          </a:bodyPr>
          <a:lstStyle/>
          <a:p>
            <a:pPr marL="12700" marR="5080">
              <a:lnSpc>
                <a:spcPct val="100000"/>
              </a:lnSpc>
              <a:spcBef>
                <a:spcPts val="100"/>
              </a:spcBef>
            </a:pPr>
            <a:r>
              <a:rPr sz="1200" b="0" dirty="0">
                <a:solidFill>
                  <a:srgbClr val="231F20"/>
                </a:solidFill>
                <a:latin typeface="Gotham Book"/>
                <a:cs typeface="Gotham Book"/>
              </a:rPr>
              <a:t>In</a:t>
            </a:r>
            <a:r>
              <a:rPr sz="1200" b="0" spc="-20" dirty="0">
                <a:solidFill>
                  <a:srgbClr val="231F20"/>
                </a:solidFill>
                <a:latin typeface="Gotham Book"/>
                <a:cs typeface="Gotham Book"/>
              </a:rPr>
              <a:t> </a:t>
            </a:r>
            <a:r>
              <a:rPr sz="1200" b="0" dirty="0">
                <a:solidFill>
                  <a:srgbClr val="231F20"/>
                </a:solidFill>
                <a:latin typeface="Gotham Book"/>
                <a:cs typeface="Gotham Book"/>
              </a:rPr>
              <a:t>1955,</a:t>
            </a:r>
            <a:r>
              <a:rPr sz="1200" b="0" spc="-20" dirty="0">
                <a:solidFill>
                  <a:srgbClr val="231F20"/>
                </a:solidFill>
                <a:latin typeface="Gotham Book"/>
                <a:cs typeface="Gotham Book"/>
              </a:rPr>
              <a:t> </a:t>
            </a:r>
            <a:r>
              <a:rPr sz="1200" b="0" dirty="0">
                <a:solidFill>
                  <a:srgbClr val="231F20"/>
                </a:solidFill>
                <a:latin typeface="Gotham Book"/>
                <a:cs typeface="Gotham Book"/>
              </a:rPr>
              <a:t>Elizabeth</a:t>
            </a:r>
            <a:r>
              <a:rPr sz="1200" b="0" spc="-15" dirty="0">
                <a:solidFill>
                  <a:srgbClr val="231F20"/>
                </a:solidFill>
                <a:latin typeface="Gotham Book"/>
                <a:cs typeface="Gotham Book"/>
              </a:rPr>
              <a:t> </a:t>
            </a:r>
            <a:r>
              <a:rPr sz="1200" b="0" dirty="0">
                <a:solidFill>
                  <a:srgbClr val="231F20"/>
                </a:solidFill>
                <a:latin typeface="Gotham Book"/>
                <a:cs typeface="Gotham Book"/>
              </a:rPr>
              <a:t>H.</a:t>
            </a:r>
            <a:r>
              <a:rPr sz="1200" b="0" spc="-20" dirty="0">
                <a:solidFill>
                  <a:srgbClr val="231F20"/>
                </a:solidFill>
                <a:latin typeface="Gotham Book"/>
                <a:cs typeface="Gotham Book"/>
              </a:rPr>
              <a:t> </a:t>
            </a:r>
            <a:r>
              <a:rPr sz="1200" b="0" spc="-10" dirty="0">
                <a:solidFill>
                  <a:srgbClr val="231F20"/>
                </a:solidFill>
                <a:latin typeface="Gotham Book"/>
                <a:cs typeface="Gotham Book"/>
              </a:rPr>
              <a:t>Warren</a:t>
            </a:r>
            <a:r>
              <a:rPr sz="1200" b="0" spc="-15" dirty="0">
                <a:solidFill>
                  <a:srgbClr val="231F20"/>
                </a:solidFill>
                <a:latin typeface="Gotham Book"/>
                <a:cs typeface="Gotham Book"/>
              </a:rPr>
              <a:t> </a:t>
            </a:r>
            <a:r>
              <a:rPr sz="1200" b="0" dirty="0">
                <a:solidFill>
                  <a:srgbClr val="231F20"/>
                </a:solidFill>
                <a:latin typeface="Gotham Book"/>
                <a:cs typeface="Gotham Book"/>
              </a:rPr>
              <a:t>gave</a:t>
            </a:r>
            <a:r>
              <a:rPr sz="1200" b="0" spc="-20" dirty="0">
                <a:solidFill>
                  <a:srgbClr val="231F20"/>
                </a:solidFill>
                <a:latin typeface="Gotham Book"/>
                <a:cs typeface="Gotham Book"/>
              </a:rPr>
              <a:t> </a:t>
            </a:r>
            <a:r>
              <a:rPr sz="1200" b="0" dirty="0">
                <a:solidFill>
                  <a:srgbClr val="231F20"/>
                </a:solidFill>
                <a:latin typeface="Gotham Book"/>
                <a:cs typeface="Gotham Book"/>
              </a:rPr>
              <a:t>a</a:t>
            </a:r>
            <a:r>
              <a:rPr sz="1200" b="0" spc="-15" dirty="0">
                <a:solidFill>
                  <a:srgbClr val="231F20"/>
                </a:solidFill>
                <a:latin typeface="Gotham Book"/>
                <a:cs typeface="Gotham Book"/>
              </a:rPr>
              <a:t> </a:t>
            </a:r>
            <a:r>
              <a:rPr sz="1200" b="0" dirty="0">
                <a:solidFill>
                  <a:srgbClr val="231F20"/>
                </a:solidFill>
                <a:latin typeface="Gotham Book"/>
                <a:cs typeface="Gotham Book"/>
              </a:rPr>
              <a:t>40</a:t>
            </a:r>
            <a:r>
              <a:rPr sz="1200" b="0" spc="-20" dirty="0">
                <a:solidFill>
                  <a:srgbClr val="231F20"/>
                </a:solidFill>
                <a:latin typeface="Gotham Book"/>
                <a:cs typeface="Gotham Book"/>
              </a:rPr>
              <a:t> </a:t>
            </a:r>
            <a:r>
              <a:rPr sz="1200" b="0" dirty="0">
                <a:solidFill>
                  <a:srgbClr val="231F20"/>
                </a:solidFill>
                <a:latin typeface="Gotham Book"/>
                <a:cs typeface="Gotham Book"/>
              </a:rPr>
              <a:t>acre</a:t>
            </a:r>
            <a:r>
              <a:rPr sz="1200" b="0" spc="-15" dirty="0">
                <a:solidFill>
                  <a:srgbClr val="231F20"/>
                </a:solidFill>
                <a:latin typeface="Gotham Book"/>
                <a:cs typeface="Gotham Book"/>
              </a:rPr>
              <a:t> </a:t>
            </a:r>
            <a:r>
              <a:rPr sz="1200" b="0" spc="-20" dirty="0">
                <a:solidFill>
                  <a:srgbClr val="231F20"/>
                </a:solidFill>
                <a:latin typeface="Gotham Book"/>
                <a:cs typeface="Gotham Book"/>
              </a:rPr>
              <a:t>gift </a:t>
            </a:r>
            <a:r>
              <a:rPr sz="1200" b="0" dirty="0">
                <a:solidFill>
                  <a:srgbClr val="231F20"/>
                </a:solidFill>
                <a:latin typeface="Gotham Book"/>
                <a:cs typeface="Gotham Book"/>
              </a:rPr>
              <a:t>of</a:t>
            </a:r>
            <a:r>
              <a:rPr sz="1200" b="0" spc="-20" dirty="0">
                <a:solidFill>
                  <a:srgbClr val="231F20"/>
                </a:solidFill>
                <a:latin typeface="Gotham Book"/>
                <a:cs typeface="Gotham Book"/>
              </a:rPr>
              <a:t> </a:t>
            </a:r>
            <a:r>
              <a:rPr sz="1200" b="0" dirty="0">
                <a:solidFill>
                  <a:srgbClr val="231F20"/>
                </a:solidFill>
                <a:latin typeface="Gotham Book"/>
                <a:cs typeface="Gotham Book"/>
              </a:rPr>
              <a:t>farmland</a:t>
            </a:r>
            <a:r>
              <a:rPr sz="1200" b="0" spc="-15" dirty="0">
                <a:solidFill>
                  <a:srgbClr val="231F20"/>
                </a:solidFill>
                <a:latin typeface="Gotham Book"/>
                <a:cs typeface="Gotham Book"/>
              </a:rPr>
              <a:t> </a:t>
            </a:r>
            <a:r>
              <a:rPr sz="1200" b="0" dirty="0">
                <a:solidFill>
                  <a:srgbClr val="231F20"/>
                </a:solidFill>
                <a:latin typeface="Gotham Book"/>
                <a:cs typeface="Gotham Book"/>
              </a:rPr>
              <a:t>located</a:t>
            </a:r>
            <a:r>
              <a:rPr sz="1200" b="0" spc="-20" dirty="0">
                <a:solidFill>
                  <a:srgbClr val="231F20"/>
                </a:solidFill>
                <a:latin typeface="Gotham Book"/>
                <a:cs typeface="Gotham Book"/>
              </a:rPr>
              <a:t> </a:t>
            </a:r>
            <a:r>
              <a:rPr sz="1200" b="0" dirty="0">
                <a:solidFill>
                  <a:srgbClr val="231F20"/>
                </a:solidFill>
                <a:latin typeface="Gotham Book"/>
                <a:cs typeface="Gotham Book"/>
              </a:rPr>
              <a:t>in</a:t>
            </a:r>
            <a:r>
              <a:rPr sz="1200" b="0" spc="-15" dirty="0">
                <a:solidFill>
                  <a:srgbClr val="231F20"/>
                </a:solidFill>
                <a:latin typeface="Gotham Book"/>
                <a:cs typeface="Gotham Book"/>
              </a:rPr>
              <a:t> </a:t>
            </a:r>
            <a:r>
              <a:rPr sz="1200" b="0" dirty="0">
                <a:solidFill>
                  <a:srgbClr val="231F20"/>
                </a:solidFill>
                <a:latin typeface="Gotham Book"/>
                <a:cs typeface="Gotham Book"/>
              </a:rPr>
              <a:t>Piatt</a:t>
            </a:r>
            <a:r>
              <a:rPr sz="1200" b="0" spc="-15" dirty="0">
                <a:solidFill>
                  <a:srgbClr val="231F20"/>
                </a:solidFill>
                <a:latin typeface="Gotham Book"/>
                <a:cs typeface="Gotham Book"/>
              </a:rPr>
              <a:t> </a:t>
            </a:r>
            <a:r>
              <a:rPr sz="1200" b="0" spc="-10" dirty="0">
                <a:solidFill>
                  <a:srgbClr val="231F20"/>
                </a:solidFill>
                <a:latin typeface="Gotham Book"/>
                <a:cs typeface="Gotham Book"/>
              </a:rPr>
              <a:t>County,</a:t>
            </a:r>
            <a:r>
              <a:rPr sz="1200" b="0" spc="-20" dirty="0">
                <a:solidFill>
                  <a:srgbClr val="231F20"/>
                </a:solidFill>
                <a:latin typeface="Gotham Book"/>
                <a:cs typeface="Gotham Book"/>
              </a:rPr>
              <a:t> </a:t>
            </a:r>
            <a:r>
              <a:rPr sz="1200" b="0" dirty="0">
                <a:solidFill>
                  <a:srgbClr val="231F20"/>
                </a:solidFill>
                <a:latin typeface="Gotham Book"/>
                <a:cs typeface="Gotham Book"/>
              </a:rPr>
              <a:t>Illinois</a:t>
            </a:r>
            <a:r>
              <a:rPr sz="1200" b="0" spc="-15" dirty="0">
                <a:solidFill>
                  <a:srgbClr val="231F20"/>
                </a:solidFill>
                <a:latin typeface="Gotham Book"/>
                <a:cs typeface="Gotham Book"/>
              </a:rPr>
              <a:t> </a:t>
            </a:r>
            <a:r>
              <a:rPr sz="1200" b="0" spc="-25" dirty="0">
                <a:solidFill>
                  <a:srgbClr val="231F20"/>
                </a:solidFill>
                <a:latin typeface="Gotham Book"/>
                <a:cs typeface="Gotham Book"/>
              </a:rPr>
              <a:t>to</a:t>
            </a:r>
            <a:r>
              <a:rPr sz="1200" b="0" spc="500"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Board</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spc="-10" dirty="0">
                <a:solidFill>
                  <a:srgbClr val="231F20"/>
                </a:solidFill>
                <a:latin typeface="Gotham Book"/>
                <a:cs typeface="Gotham Book"/>
              </a:rPr>
              <a:t>Trustees</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University</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15" dirty="0">
                <a:solidFill>
                  <a:srgbClr val="231F20"/>
                </a:solidFill>
                <a:latin typeface="Gotham Book"/>
                <a:cs typeface="Gotham Book"/>
              </a:rPr>
              <a:t> </a:t>
            </a:r>
            <a:r>
              <a:rPr sz="1200" b="0" spc="-10" dirty="0">
                <a:solidFill>
                  <a:srgbClr val="231F20"/>
                </a:solidFill>
                <a:latin typeface="Gotham Book"/>
                <a:cs typeface="Gotham Book"/>
              </a:rPr>
              <a:t>Illinois. </a:t>
            </a:r>
            <a:r>
              <a:rPr sz="1200" b="0" dirty="0">
                <a:solidFill>
                  <a:srgbClr val="231F20"/>
                </a:solidFill>
                <a:latin typeface="Gotham Book"/>
                <a:cs typeface="Gotham Book"/>
              </a:rPr>
              <a:t>In</a:t>
            </a:r>
            <a:r>
              <a:rPr sz="1200" b="0" spc="-10" dirty="0">
                <a:solidFill>
                  <a:srgbClr val="231F20"/>
                </a:solidFill>
                <a:latin typeface="Gotham Book"/>
                <a:cs typeface="Gotham Book"/>
              </a:rPr>
              <a:t> </a:t>
            </a:r>
            <a:r>
              <a:rPr sz="1200" b="0" dirty="0">
                <a:solidFill>
                  <a:srgbClr val="231F20"/>
                </a:solidFill>
                <a:latin typeface="Gotham Book"/>
                <a:cs typeface="Gotham Book"/>
              </a:rPr>
              <a:t>1996</a:t>
            </a:r>
            <a:r>
              <a:rPr sz="1200" b="0" spc="-5" dirty="0">
                <a:solidFill>
                  <a:srgbClr val="231F20"/>
                </a:solidFill>
                <a:latin typeface="Gotham Book"/>
                <a:cs typeface="Gotham Book"/>
              </a:rPr>
              <a:t> </a:t>
            </a:r>
            <a:r>
              <a:rPr sz="1200" b="0" dirty="0">
                <a:solidFill>
                  <a:srgbClr val="231F20"/>
                </a:solidFill>
                <a:latin typeface="Gotham Book"/>
                <a:cs typeface="Gotham Book"/>
              </a:rPr>
              <a:t>an</a:t>
            </a:r>
            <a:r>
              <a:rPr sz="1200" b="0" spc="-10" dirty="0">
                <a:solidFill>
                  <a:srgbClr val="231F20"/>
                </a:solidFill>
                <a:latin typeface="Gotham Book"/>
                <a:cs typeface="Gotham Book"/>
              </a:rPr>
              <a:t> </a:t>
            </a:r>
            <a:r>
              <a:rPr sz="1200" b="0" dirty="0">
                <a:solidFill>
                  <a:srgbClr val="231F20"/>
                </a:solidFill>
                <a:latin typeface="Gotham Book"/>
                <a:cs typeface="Gotham Book"/>
              </a:rPr>
              <a:t>additional</a:t>
            </a:r>
            <a:r>
              <a:rPr sz="1200" b="0" spc="-5" dirty="0">
                <a:solidFill>
                  <a:srgbClr val="231F20"/>
                </a:solidFill>
                <a:latin typeface="Gotham Book"/>
                <a:cs typeface="Gotham Book"/>
              </a:rPr>
              <a:t> </a:t>
            </a:r>
            <a:r>
              <a:rPr sz="1200" b="0" dirty="0">
                <a:solidFill>
                  <a:srgbClr val="231F20"/>
                </a:solidFill>
                <a:latin typeface="Gotham Book"/>
                <a:cs typeface="Gotham Book"/>
              </a:rPr>
              <a:t>80</a:t>
            </a:r>
            <a:r>
              <a:rPr sz="1200" b="0" spc="-10" dirty="0">
                <a:solidFill>
                  <a:srgbClr val="231F20"/>
                </a:solidFill>
                <a:latin typeface="Gotham Book"/>
                <a:cs typeface="Gotham Book"/>
              </a:rPr>
              <a:t> </a:t>
            </a:r>
            <a:r>
              <a:rPr sz="1200" b="0" dirty="0">
                <a:solidFill>
                  <a:srgbClr val="231F20"/>
                </a:solidFill>
                <a:latin typeface="Gotham Book"/>
                <a:cs typeface="Gotham Book"/>
              </a:rPr>
              <a:t>acre</a:t>
            </a:r>
            <a:r>
              <a:rPr sz="1200" b="0" spc="-5" dirty="0">
                <a:solidFill>
                  <a:srgbClr val="231F20"/>
                </a:solidFill>
                <a:latin typeface="Gotham Book"/>
                <a:cs typeface="Gotham Book"/>
              </a:rPr>
              <a:t> </a:t>
            </a:r>
            <a:r>
              <a:rPr sz="1200" b="0" dirty="0">
                <a:solidFill>
                  <a:srgbClr val="231F20"/>
                </a:solidFill>
                <a:latin typeface="Gotham Book"/>
                <a:cs typeface="Gotham Book"/>
              </a:rPr>
              <a:t>gift</a:t>
            </a:r>
            <a:r>
              <a:rPr sz="1200" b="0" spc="-10" dirty="0">
                <a:solidFill>
                  <a:srgbClr val="231F20"/>
                </a:solidFill>
                <a:latin typeface="Gotham Book"/>
                <a:cs typeface="Gotham Book"/>
              </a:rPr>
              <a:t> </a:t>
            </a:r>
            <a:r>
              <a:rPr sz="1200" b="0" dirty="0">
                <a:solidFill>
                  <a:srgbClr val="231F20"/>
                </a:solidFill>
                <a:latin typeface="Gotham Book"/>
                <a:cs typeface="Gotham Book"/>
              </a:rPr>
              <a:t>from</a:t>
            </a:r>
            <a:r>
              <a:rPr sz="1200" b="0" spc="-5" dirty="0">
                <a:solidFill>
                  <a:srgbClr val="231F20"/>
                </a:solidFill>
                <a:latin typeface="Gotham Book"/>
                <a:cs typeface="Gotham Book"/>
              </a:rPr>
              <a:t> </a:t>
            </a:r>
            <a:r>
              <a:rPr sz="1200" b="0" spc="-20" dirty="0">
                <a:solidFill>
                  <a:srgbClr val="231F20"/>
                </a:solidFill>
                <a:latin typeface="Gotham Book"/>
                <a:cs typeface="Gotham Book"/>
              </a:rPr>
              <a:t>Mrs.</a:t>
            </a:r>
            <a:endParaRPr sz="1200">
              <a:latin typeface="Gotham Book"/>
              <a:cs typeface="Gotham Book"/>
            </a:endParaRPr>
          </a:p>
          <a:p>
            <a:pPr marL="12700" marR="12065">
              <a:lnSpc>
                <a:spcPct val="100000"/>
              </a:lnSpc>
            </a:pPr>
            <a:r>
              <a:rPr sz="1200" b="0" spc="-10" dirty="0">
                <a:solidFill>
                  <a:srgbClr val="231F20"/>
                </a:solidFill>
                <a:latin typeface="Gotham Book"/>
                <a:cs typeface="Gotham Book"/>
              </a:rPr>
              <a:t>Warren’s</a:t>
            </a:r>
            <a:r>
              <a:rPr sz="1200" b="0" spc="-30" dirty="0">
                <a:solidFill>
                  <a:srgbClr val="231F20"/>
                </a:solidFill>
                <a:latin typeface="Gotham Book"/>
                <a:cs typeface="Gotham Book"/>
              </a:rPr>
              <a:t> </a:t>
            </a:r>
            <a:r>
              <a:rPr sz="1200" b="0" dirty="0">
                <a:solidFill>
                  <a:srgbClr val="231F20"/>
                </a:solidFill>
                <a:latin typeface="Gotham Book"/>
                <a:cs typeface="Gotham Book"/>
              </a:rPr>
              <a:t>estate</a:t>
            </a:r>
            <a:r>
              <a:rPr sz="1200" b="0" spc="-25" dirty="0">
                <a:solidFill>
                  <a:srgbClr val="231F20"/>
                </a:solidFill>
                <a:latin typeface="Gotham Book"/>
                <a:cs typeface="Gotham Book"/>
              </a:rPr>
              <a:t> </a:t>
            </a:r>
            <a:r>
              <a:rPr sz="1200" b="0" dirty="0">
                <a:solidFill>
                  <a:srgbClr val="231F20"/>
                </a:solidFill>
                <a:latin typeface="Gotham Book"/>
                <a:cs typeface="Gotham Book"/>
              </a:rPr>
              <a:t>came</a:t>
            </a:r>
            <a:r>
              <a:rPr sz="1200" b="0" spc="-25" dirty="0">
                <a:solidFill>
                  <a:srgbClr val="231F20"/>
                </a:solidFill>
                <a:latin typeface="Gotham Book"/>
                <a:cs typeface="Gotham Book"/>
              </a:rPr>
              <a:t> </a:t>
            </a:r>
            <a:r>
              <a:rPr sz="1200" b="0" dirty="0">
                <a:solidFill>
                  <a:srgbClr val="231F20"/>
                </a:solidFill>
                <a:latin typeface="Gotham Book"/>
                <a:cs typeface="Gotham Book"/>
              </a:rPr>
              <a:t>to</a:t>
            </a:r>
            <a:r>
              <a:rPr sz="1200" b="0" spc="-25" dirty="0">
                <a:solidFill>
                  <a:srgbClr val="231F20"/>
                </a:solidFill>
                <a:latin typeface="Gotham Book"/>
                <a:cs typeface="Gotham Book"/>
              </a:rPr>
              <a:t> </a:t>
            </a:r>
            <a:r>
              <a:rPr sz="1200" b="0" dirty="0">
                <a:solidFill>
                  <a:srgbClr val="231F20"/>
                </a:solidFill>
                <a:latin typeface="Gotham Book"/>
                <a:cs typeface="Gotham Book"/>
              </a:rPr>
              <a:t>the</a:t>
            </a:r>
            <a:r>
              <a:rPr sz="1200" b="0" spc="-30" dirty="0">
                <a:solidFill>
                  <a:srgbClr val="231F20"/>
                </a:solidFill>
                <a:latin typeface="Gotham Book"/>
                <a:cs typeface="Gotham Book"/>
              </a:rPr>
              <a:t> </a:t>
            </a:r>
            <a:r>
              <a:rPr sz="1200" b="0" spc="-10" dirty="0">
                <a:solidFill>
                  <a:srgbClr val="231F20"/>
                </a:solidFill>
                <a:latin typeface="Gotham Book"/>
                <a:cs typeface="Gotham Book"/>
              </a:rPr>
              <a:t>University.</a:t>
            </a:r>
            <a:r>
              <a:rPr sz="1200" b="0" spc="-25" dirty="0">
                <a:solidFill>
                  <a:srgbClr val="231F20"/>
                </a:solidFill>
                <a:latin typeface="Gotham Book"/>
                <a:cs typeface="Gotham Book"/>
              </a:rPr>
              <a:t> </a:t>
            </a:r>
            <a:r>
              <a:rPr sz="1200" b="0" dirty="0">
                <a:solidFill>
                  <a:srgbClr val="231F20"/>
                </a:solidFill>
                <a:latin typeface="Gotham Book"/>
                <a:cs typeface="Gotham Book"/>
              </a:rPr>
              <a:t>The</a:t>
            </a:r>
            <a:r>
              <a:rPr sz="1200" b="0" spc="-25" dirty="0">
                <a:solidFill>
                  <a:srgbClr val="231F20"/>
                </a:solidFill>
                <a:latin typeface="Gotham Book"/>
                <a:cs typeface="Gotham Book"/>
              </a:rPr>
              <a:t> </a:t>
            </a:r>
            <a:r>
              <a:rPr sz="1200" b="0" spc="-20" dirty="0">
                <a:solidFill>
                  <a:srgbClr val="231F20"/>
                </a:solidFill>
                <a:latin typeface="Gotham Book"/>
                <a:cs typeface="Gotham Book"/>
              </a:rPr>
              <a:t>farm </a:t>
            </a:r>
            <a:r>
              <a:rPr sz="1200" b="0" dirty="0">
                <a:solidFill>
                  <a:srgbClr val="231F20"/>
                </a:solidFill>
                <a:latin typeface="Gotham Book"/>
                <a:cs typeface="Gotham Book"/>
              </a:rPr>
              <a:t>is</a:t>
            </a:r>
            <a:r>
              <a:rPr sz="1200" b="0" spc="-20" dirty="0">
                <a:solidFill>
                  <a:srgbClr val="231F20"/>
                </a:solidFill>
                <a:latin typeface="Gotham Book"/>
                <a:cs typeface="Gotham Book"/>
              </a:rPr>
              <a:t> </a:t>
            </a:r>
            <a:r>
              <a:rPr sz="1200" b="0" dirty="0">
                <a:solidFill>
                  <a:srgbClr val="231F20"/>
                </a:solidFill>
                <a:latin typeface="Gotham Book"/>
                <a:cs typeface="Gotham Book"/>
              </a:rPr>
              <a:t>in</a:t>
            </a:r>
            <a:r>
              <a:rPr sz="1200" b="0" spc="-15" dirty="0">
                <a:solidFill>
                  <a:srgbClr val="231F20"/>
                </a:solidFill>
                <a:latin typeface="Gotham Book"/>
                <a:cs typeface="Gotham Book"/>
              </a:rPr>
              <a:t> </a:t>
            </a:r>
            <a:r>
              <a:rPr sz="1200" b="0" dirty="0">
                <a:solidFill>
                  <a:srgbClr val="231F20"/>
                </a:solidFill>
                <a:latin typeface="Gotham Book"/>
                <a:cs typeface="Gotham Book"/>
              </a:rPr>
              <a:t>row</a:t>
            </a:r>
            <a:r>
              <a:rPr sz="1200" b="0" spc="-20" dirty="0">
                <a:solidFill>
                  <a:srgbClr val="231F20"/>
                </a:solidFill>
                <a:latin typeface="Gotham Book"/>
                <a:cs typeface="Gotham Book"/>
              </a:rPr>
              <a:t> </a:t>
            </a:r>
            <a:r>
              <a:rPr sz="1200" b="0" dirty="0">
                <a:solidFill>
                  <a:srgbClr val="231F20"/>
                </a:solidFill>
                <a:latin typeface="Gotham Book"/>
                <a:cs typeface="Gotham Book"/>
              </a:rPr>
              <a:t>crop</a:t>
            </a:r>
            <a:r>
              <a:rPr sz="1200" b="0" spc="-15" dirty="0">
                <a:solidFill>
                  <a:srgbClr val="231F20"/>
                </a:solidFill>
                <a:latin typeface="Gotham Book"/>
                <a:cs typeface="Gotham Book"/>
              </a:rPr>
              <a:t> </a:t>
            </a:r>
            <a:r>
              <a:rPr sz="1200" b="0" dirty="0">
                <a:solidFill>
                  <a:srgbClr val="231F20"/>
                </a:solidFill>
                <a:latin typeface="Gotham Book"/>
                <a:cs typeface="Gotham Book"/>
              </a:rPr>
              <a:t>production.</a:t>
            </a:r>
            <a:r>
              <a:rPr sz="1200" b="0" spc="-20" dirty="0">
                <a:solidFill>
                  <a:srgbClr val="231F20"/>
                </a:solidFill>
                <a:latin typeface="Gotham Book"/>
                <a:cs typeface="Gotham Book"/>
              </a:rPr>
              <a:t> </a:t>
            </a:r>
            <a:r>
              <a:rPr sz="1200" b="0" dirty="0">
                <a:solidFill>
                  <a:srgbClr val="231F20"/>
                </a:solidFill>
                <a:latin typeface="Gotham Book"/>
                <a:cs typeface="Gotham Book"/>
              </a:rPr>
              <a:t>Annual</a:t>
            </a:r>
            <a:r>
              <a:rPr sz="1200" b="0" spc="-15" dirty="0">
                <a:solidFill>
                  <a:srgbClr val="231F20"/>
                </a:solidFill>
                <a:latin typeface="Gotham Book"/>
                <a:cs typeface="Gotham Book"/>
              </a:rPr>
              <a:t> </a:t>
            </a:r>
            <a:r>
              <a:rPr sz="1200" b="0" dirty="0">
                <a:solidFill>
                  <a:srgbClr val="231F20"/>
                </a:solidFill>
                <a:latin typeface="Gotham Book"/>
                <a:cs typeface="Gotham Book"/>
              </a:rPr>
              <a:t>net</a:t>
            </a:r>
            <a:r>
              <a:rPr sz="1200" b="0" spc="-15" dirty="0">
                <a:solidFill>
                  <a:srgbClr val="231F20"/>
                </a:solidFill>
                <a:latin typeface="Gotham Book"/>
                <a:cs typeface="Gotham Book"/>
              </a:rPr>
              <a:t> </a:t>
            </a:r>
            <a:r>
              <a:rPr sz="1200" b="0" spc="-10" dirty="0">
                <a:solidFill>
                  <a:srgbClr val="231F20"/>
                </a:solidFill>
                <a:latin typeface="Gotham Book"/>
                <a:cs typeface="Gotham Book"/>
              </a:rPr>
              <a:t>income </a:t>
            </a:r>
            <a:r>
              <a:rPr sz="1200" b="0" dirty="0">
                <a:solidFill>
                  <a:srgbClr val="231F20"/>
                </a:solidFill>
                <a:latin typeface="Gotham Book"/>
                <a:cs typeface="Gotham Book"/>
              </a:rPr>
              <a:t>distribution</a:t>
            </a:r>
            <a:r>
              <a:rPr sz="1200" b="0" spc="-20" dirty="0">
                <a:solidFill>
                  <a:srgbClr val="231F20"/>
                </a:solidFill>
                <a:latin typeface="Gotham Book"/>
                <a:cs typeface="Gotham Book"/>
              </a:rPr>
              <a:t> </a:t>
            </a:r>
            <a:r>
              <a:rPr sz="1200" b="0" dirty="0">
                <a:solidFill>
                  <a:srgbClr val="231F20"/>
                </a:solidFill>
                <a:latin typeface="Gotham Book"/>
                <a:cs typeface="Gotham Book"/>
              </a:rPr>
              <a:t>is</a:t>
            </a:r>
            <a:r>
              <a:rPr sz="1200" b="0" spc="-20" dirty="0">
                <a:solidFill>
                  <a:srgbClr val="231F20"/>
                </a:solidFill>
                <a:latin typeface="Gotham Book"/>
                <a:cs typeface="Gotham Book"/>
              </a:rPr>
              <a:t> </a:t>
            </a:r>
            <a:r>
              <a:rPr sz="1200" b="0" dirty="0">
                <a:solidFill>
                  <a:srgbClr val="231F20"/>
                </a:solidFill>
                <a:latin typeface="Gotham Book"/>
                <a:cs typeface="Gotham Book"/>
              </a:rPr>
              <a:t>to</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20" dirty="0">
                <a:solidFill>
                  <a:srgbClr val="231F20"/>
                </a:solidFill>
                <a:latin typeface="Gotham Book"/>
                <a:cs typeface="Gotham Book"/>
              </a:rPr>
              <a:t> </a:t>
            </a:r>
            <a:r>
              <a:rPr sz="1200" b="0" dirty="0">
                <a:solidFill>
                  <a:srgbClr val="231F20"/>
                </a:solidFill>
                <a:latin typeface="Gotham Book"/>
                <a:cs typeface="Gotham Book"/>
              </a:rPr>
              <a:t>College</a:t>
            </a:r>
            <a:r>
              <a:rPr sz="1200" b="0" spc="-20" dirty="0">
                <a:solidFill>
                  <a:srgbClr val="231F20"/>
                </a:solidFill>
                <a:latin typeface="Gotham Book"/>
                <a:cs typeface="Gotham Book"/>
              </a:rPr>
              <a:t> </a:t>
            </a:r>
            <a:r>
              <a:rPr sz="1200" b="0" dirty="0">
                <a:solidFill>
                  <a:srgbClr val="231F20"/>
                </a:solidFill>
                <a:latin typeface="Gotham Book"/>
                <a:cs typeface="Gotham Book"/>
              </a:rPr>
              <a:t>of</a:t>
            </a:r>
            <a:r>
              <a:rPr sz="1200" b="0" spc="-20" dirty="0">
                <a:solidFill>
                  <a:srgbClr val="231F20"/>
                </a:solidFill>
                <a:latin typeface="Gotham Book"/>
                <a:cs typeface="Gotham Book"/>
              </a:rPr>
              <a:t> </a:t>
            </a:r>
            <a:r>
              <a:rPr sz="1200" b="0" dirty="0">
                <a:solidFill>
                  <a:srgbClr val="231F20"/>
                </a:solidFill>
                <a:latin typeface="Gotham Book"/>
                <a:cs typeface="Gotham Book"/>
              </a:rPr>
              <a:t>ACES</a:t>
            </a:r>
            <a:r>
              <a:rPr sz="1200" b="0" spc="-15" dirty="0">
                <a:solidFill>
                  <a:srgbClr val="231F20"/>
                </a:solidFill>
                <a:latin typeface="Gotham Book"/>
                <a:cs typeface="Gotham Book"/>
              </a:rPr>
              <a:t> </a:t>
            </a:r>
            <a:r>
              <a:rPr sz="1200" b="0" dirty="0">
                <a:solidFill>
                  <a:srgbClr val="231F20"/>
                </a:solidFill>
                <a:latin typeface="Gotham Book"/>
                <a:cs typeface="Gotham Book"/>
              </a:rPr>
              <a:t>to</a:t>
            </a:r>
            <a:r>
              <a:rPr sz="1200" b="0" spc="-20" dirty="0">
                <a:solidFill>
                  <a:srgbClr val="231F20"/>
                </a:solidFill>
                <a:latin typeface="Gotham Book"/>
                <a:cs typeface="Gotham Book"/>
              </a:rPr>
              <a:t> </a:t>
            </a:r>
            <a:r>
              <a:rPr sz="1200" b="0" spc="-10" dirty="0">
                <a:solidFill>
                  <a:srgbClr val="231F20"/>
                </a:solidFill>
                <a:latin typeface="Gotham Book"/>
                <a:cs typeface="Gotham Book"/>
              </a:rPr>
              <a:t>support </a:t>
            </a:r>
            <a:r>
              <a:rPr sz="1200" b="0" dirty="0">
                <a:solidFill>
                  <a:srgbClr val="231F20"/>
                </a:solidFill>
                <a:latin typeface="Gotham Book"/>
                <a:cs typeface="Gotham Book"/>
              </a:rPr>
              <a:t>4-H</a:t>
            </a:r>
            <a:r>
              <a:rPr sz="1200" b="0" spc="-20" dirty="0">
                <a:solidFill>
                  <a:srgbClr val="231F20"/>
                </a:solidFill>
                <a:latin typeface="Gotham Book"/>
                <a:cs typeface="Gotham Book"/>
              </a:rPr>
              <a:t> </a:t>
            </a:r>
            <a:r>
              <a:rPr sz="1200" b="0" dirty="0">
                <a:solidFill>
                  <a:srgbClr val="231F20"/>
                </a:solidFill>
                <a:latin typeface="Gotham Book"/>
                <a:cs typeface="Gotham Book"/>
              </a:rPr>
              <a:t>activities</a:t>
            </a:r>
            <a:r>
              <a:rPr sz="1200" b="0" spc="-5" dirty="0">
                <a:solidFill>
                  <a:srgbClr val="231F20"/>
                </a:solidFill>
                <a:latin typeface="Gotham Book"/>
                <a:cs typeface="Gotham Book"/>
              </a:rPr>
              <a:t> </a:t>
            </a:r>
            <a:r>
              <a:rPr sz="1200" b="0" dirty="0">
                <a:solidFill>
                  <a:srgbClr val="231F20"/>
                </a:solidFill>
                <a:latin typeface="Gotham Book"/>
                <a:cs typeface="Gotham Book"/>
              </a:rPr>
              <a:t>and</a:t>
            </a:r>
            <a:r>
              <a:rPr sz="1200" b="0" spc="-5" dirty="0">
                <a:solidFill>
                  <a:srgbClr val="231F20"/>
                </a:solidFill>
                <a:latin typeface="Gotham Book"/>
                <a:cs typeface="Gotham Book"/>
              </a:rPr>
              <a:t> </a:t>
            </a:r>
            <a:r>
              <a:rPr sz="1200" b="0" dirty="0">
                <a:solidFill>
                  <a:srgbClr val="231F20"/>
                </a:solidFill>
                <a:latin typeface="Gotham Book"/>
                <a:cs typeface="Gotham Book"/>
              </a:rPr>
              <a:t>the</a:t>
            </a:r>
            <a:r>
              <a:rPr sz="1200" b="0" spc="-10" dirty="0">
                <a:solidFill>
                  <a:srgbClr val="231F20"/>
                </a:solidFill>
                <a:latin typeface="Gotham Book"/>
                <a:cs typeface="Gotham Book"/>
              </a:rPr>
              <a:t> </a:t>
            </a:r>
            <a:r>
              <a:rPr sz="1200" b="0" dirty="0">
                <a:solidFill>
                  <a:srgbClr val="231F20"/>
                </a:solidFill>
                <a:latin typeface="Gotham Book"/>
                <a:cs typeface="Gotham Book"/>
              </a:rPr>
              <a:t>youth</a:t>
            </a:r>
            <a:r>
              <a:rPr sz="1200" b="0" spc="-5" dirty="0">
                <a:solidFill>
                  <a:srgbClr val="231F20"/>
                </a:solidFill>
                <a:latin typeface="Gotham Book"/>
                <a:cs typeface="Gotham Book"/>
              </a:rPr>
              <a:t> </a:t>
            </a:r>
            <a:r>
              <a:rPr sz="1200" b="0" dirty="0">
                <a:solidFill>
                  <a:srgbClr val="231F20"/>
                </a:solidFill>
                <a:latin typeface="Gotham Book"/>
                <a:cs typeface="Gotham Book"/>
              </a:rPr>
              <a:t>of</a:t>
            </a:r>
            <a:r>
              <a:rPr sz="1200" b="0" spc="-5" dirty="0">
                <a:solidFill>
                  <a:srgbClr val="231F20"/>
                </a:solidFill>
                <a:latin typeface="Gotham Book"/>
                <a:cs typeface="Gotham Book"/>
              </a:rPr>
              <a:t> </a:t>
            </a:r>
            <a:r>
              <a:rPr sz="1200" b="0" spc="-10" dirty="0">
                <a:solidFill>
                  <a:srgbClr val="231F20"/>
                </a:solidFill>
                <a:latin typeface="Gotham Book"/>
                <a:cs typeface="Gotham Book"/>
              </a:rPr>
              <a:t>Illinois.</a:t>
            </a:r>
            <a:endParaRPr sz="1200">
              <a:latin typeface="Gotham Book"/>
              <a:cs typeface="Gotham Book"/>
            </a:endParaRPr>
          </a:p>
        </p:txBody>
      </p:sp>
      <p:sp>
        <p:nvSpPr>
          <p:cNvPr id="11" name="object 11"/>
          <p:cNvSpPr txBox="1"/>
          <p:nvPr/>
        </p:nvSpPr>
        <p:spPr>
          <a:xfrm>
            <a:off x="4490933" y="1626230"/>
            <a:ext cx="1800225" cy="525780"/>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000033"/>
                </a:solidFill>
                <a:latin typeface="Gotham Bold"/>
                <a:cs typeface="Gotham Bold"/>
              </a:rPr>
              <a:t>BY</a:t>
            </a:r>
            <a:r>
              <a:rPr sz="1500" b="1" spc="-85" dirty="0">
                <a:solidFill>
                  <a:srgbClr val="000033"/>
                </a:solidFill>
                <a:latin typeface="Gotham Bold"/>
                <a:cs typeface="Gotham Bold"/>
              </a:rPr>
              <a:t> </a:t>
            </a:r>
            <a:r>
              <a:rPr sz="1500" b="1" spc="-35" dirty="0">
                <a:solidFill>
                  <a:srgbClr val="000033"/>
                </a:solidFill>
                <a:latin typeface="Gotham Bold"/>
                <a:cs typeface="Gotham Bold"/>
              </a:rPr>
              <a:t>THE</a:t>
            </a:r>
            <a:r>
              <a:rPr sz="1500" b="1" spc="-80" dirty="0">
                <a:solidFill>
                  <a:srgbClr val="000033"/>
                </a:solidFill>
                <a:latin typeface="Gotham Bold"/>
                <a:cs typeface="Gotham Bold"/>
              </a:rPr>
              <a:t> </a:t>
            </a:r>
            <a:r>
              <a:rPr sz="1500" b="1" spc="-30" dirty="0">
                <a:solidFill>
                  <a:srgbClr val="000033"/>
                </a:solidFill>
                <a:latin typeface="Gotham Bold"/>
                <a:cs typeface="Gotham Bold"/>
              </a:rPr>
              <a:t>NUMBERS</a:t>
            </a:r>
            <a:endParaRPr sz="1500">
              <a:latin typeface="Gotham Bold"/>
              <a:cs typeface="Gotham Bold"/>
            </a:endParaRPr>
          </a:p>
          <a:p>
            <a:pPr marL="321310">
              <a:lnSpc>
                <a:spcPct val="100000"/>
              </a:lnSpc>
              <a:spcBef>
                <a:spcPts val="820"/>
              </a:spcBef>
            </a:pPr>
            <a:r>
              <a:rPr sz="1100" dirty="0">
                <a:solidFill>
                  <a:srgbClr val="000033"/>
                </a:solidFill>
                <a:latin typeface="Gotham Bold"/>
                <a:cs typeface="Gotham Bold"/>
              </a:rPr>
              <a:t>120.0</a:t>
            </a:r>
            <a:r>
              <a:rPr sz="1100" spc="200" dirty="0">
                <a:solidFill>
                  <a:srgbClr val="000033"/>
                </a:solidFill>
                <a:latin typeface="Gotham Bold"/>
                <a:cs typeface="Gotham Bold"/>
              </a:rPr>
              <a:t> </a:t>
            </a: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20" dirty="0">
                <a:solidFill>
                  <a:srgbClr val="006862"/>
                </a:solidFill>
                <a:latin typeface="Gotham Bold"/>
                <a:cs typeface="Gotham Bold"/>
              </a:rPr>
              <a:t>ACRES</a:t>
            </a:r>
            <a:endParaRPr sz="1100">
              <a:latin typeface="Gotham Bold"/>
              <a:cs typeface="Gotham Bold"/>
            </a:endParaRPr>
          </a:p>
        </p:txBody>
      </p:sp>
      <p:graphicFrame>
        <p:nvGraphicFramePr>
          <p:cNvPr id="12" name="object 12"/>
          <p:cNvGraphicFramePr>
            <a:graphicFrameLocks noGrp="1"/>
          </p:cNvGraphicFramePr>
          <p:nvPr/>
        </p:nvGraphicFramePr>
        <p:xfrm>
          <a:off x="4403281" y="2377886"/>
          <a:ext cx="2894330" cy="2992755"/>
        </p:xfrm>
        <a:graphic>
          <a:graphicData uri="http://schemas.openxmlformats.org/drawingml/2006/table">
            <a:tbl>
              <a:tblPr firstRow="1" bandRow="1">
                <a:tableStyleId>{2D5ABB26-0587-4C30-8999-92F81FD0307C}</a:tableStyleId>
              </a:tblPr>
              <a:tblGrid>
                <a:gridCol w="817880">
                  <a:extLst>
                    <a:ext uri="{9D8B030D-6E8A-4147-A177-3AD203B41FA5}">
                      <a16:colId xmlns:a16="http://schemas.microsoft.com/office/drawing/2014/main" val="20000"/>
                    </a:ext>
                  </a:extLst>
                </a:gridCol>
                <a:gridCol w="2076450">
                  <a:extLst>
                    <a:ext uri="{9D8B030D-6E8A-4147-A177-3AD203B41FA5}">
                      <a16:colId xmlns:a16="http://schemas.microsoft.com/office/drawing/2014/main" val="20001"/>
                    </a:ext>
                  </a:extLst>
                </a:gridCol>
              </a:tblGrid>
              <a:tr h="259715">
                <a:tc>
                  <a:txBody>
                    <a:bodyPr/>
                    <a:lstStyle/>
                    <a:p>
                      <a:pPr marR="64135" algn="r">
                        <a:lnSpc>
                          <a:spcPts val="1120"/>
                        </a:lnSpc>
                      </a:pPr>
                      <a:r>
                        <a:rPr sz="1100" spc="-20" dirty="0">
                          <a:solidFill>
                            <a:srgbClr val="000033"/>
                          </a:solidFill>
                          <a:latin typeface="Gotham Bold"/>
                          <a:cs typeface="Gotham Bold"/>
                        </a:rPr>
                        <a:t>119.0</a:t>
                      </a:r>
                      <a:endParaRPr sz="1100">
                        <a:latin typeface="Gotham Bold"/>
                        <a:cs typeface="Gotham Bold"/>
                      </a:endParaRPr>
                    </a:p>
                  </a:txBody>
                  <a:tcPr marL="0" marR="0" marT="0" marB="0"/>
                </a:tc>
                <a:tc>
                  <a:txBody>
                    <a:bodyPr/>
                    <a:lstStyle/>
                    <a:p>
                      <a:pPr marL="53340">
                        <a:lnSpc>
                          <a:spcPts val="1120"/>
                        </a:lnSpc>
                      </a:pPr>
                      <a:r>
                        <a:rPr sz="1100" dirty="0">
                          <a:solidFill>
                            <a:srgbClr val="006862"/>
                          </a:solidFill>
                          <a:latin typeface="Gotham Bold"/>
                          <a:cs typeface="Gotham Bold"/>
                        </a:rPr>
                        <a:t>ACRES</a:t>
                      </a:r>
                      <a:r>
                        <a:rPr sz="1100" spc="-25" dirty="0">
                          <a:solidFill>
                            <a:srgbClr val="006862"/>
                          </a:solidFill>
                          <a:latin typeface="Gotham Bold"/>
                          <a:cs typeface="Gotham Bold"/>
                        </a:rPr>
                        <a:t> </a:t>
                      </a:r>
                      <a:r>
                        <a:rPr sz="1100" dirty="0">
                          <a:solidFill>
                            <a:srgbClr val="006862"/>
                          </a:solidFill>
                          <a:latin typeface="Gotham Bold"/>
                          <a:cs typeface="Gotham Bold"/>
                        </a:rPr>
                        <a:t>IN</a:t>
                      </a:r>
                      <a:r>
                        <a:rPr sz="1100" spc="280" dirty="0">
                          <a:solidFill>
                            <a:srgbClr val="006862"/>
                          </a:solidFill>
                          <a:latin typeface="Gotham Bold"/>
                          <a:cs typeface="Gotham Bold"/>
                        </a:rPr>
                        <a:t> </a:t>
                      </a:r>
                      <a:r>
                        <a:rPr sz="1100" spc="-10" dirty="0">
                          <a:solidFill>
                            <a:srgbClr val="006862"/>
                          </a:solidFill>
                          <a:latin typeface="Gotham Bold"/>
                          <a:cs typeface="Gotham Bold"/>
                        </a:rPr>
                        <a:t>PRODUCTION</a:t>
                      </a:r>
                      <a:endParaRPr sz="1100">
                        <a:latin typeface="Gotham Bold"/>
                        <a:cs typeface="Gotham Bold"/>
                      </a:endParaRPr>
                    </a:p>
                  </a:txBody>
                  <a:tcPr marL="0" marR="0" marT="0" marB="0"/>
                </a:tc>
                <a:extLst>
                  <a:ext uri="{0D108BD9-81ED-4DB2-BD59-A6C34878D82A}">
                    <a16:rowId xmlns:a16="http://schemas.microsoft.com/office/drawing/2014/main" val="10000"/>
                  </a:ext>
                </a:extLst>
              </a:tr>
              <a:tr h="380365">
                <a:tc>
                  <a:txBody>
                    <a:bodyPr/>
                    <a:lstStyle/>
                    <a:p>
                      <a:pPr marR="22860" algn="r">
                        <a:lnSpc>
                          <a:spcPct val="100000"/>
                        </a:lnSpc>
                        <a:spcBef>
                          <a:spcPts val="750"/>
                        </a:spcBef>
                      </a:pPr>
                      <a:r>
                        <a:rPr sz="1100" spc="-20" dirty="0">
                          <a:solidFill>
                            <a:srgbClr val="000033"/>
                          </a:solidFill>
                          <a:latin typeface="Gotham Bold"/>
                          <a:cs typeface="Gotham Bold"/>
                        </a:rPr>
                        <a:t>140.6</a:t>
                      </a:r>
                      <a:endParaRPr sz="1100">
                        <a:latin typeface="Gotham Bold"/>
                        <a:cs typeface="Gotham Bold"/>
                      </a:endParaRPr>
                    </a:p>
                  </a:txBody>
                  <a:tcPr marL="0" marR="0" marT="95250" marB="0"/>
                </a:tc>
                <a:tc>
                  <a:txBody>
                    <a:bodyPr/>
                    <a:lstStyle/>
                    <a:p>
                      <a:pPr marL="52705">
                        <a:lnSpc>
                          <a:spcPct val="100000"/>
                        </a:lnSpc>
                        <a:spcBef>
                          <a:spcPts val="750"/>
                        </a:spcBef>
                      </a:pPr>
                      <a:r>
                        <a:rPr sz="1100" dirty="0">
                          <a:solidFill>
                            <a:srgbClr val="006862"/>
                          </a:solidFill>
                          <a:latin typeface="Gotham Bold"/>
                          <a:cs typeface="Gotham Bold"/>
                        </a:rPr>
                        <a:t>SOIL </a:t>
                      </a:r>
                      <a:r>
                        <a:rPr sz="1100" spc="-10" dirty="0">
                          <a:solidFill>
                            <a:srgbClr val="006862"/>
                          </a:solidFill>
                          <a:latin typeface="Gotham Bold"/>
                          <a:cs typeface="Gotham Bold"/>
                        </a:rPr>
                        <a:t>PRODUCTIVITY</a:t>
                      </a:r>
                      <a:r>
                        <a:rPr sz="1100" spc="5" dirty="0">
                          <a:solidFill>
                            <a:srgbClr val="006862"/>
                          </a:solidFill>
                          <a:latin typeface="Gotham Bold"/>
                          <a:cs typeface="Gotham Bold"/>
                        </a:rPr>
                        <a:t> </a:t>
                      </a:r>
                      <a:r>
                        <a:rPr sz="1100" spc="-10" dirty="0">
                          <a:solidFill>
                            <a:srgbClr val="006862"/>
                          </a:solidFill>
                          <a:latin typeface="Gotham Bold"/>
                          <a:cs typeface="Gotham Bold"/>
                        </a:rPr>
                        <a:t>INDEX</a:t>
                      </a:r>
                      <a:endParaRPr sz="1100">
                        <a:latin typeface="Gotham Bold"/>
                        <a:cs typeface="Gotham Bold"/>
                      </a:endParaRPr>
                    </a:p>
                  </a:txBody>
                  <a:tcPr marL="0" marR="0" marT="95250" marB="0"/>
                </a:tc>
                <a:extLst>
                  <a:ext uri="{0D108BD9-81ED-4DB2-BD59-A6C34878D82A}">
                    <a16:rowId xmlns:a16="http://schemas.microsoft.com/office/drawing/2014/main" val="10001"/>
                  </a:ext>
                </a:extLst>
              </a:tr>
              <a:tr h="571500">
                <a:tc>
                  <a:txBody>
                    <a:bodyPr/>
                    <a:lstStyle/>
                    <a:p>
                      <a:pPr marR="38100" algn="r">
                        <a:lnSpc>
                          <a:spcPct val="100000"/>
                        </a:lnSpc>
                        <a:spcBef>
                          <a:spcPts val="750"/>
                        </a:spcBef>
                      </a:pPr>
                      <a:r>
                        <a:rPr sz="1100" spc="-10" dirty="0">
                          <a:solidFill>
                            <a:srgbClr val="000033"/>
                          </a:solidFill>
                          <a:latin typeface="Gotham Bold"/>
                          <a:cs typeface="Gotham Bold"/>
                        </a:rPr>
                        <a:t>$6,331</a:t>
                      </a:r>
                      <a:endParaRPr sz="1100">
                        <a:latin typeface="Gotham Bold"/>
                        <a:cs typeface="Gotham Bold"/>
                      </a:endParaRPr>
                    </a:p>
                  </a:txBody>
                  <a:tcPr marL="0" marR="0" marT="95250" marB="0"/>
                </a:tc>
                <a:tc>
                  <a:txBody>
                    <a:bodyPr/>
                    <a:lstStyle/>
                    <a:p>
                      <a:pPr marL="51435" marR="626110" indent="-14604">
                        <a:lnSpc>
                          <a:spcPct val="113700"/>
                        </a:lnSpc>
                        <a:spcBef>
                          <a:spcPts val="570"/>
                        </a:spcBef>
                      </a:pPr>
                      <a:r>
                        <a:rPr sz="1100" spc="-10" dirty="0">
                          <a:solidFill>
                            <a:srgbClr val="006862"/>
                          </a:solidFill>
                          <a:latin typeface="Gotham Bold"/>
                          <a:cs typeface="Gotham Bold"/>
                        </a:rPr>
                        <a:t>PAID</a:t>
                      </a:r>
                      <a:r>
                        <a:rPr sz="1100" spc="-30" dirty="0">
                          <a:solidFill>
                            <a:srgbClr val="006862"/>
                          </a:solidFill>
                          <a:latin typeface="Gotham Bold"/>
                          <a:cs typeface="Gotham Bold"/>
                        </a:rPr>
                        <a:t> </a:t>
                      </a:r>
                      <a:r>
                        <a:rPr sz="1100" dirty="0">
                          <a:solidFill>
                            <a:srgbClr val="006862"/>
                          </a:solidFill>
                          <a:latin typeface="Gotham Bold"/>
                          <a:cs typeface="Gotham Bold"/>
                        </a:rPr>
                        <a:t>LIEU</a:t>
                      </a:r>
                      <a:r>
                        <a:rPr sz="1100" spc="-30" dirty="0">
                          <a:solidFill>
                            <a:srgbClr val="006862"/>
                          </a:solidFill>
                          <a:latin typeface="Gotham Bold"/>
                          <a:cs typeface="Gotham Bold"/>
                        </a:rPr>
                        <a:t> </a:t>
                      </a:r>
                      <a:r>
                        <a:rPr sz="1100" dirty="0">
                          <a:solidFill>
                            <a:srgbClr val="006862"/>
                          </a:solidFill>
                          <a:latin typeface="Gotham Bold"/>
                          <a:cs typeface="Gotham Bold"/>
                        </a:rPr>
                        <a:t>OF</a:t>
                      </a:r>
                      <a:r>
                        <a:rPr sz="1100" spc="-30" dirty="0">
                          <a:solidFill>
                            <a:srgbClr val="006862"/>
                          </a:solidFill>
                          <a:latin typeface="Gotham Bold"/>
                          <a:cs typeface="Gotham Bold"/>
                        </a:rPr>
                        <a:t> </a:t>
                      </a:r>
                      <a:r>
                        <a:rPr sz="1100" spc="-20" dirty="0">
                          <a:solidFill>
                            <a:srgbClr val="006862"/>
                          </a:solidFill>
                          <a:latin typeface="Gotham Bold"/>
                          <a:cs typeface="Gotham Bold"/>
                        </a:rPr>
                        <a:t>REAL </a:t>
                      </a:r>
                      <a:r>
                        <a:rPr sz="1100" spc="-30" dirty="0">
                          <a:solidFill>
                            <a:srgbClr val="006862"/>
                          </a:solidFill>
                          <a:latin typeface="Gotham Bold"/>
                          <a:cs typeface="Gotham Bold"/>
                        </a:rPr>
                        <a:t>ESTATE</a:t>
                      </a:r>
                      <a:r>
                        <a:rPr sz="1100" spc="-40" dirty="0">
                          <a:solidFill>
                            <a:srgbClr val="006862"/>
                          </a:solidFill>
                          <a:latin typeface="Gotham Bold"/>
                          <a:cs typeface="Gotham Bold"/>
                        </a:rPr>
                        <a:t> </a:t>
                      </a:r>
                      <a:r>
                        <a:rPr sz="1100" spc="-25" dirty="0">
                          <a:solidFill>
                            <a:srgbClr val="006862"/>
                          </a:solidFill>
                          <a:latin typeface="Gotham Bold"/>
                          <a:cs typeface="Gotham Bold"/>
                        </a:rPr>
                        <a:t>TAX</a:t>
                      </a:r>
                      <a:endParaRPr sz="1100">
                        <a:latin typeface="Gotham Bold"/>
                        <a:cs typeface="Gotham Bold"/>
                      </a:endParaRPr>
                    </a:p>
                  </a:txBody>
                  <a:tcPr marL="0" marR="0" marT="72390" marB="0"/>
                </a:tc>
                <a:extLst>
                  <a:ext uri="{0D108BD9-81ED-4DB2-BD59-A6C34878D82A}">
                    <a16:rowId xmlns:a16="http://schemas.microsoft.com/office/drawing/2014/main" val="10002"/>
                  </a:ext>
                </a:extLst>
              </a:tr>
              <a:tr h="380365">
                <a:tc>
                  <a:txBody>
                    <a:bodyPr/>
                    <a:lstStyle/>
                    <a:p>
                      <a:pPr marR="42545" algn="r">
                        <a:lnSpc>
                          <a:spcPct val="100000"/>
                        </a:lnSpc>
                        <a:spcBef>
                          <a:spcPts val="750"/>
                        </a:spcBef>
                      </a:pPr>
                      <a:r>
                        <a:rPr sz="1100" spc="-10" dirty="0">
                          <a:solidFill>
                            <a:srgbClr val="000033"/>
                          </a:solidFill>
                          <a:latin typeface="Gotham Bold"/>
                          <a:cs typeface="Gotham Bold"/>
                        </a:rPr>
                        <a:t>$269,000</a:t>
                      </a:r>
                      <a:endParaRPr sz="1100">
                        <a:latin typeface="Gotham Bold"/>
                        <a:cs typeface="Gotham Bold"/>
                      </a:endParaRPr>
                    </a:p>
                  </a:txBody>
                  <a:tcPr marL="0" marR="0" marT="95250" marB="0"/>
                </a:tc>
                <a:tc>
                  <a:txBody>
                    <a:bodyPr/>
                    <a:lstStyle/>
                    <a:p>
                      <a:pPr marL="33020">
                        <a:lnSpc>
                          <a:spcPct val="100000"/>
                        </a:lnSpc>
                        <a:spcBef>
                          <a:spcPts val="750"/>
                        </a:spcBef>
                      </a:pPr>
                      <a:r>
                        <a:rPr sz="1100" dirty="0">
                          <a:solidFill>
                            <a:srgbClr val="006862"/>
                          </a:solidFill>
                          <a:latin typeface="Gotham Bold"/>
                          <a:cs typeface="Gotham Bold"/>
                        </a:rPr>
                        <a:t>ORIGINAL</a:t>
                      </a:r>
                      <a:r>
                        <a:rPr sz="1100" spc="-60" dirty="0">
                          <a:solidFill>
                            <a:srgbClr val="006862"/>
                          </a:solidFill>
                          <a:latin typeface="Gotham Bold"/>
                          <a:cs typeface="Gotham Bold"/>
                        </a:rPr>
                        <a:t> </a:t>
                      </a:r>
                      <a:r>
                        <a:rPr sz="1100" spc="-20" dirty="0">
                          <a:solidFill>
                            <a:srgbClr val="006862"/>
                          </a:solidFill>
                          <a:latin typeface="Gotham Bold"/>
                          <a:cs typeface="Gotham Bold"/>
                        </a:rPr>
                        <a:t>VALUE</a:t>
                      </a:r>
                      <a:endParaRPr sz="1100">
                        <a:latin typeface="Gotham Bold"/>
                        <a:cs typeface="Gotham Bold"/>
                      </a:endParaRPr>
                    </a:p>
                  </a:txBody>
                  <a:tcPr marL="0" marR="0" marT="95250" marB="0"/>
                </a:tc>
                <a:extLst>
                  <a:ext uri="{0D108BD9-81ED-4DB2-BD59-A6C34878D82A}">
                    <a16:rowId xmlns:a16="http://schemas.microsoft.com/office/drawing/2014/main" val="10003"/>
                  </a:ext>
                </a:extLst>
              </a:tr>
              <a:tr h="380365">
                <a:tc>
                  <a:txBody>
                    <a:bodyPr/>
                    <a:lstStyle/>
                    <a:p>
                      <a:pPr marR="38100" algn="r">
                        <a:lnSpc>
                          <a:spcPct val="100000"/>
                        </a:lnSpc>
                        <a:spcBef>
                          <a:spcPts val="750"/>
                        </a:spcBef>
                      </a:pPr>
                      <a:r>
                        <a:rPr sz="1100" spc="-10" dirty="0">
                          <a:solidFill>
                            <a:srgbClr val="000033"/>
                          </a:solidFill>
                          <a:latin typeface="Gotham Bold"/>
                          <a:cs typeface="Gotham Bold"/>
                        </a:rPr>
                        <a:t>$1,477,943</a:t>
                      </a:r>
                      <a:endParaRPr sz="1100">
                        <a:latin typeface="Gotham Bold"/>
                        <a:cs typeface="Gotham Bold"/>
                      </a:endParaRPr>
                    </a:p>
                  </a:txBody>
                  <a:tcPr marL="0" marR="0" marT="95250" marB="0"/>
                </a:tc>
                <a:tc>
                  <a:txBody>
                    <a:bodyPr/>
                    <a:lstStyle/>
                    <a:p>
                      <a:pPr marL="37465">
                        <a:lnSpc>
                          <a:spcPct val="100000"/>
                        </a:lnSpc>
                        <a:spcBef>
                          <a:spcPts val="750"/>
                        </a:spcBef>
                      </a:pPr>
                      <a:r>
                        <a:rPr sz="1100" spc="-20" dirty="0">
                          <a:solidFill>
                            <a:srgbClr val="006862"/>
                          </a:solidFill>
                          <a:latin typeface="Gotham Bold"/>
                          <a:cs typeface="Gotham Bold"/>
                        </a:rPr>
                        <a:t>VALUE</a:t>
                      </a:r>
                      <a:r>
                        <a:rPr sz="1100" spc="-45" dirty="0">
                          <a:solidFill>
                            <a:srgbClr val="006862"/>
                          </a:solidFill>
                          <a:latin typeface="Gotham Bold"/>
                          <a:cs typeface="Gotham Bold"/>
                        </a:rPr>
                        <a:t> </a:t>
                      </a:r>
                      <a:r>
                        <a:rPr sz="1100" dirty="0">
                          <a:solidFill>
                            <a:srgbClr val="006862"/>
                          </a:solidFill>
                          <a:latin typeface="Gotham Bold"/>
                          <a:cs typeface="Gotham Bold"/>
                        </a:rPr>
                        <a:t>JUNE</a:t>
                      </a:r>
                      <a:r>
                        <a:rPr sz="1100" spc="-40" dirty="0">
                          <a:solidFill>
                            <a:srgbClr val="006862"/>
                          </a:solidFill>
                          <a:latin typeface="Gotham Bold"/>
                          <a:cs typeface="Gotham Bold"/>
                        </a:rPr>
                        <a:t> </a:t>
                      </a:r>
                      <a:r>
                        <a:rPr sz="1100" dirty="0">
                          <a:solidFill>
                            <a:srgbClr val="006862"/>
                          </a:solidFill>
                          <a:latin typeface="Gotham Bold"/>
                          <a:cs typeface="Gotham Bold"/>
                        </a:rPr>
                        <a:t>30,</a:t>
                      </a:r>
                      <a:r>
                        <a:rPr sz="1100" spc="-4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4"/>
                  </a:ext>
                </a:extLst>
              </a:tr>
              <a:tr h="380365">
                <a:tc>
                  <a:txBody>
                    <a:bodyPr/>
                    <a:lstStyle/>
                    <a:p>
                      <a:pPr marR="26670" algn="r">
                        <a:lnSpc>
                          <a:spcPct val="100000"/>
                        </a:lnSpc>
                        <a:spcBef>
                          <a:spcPts val="750"/>
                        </a:spcBef>
                      </a:pPr>
                      <a:r>
                        <a:rPr sz="1100" spc="-10" dirty="0">
                          <a:solidFill>
                            <a:srgbClr val="000033"/>
                          </a:solidFill>
                          <a:latin typeface="Gotham Bold"/>
                          <a:cs typeface="Gotham Bold"/>
                        </a:rPr>
                        <a:t>$55,450</a:t>
                      </a:r>
                      <a:endParaRPr sz="1100">
                        <a:latin typeface="Gotham Bold"/>
                        <a:cs typeface="Gotham Bold"/>
                      </a:endParaRPr>
                    </a:p>
                  </a:txBody>
                  <a:tcPr marL="0" marR="0" marT="95250" marB="0"/>
                </a:tc>
                <a:tc>
                  <a:txBody>
                    <a:bodyPr/>
                    <a:lstStyle/>
                    <a:p>
                      <a:pPr marL="48895">
                        <a:lnSpc>
                          <a:spcPct val="100000"/>
                        </a:lnSpc>
                        <a:spcBef>
                          <a:spcPts val="750"/>
                        </a:spcBef>
                      </a:pPr>
                      <a:r>
                        <a:rPr sz="1100" dirty="0">
                          <a:solidFill>
                            <a:srgbClr val="006862"/>
                          </a:solidFill>
                          <a:latin typeface="Gotham Bold"/>
                          <a:cs typeface="Gotham Bold"/>
                        </a:rPr>
                        <a:t>NET</a:t>
                      </a:r>
                      <a:r>
                        <a:rPr sz="1100" spc="-30" dirty="0">
                          <a:solidFill>
                            <a:srgbClr val="006862"/>
                          </a:solidFill>
                          <a:latin typeface="Gotham Bold"/>
                          <a:cs typeface="Gotham Bold"/>
                        </a:rPr>
                        <a:t> </a:t>
                      </a:r>
                      <a:r>
                        <a:rPr sz="1100" dirty="0">
                          <a:solidFill>
                            <a:srgbClr val="006862"/>
                          </a:solidFill>
                          <a:latin typeface="Gotham Bold"/>
                          <a:cs typeface="Gotham Bold"/>
                        </a:rPr>
                        <a:t>INCOME</a:t>
                      </a:r>
                      <a:r>
                        <a:rPr sz="1100" spc="-25" dirty="0">
                          <a:solidFill>
                            <a:srgbClr val="006862"/>
                          </a:solidFill>
                          <a:latin typeface="Gotham Bold"/>
                          <a:cs typeface="Gotham Bold"/>
                        </a:rPr>
                        <a:t> </a:t>
                      </a:r>
                      <a:r>
                        <a:rPr sz="1100" dirty="0">
                          <a:solidFill>
                            <a:srgbClr val="006862"/>
                          </a:solidFill>
                          <a:latin typeface="Gotham Bold"/>
                          <a:cs typeface="Gotham Bold"/>
                        </a:rPr>
                        <a:t>CY</a:t>
                      </a:r>
                      <a:r>
                        <a:rPr sz="1100" spc="-3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5"/>
                  </a:ext>
                </a:extLst>
              </a:tr>
              <a:tr h="380365">
                <a:tc>
                  <a:txBody>
                    <a:bodyPr/>
                    <a:lstStyle/>
                    <a:p>
                      <a:pPr marR="33020" algn="r">
                        <a:lnSpc>
                          <a:spcPct val="100000"/>
                        </a:lnSpc>
                        <a:spcBef>
                          <a:spcPts val="750"/>
                        </a:spcBef>
                      </a:pPr>
                      <a:r>
                        <a:rPr sz="1100" spc="-20" dirty="0">
                          <a:solidFill>
                            <a:srgbClr val="000033"/>
                          </a:solidFill>
                          <a:latin typeface="Gotham Bold"/>
                          <a:cs typeface="Gotham Bold"/>
                        </a:rPr>
                        <a:t>17.2%</a:t>
                      </a:r>
                      <a:endParaRPr sz="1100">
                        <a:latin typeface="Gotham Bold"/>
                        <a:cs typeface="Gotham Bold"/>
                      </a:endParaRPr>
                    </a:p>
                  </a:txBody>
                  <a:tcPr marL="0" marR="0" marT="95250" marB="0"/>
                </a:tc>
                <a:tc>
                  <a:txBody>
                    <a:bodyPr/>
                    <a:lstStyle/>
                    <a:p>
                      <a:pPr marL="42545">
                        <a:lnSpc>
                          <a:spcPct val="100000"/>
                        </a:lnSpc>
                        <a:spcBef>
                          <a:spcPts val="750"/>
                        </a:spcBef>
                      </a:pP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10" dirty="0">
                          <a:solidFill>
                            <a:srgbClr val="006862"/>
                          </a:solidFill>
                          <a:latin typeface="Gotham Bold"/>
                          <a:cs typeface="Gotham Bold"/>
                        </a:rPr>
                        <a:t>RETURN</a:t>
                      </a:r>
                      <a:endParaRPr sz="1100">
                        <a:latin typeface="Gotham Bold"/>
                        <a:cs typeface="Gotham Bold"/>
                      </a:endParaRPr>
                    </a:p>
                  </a:txBody>
                  <a:tcPr marL="0" marR="0" marT="95250" marB="0"/>
                </a:tc>
                <a:extLst>
                  <a:ext uri="{0D108BD9-81ED-4DB2-BD59-A6C34878D82A}">
                    <a16:rowId xmlns:a16="http://schemas.microsoft.com/office/drawing/2014/main" val="10006"/>
                  </a:ext>
                </a:extLst>
              </a:tr>
              <a:tr h="259715">
                <a:tc>
                  <a:txBody>
                    <a:bodyPr/>
                    <a:lstStyle/>
                    <a:p>
                      <a:pPr marR="45085" algn="r">
                        <a:lnSpc>
                          <a:spcPts val="1200"/>
                        </a:lnSpc>
                        <a:spcBef>
                          <a:spcPts val="750"/>
                        </a:spcBef>
                      </a:pPr>
                      <a:r>
                        <a:rPr sz="1100" spc="-10" dirty="0">
                          <a:solidFill>
                            <a:srgbClr val="000033"/>
                          </a:solidFill>
                          <a:latin typeface="Gotham Bold"/>
                          <a:cs typeface="Gotham Bold"/>
                        </a:rPr>
                        <a:t>$35,824</a:t>
                      </a:r>
                      <a:endParaRPr sz="1100">
                        <a:latin typeface="Gotham Bold"/>
                        <a:cs typeface="Gotham Bold"/>
                      </a:endParaRPr>
                    </a:p>
                  </a:txBody>
                  <a:tcPr marL="0" marR="0" marT="95250" marB="0"/>
                </a:tc>
                <a:tc>
                  <a:txBody>
                    <a:bodyPr/>
                    <a:lstStyle/>
                    <a:p>
                      <a:pPr marL="30480">
                        <a:lnSpc>
                          <a:spcPts val="1200"/>
                        </a:lnSpc>
                        <a:spcBef>
                          <a:spcPts val="750"/>
                        </a:spcBef>
                      </a:pPr>
                      <a:r>
                        <a:rPr sz="1100" dirty="0">
                          <a:solidFill>
                            <a:srgbClr val="006862"/>
                          </a:solidFill>
                          <a:latin typeface="Gotham Bold"/>
                          <a:cs typeface="Gotham Bold"/>
                        </a:rPr>
                        <a:t>NET</a:t>
                      </a:r>
                      <a:r>
                        <a:rPr sz="1100" spc="-35" dirty="0">
                          <a:solidFill>
                            <a:srgbClr val="006862"/>
                          </a:solidFill>
                          <a:latin typeface="Gotham Bold"/>
                          <a:cs typeface="Gotham Bold"/>
                        </a:rPr>
                        <a:t> </a:t>
                      </a:r>
                      <a:r>
                        <a:rPr sz="1100" dirty="0">
                          <a:solidFill>
                            <a:srgbClr val="006862"/>
                          </a:solidFill>
                          <a:latin typeface="Gotham Bold"/>
                          <a:cs typeface="Gotham Bold"/>
                        </a:rPr>
                        <a:t>INCOME</a:t>
                      </a:r>
                      <a:r>
                        <a:rPr sz="1100" spc="-35" dirty="0">
                          <a:solidFill>
                            <a:srgbClr val="006862"/>
                          </a:solidFill>
                          <a:latin typeface="Gotham Bold"/>
                          <a:cs typeface="Gotham Bold"/>
                        </a:rPr>
                        <a:t> </a:t>
                      </a:r>
                      <a:r>
                        <a:rPr sz="1100" spc="-10" dirty="0">
                          <a:solidFill>
                            <a:srgbClr val="006862"/>
                          </a:solidFill>
                          <a:latin typeface="Gotham Bold"/>
                          <a:cs typeface="Gotham Bold"/>
                        </a:rPr>
                        <a:t>DISTRIBUTION</a:t>
                      </a:r>
                      <a:endParaRPr sz="1100">
                        <a:latin typeface="Gotham Bold"/>
                        <a:cs typeface="Gotham Bold"/>
                      </a:endParaRPr>
                    </a:p>
                  </a:txBody>
                  <a:tcPr marL="0" marR="0" marT="95250" marB="0"/>
                </a:tc>
                <a:extLst>
                  <a:ext uri="{0D108BD9-81ED-4DB2-BD59-A6C34878D82A}">
                    <a16:rowId xmlns:a16="http://schemas.microsoft.com/office/drawing/2014/main" val="10007"/>
                  </a:ext>
                </a:extLst>
              </a:tr>
            </a:tbl>
          </a:graphicData>
        </a:graphic>
      </p:graphicFrame>
      <p:sp>
        <p:nvSpPr>
          <p:cNvPr id="13" name="object 13"/>
          <p:cNvSpPr/>
          <p:nvPr/>
        </p:nvSpPr>
        <p:spPr>
          <a:xfrm>
            <a:off x="4374817" y="1702430"/>
            <a:ext cx="102870" cy="118745"/>
          </a:xfrm>
          <a:custGeom>
            <a:avLst/>
            <a:gdLst/>
            <a:ahLst/>
            <a:cxnLst/>
            <a:rect l="l" t="t" r="r" b="b"/>
            <a:pathLst>
              <a:path w="102870" h="118744">
                <a:moveTo>
                  <a:pt x="0" y="0"/>
                </a:moveTo>
                <a:lnTo>
                  <a:pt x="0" y="118719"/>
                </a:lnTo>
                <a:lnTo>
                  <a:pt x="102806" y="59359"/>
                </a:lnTo>
                <a:lnTo>
                  <a:pt x="0" y="0"/>
                </a:lnTo>
                <a:close/>
              </a:path>
            </a:pathLst>
          </a:custGeom>
          <a:solidFill>
            <a:srgbClr val="006862"/>
          </a:solidFill>
        </p:spPr>
        <p:txBody>
          <a:bodyPr wrap="square" lIns="0" tIns="0" rIns="0" bIns="0" rtlCol="0"/>
          <a:lstStyle/>
          <a:p>
            <a:endParaRPr/>
          </a:p>
        </p:txBody>
      </p:sp>
      <p:grpSp>
        <p:nvGrpSpPr>
          <p:cNvPr id="14" name="object 14"/>
          <p:cNvGrpSpPr/>
          <p:nvPr/>
        </p:nvGrpSpPr>
        <p:grpSpPr>
          <a:xfrm>
            <a:off x="4235120" y="1677664"/>
            <a:ext cx="25400" cy="4104640"/>
            <a:chOff x="4235120" y="1677664"/>
            <a:chExt cx="25400" cy="4104640"/>
          </a:xfrm>
        </p:grpSpPr>
        <p:sp>
          <p:nvSpPr>
            <p:cNvPr id="15" name="object 15"/>
            <p:cNvSpPr/>
            <p:nvPr/>
          </p:nvSpPr>
          <p:spPr>
            <a:xfrm>
              <a:off x="4247820" y="1741355"/>
              <a:ext cx="0" cy="4003040"/>
            </a:xfrm>
            <a:custGeom>
              <a:avLst/>
              <a:gdLst/>
              <a:ahLst/>
              <a:cxnLst/>
              <a:rect l="l" t="t" r="r" b="b"/>
              <a:pathLst>
                <a:path h="4003040">
                  <a:moveTo>
                    <a:pt x="0" y="0"/>
                  </a:moveTo>
                  <a:lnTo>
                    <a:pt x="0" y="4002747"/>
                  </a:lnTo>
                </a:path>
              </a:pathLst>
            </a:custGeom>
            <a:ln w="25400">
              <a:solidFill>
                <a:srgbClr val="000033"/>
              </a:solidFill>
              <a:prstDash val="dot"/>
            </a:ln>
          </p:spPr>
          <p:txBody>
            <a:bodyPr wrap="square" lIns="0" tIns="0" rIns="0" bIns="0" rtlCol="0"/>
            <a:lstStyle/>
            <a:p>
              <a:endParaRPr/>
            </a:p>
          </p:txBody>
        </p:sp>
        <p:sp>
          <p:nvSpPr>
            <p:cNvPr id="16" name="object 16"/>
            <p:cNvSpPr/>
            <p:nvPr/>
          </p:nvSpPr>
          <p:spPr>
            <a:xfrm>
              <a:off x="4235119" y="1677669"/>
              <a:ext cx="25400" cy="4104640"/>
            </a:xfrm>
            <a:custGeom>
              <a:avLst/>
              <a:gdLst/>
              <a:ahLst/>
              <a:cxnLst/>
              <a:rect l="l" t="t" r="r" b="b"/>
              <a:pathLst>
                <a:path w="25400" h="4104640">
                  <a:moveTo>
                    <a:pt x="25400" y="4091940"/>
                  </a:moveTo>
                  <a:lnTo>
                    <a:pt x="21678" y="4082961"/>
                  </a:lnTo>
                  <a:lnTo>
                    <a:pt x="12700" y="4079240"/>
                  </a:lnTo>
                  <a:lnTo>
                    <a:pt x="3708" y="4082961"/>
                  </a:lnTo>
                  <a:lnTo>
                    <a:pt x="0" y="4091940"/>
                  </a:lnTo>
                  <a:lnTo>
                    <a:pt x="3708" y="4100919"/>
                  </a:lnTo>
                  <a:lnTo>
                    <a:pt x="12700" y="4104640"/>
                  </a:lnTo>
                  <a:lnTo>
                    <a:pt x="21678" y="4100919"/>
                  </a:lnTo>
                  <a:lnTo>
                    <a:pt x="25400" y="4091940"/>
                  </a:lnTo>
                  <a:close/>
                </a:path>
                <a:path w="25400" h="4104640">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Lst>
            </a:custGeom>
            <a:solidFill>
              <a:srgbClr val="000033"/>
            </a:solidFill>
          </p:spPr>
          <p:txBody>
            <a:bodyPr wrap="square" lIns="0" tIns="0" rIns="0" bIns="0" rtlCol="0"/>
            <a:lstStyle/>
            <a:p>
              <a:endParaRPr/>
            </a:p>
          </p:txBody>
        </p:sp>
      </p:grpSp>
      <p:pic>
        <p:nvPicPr>
          <p:cNvPr id="17" name="object 17"/>
          <p:cNvPicPr/>
          <p:nvPr/>
        </p:nvPicPr>
        <p:blipFill>
          <a:blip r:embed="rId3" cstate="print"/>
          <a:stretch>
            <a:fillRect/>
          </a:stretch>
        </p:blipFill>
        <p:spPr>
          <a:xfrm>
            <a:off x="4297680" y="6108191"/>
            <a:ext cx="2718352" cy="2718352"/>
          </a:xfrm>
          <a:prstGeom prst="rect">
            <a:avLst/>
          </a:prstGeom>
        </p:spPr>
      </p:pic>
      <p:pic>
        <p:nvPicPr>
          <p:cNvPr id="18" name="object 18"/>
          <p:cNvPicPr/>
          <p:nvPr/>
        </p:nvPicPr>
        <p:blipFill>
          <a:blip r:embed="rId4" cstate="print"/>
          <a:stretch>
            <a:fillRect/>
          </a:stretch>
        </p:blipFill>
        <p:spPr>
          <a:xfrm>
            <a:off x="530351" y="3639311"/>
            <a:ext cx="3291840" cy="329184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07189" y="336003"/>
            <a:ext cx="1858010"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a:t>
            </a:r>
            <a:r>
              <a:rPr sz="1100" b="0" spc="-15" dirty="0">
                <a:solidFill>
                  <a:srgbClr val="5E6669"/>
                </a:solidFill>
                <a:latin typeface="Gotham Book"/>
                <a:cs typeface="Gotham Book"/>
              </a:rPr>
              <a:t> </a:t>
            </a:r>
            <a:r>
              <a:rPr sz="1100" b="0" dirty="0">
                <a:solidFill>
                  <a:srgbClr val="5E6669"/>
                </a:solidFill>
                <a:latin typeface="Gotham Book"/>
                <a:cs typeface="Gotham Book"/>
              </a:rPr>
              <a:t>ANNUAL</a:t>
            </a:r>
            <a:r>
              <a:rPr sz="1100" b="0" spc="-15" dirty="0">
                <a:solidFill>
                  <a:srgbClr val="5E6669"/>
                </a:solidFill>
                <a:latin typeface="Gotham Book"/>
                <a:cs typeface="Gotham Book"/>
              </a:rPr>
              <a:t> </a:t>
            </a:r>
            <a:r>
              <a:rPr sz="1100" b="0" spc="-10" dirty="0">
                <a:solidFill>
                  <a:srgbClr val="5E6669"/>
                </a:solidFill>
                <a:latin typeface="Gotham Book"/>
                <a:cs typeface="Gotham Book"/>
              </a:rPr>
              <a:t>REPORT</a:t>
            </a:r>
            <a:endParaRPr sz="1100">
              <a:latin typeface="Gotham Book"/>
              <a:cs typeface="Gotham Book"/>
            </a:endParaRPr>
          </a:p>
        </p:txBody>
      </p:sp>
      <p:grpSp>
        <p:nvGrpSpPr>
          <p:cNvPr id="3" name="object 3"/>
          <p:cNvGrpSpPr/>
          <p:nvPr/>
        </p:nvGrpSpPr>
        <p:grpSpPr>
          <a:xfrm>
            <a:off x="-824" y="9474200"/>
            <a:ext cx="7779384" cy="584200"/>
            <a:chOff x="-824" y="9474200"/>
            <a:chExt cx="7779384" cy="584200"/>
          </a:xfrm>
        </p:grpSpPr>
        <p:pic>
          <p:nvPicPr>
            <p:cNvPr id="4" name="object 4"/>
            <p:cNvPicPr/>
            <p:nvPr/>
          </p:nvPicPr>
          <p:blipFill>
            <a:blip r:embed="rId2" cstate="print"/>
            <a:stretch>
              <a:fillRect/>
            </a:stretch>
          </p:blipFill>
          <p:spPr>
            <a:xfrm>
              <a:off x="0" y="9474200"/>
              <a:ext cx="7772400" cy="584200"/>
            </a:xfrm>
            <a:prstGeom prst="rect">
              <a:avLst/>
            </a:prstGeom>
          </p:spPr>
        </p:pic>
        <p:sp>
          <p:nvSpPr>
            <p:cNvPr id="5" name="object 5"/>
            <p:cNvSpPr/>
            <p:nvPr/>
          </p:nvSpPr>
          <p:spPr>
            <a:xfrm>
              <a:off x="5113" y="9757808"/>
              <a:ext cx="7767320" cy="55244"/>
            </a:xfrm>
            <a:custGeom>
              <a:avLst/>
              <a:gdLst/>
              <a:ahLst/>
              <a:cxnLst/>
              <a:rect l="l" t="t" r="r" b="b"/>
              <a:pathLst>
                <a:path w="7767320" h="55245">
                  <a:moveTo>
                    <a:pt x="0" y="0"/>
                  </a:moveTo>
                  <a:lnTo>
                    <a:pt x="55105" y="55105"/>
                  </a:lnTo>
                </a:path>
                <a:path w="7767320" h="55245">
                  <a:moveTo>
                    <a:pt x="31800" y="0"/>
                  </a:moveTo>
                  <a:lnTo>
                    <a:pt x="86906" y="55105"/>
                  </a:lnTo>
                </a:path>
                <a:path w="7767320" h="55245">
                  <a:moveTo>
                    <a:pt x="63601" y="0"/>
                  </a:moveTo>
                  <a:lnTo>
                    <a:pt x="118694" y="55105"/>
                  </a:lnTo>
                </a:path>
                <a:path w="7767320" h="55245">
                  <a:moveTo>
                    <a:pt x="95389" y="0"/>
                  </a:moveTo>
                  <a:lnTo>
                    <a:pt x="150495" y="55105"/>
                  </a:lnTo>
                </a:path>
                <a:path w="7767320" h="55245">
                  <a:moveTo>
                    <a:pt x="127190" y="0"/>
                  </a:moveTo>
                  <a:lnTo>
                    <a:pt x="182295" y="55105"/>
                  </a:lnTo>
                </a:path>
                <a:path w="7767320" h="55245">
                  <a:moveTo>
                    <a:pt x="158991" y="0"/>
                  </a:moveTo>
                  <a:lnTo>
                    <a:pt x="214096" y="55105"/>
                  </a:lnTo>
                </a:path>
                <a:path w="7767320" h="55245">
                  <a:moveTo>
                    <a:pt x="190792" y="0"/>
                  </a:moveTo>
                  <a:lnTo>
                    <a:pt x="245884" y="55105"/>
                  </a:lnTo>
                </a:path>
                <a:path w="7767320" h="55245">
                  <a:moveTo>
                    <a:pt x="222580" y="0"/>
                  </a:moveTo>
                  <a:lnTo>
                    <a:pt x="277685" y="55105"/>
                  </a:lnTo>
                </a:path>
                <a:path w="7767320" h="55245">
                  <a:moveTo>
                    <a:pt x="254381" y="0"/>
                  </a:moveTo>
                  <a:lnTo>
                    <a:pt x="309486" y="55105"/>
                  </a:lnTo>
                </a:path>
                <a:path w="7767320" h="55245">
                  <a:moveTo>
                    <a:pt x="286181" y="0"/>
                  </a:moveTo>
                  <a:lnTo>
                    <a:pt x="341287" y="55105"/>
                  </a:lnTo>
                </a:path>
                <a:path w="7767320" h="55245">
                  <a:moveTo>
                    <a:pt x="317982" y="0"/>
                  </a:moveTo>
                  <a:lnTo>
                    <a:pt x="373087" y="55105"/>
                  </a:lnTo>
                </a:path>
                <a:path w="7767320" h="55245">
                  <a:moveTo>
                    <a:pt x="349770" y="0"/>
                  </a:moveTo>
                  <a:lnTo>
                    <a:pt x="404876" y="55105"/>
                  </a:lnTo>
                </a:path>
                <a:path w="7767320" h="55245">
                  <a:moveTo>
                    <a:pt x="381571" y="0"/>
                  </a:moveTo>
                  <a:lnTo>
                    <a:pt x="436676" y="55105"/>
                  </a:lnTo>
                </a:path>
                <a:path w="7767320" h="55245">
                  <a:moveTo>
                    <a:pt x="413372" y="0"/>
                  </a:moveTo>
                  <a:lnTo>
                    <a:pt x="468477" y="55105"/>
                  </a:lnTo>
                </a:path>
                <a:path w="7767320" h="55245">
                  <a:moveTo>
                    <a:pt x="445173" y="0"/>
                  </a:moveTo>
                  <a:lnTo>
                    <a:pt x="500278" y="55105"/>
                  </a:lnTo>
                </a:path>
                <a:path w="7767320" h="55245">
                  <a:moveTo>
                    <a:pt x="476973" y="0"/>
                  </a:moveTo>
                  <a:lnTo>
                    <a:pt x="532066" y="55105"/>
                  </a:lnTo>
                </a:path>
                <a:path w="7767320" h="55245">
                  <a:moveTo>
                    <a:pt x="508762" y="0"/>
                  </a:moveTo>
                  <a:lnTo>
                    <a:pt x="563867" y="55105"/>
                  </a:lnTo>
                </a:path>
                <a:path w="7767320" h="55245">
                  <a:moveTo>
                    <a:pt x="540562" y="0"/>
                  </a:moveTo>
                  <a:lnTo>
                    <a:pt x="595668" y="55105"/>
                  </a:lnTo>
                </a:path>
                <a:path w="7767320" h="55245">
                  <a:moveTo>
                    <a:pt x="572363" y="0"/>
                  </a:moveTo>
                  <a:lnTo>
                    <a:pt x="627468" y="55105"/>
                  </a:lnTo>
                </a:path>
                <a:path w="7767320" h="55245">
                  <a:moveTo>
                    <a:pt x="604164" y="0"/>
                  </a:moveTo>
                  <a:lnTo>
                    <a:pt x="659269" y="55105"/>
                  </a:lnTo>
                </a:path>
                <a:path w="7767320" h="55245">
                  <a:moveTo>
                    <a:pt x="635952" y="0"/>
                  </a:moveTo>
                  <a:lnTo>
                    <a:pt x="691057" y="55105"/>
                  </a:lnTo>
                </a:path>
                <a:path w="7767320" h="55245">
                  <a:moveTo>
                    <a:pt x="667753" y="0"/>
                  </a:moveTo>
                  <a:lnTo>
                    <a:pt x="722858" y="55105"/>
                  </a:lnTo>
                </a:path>
                <a:path w="7767320" h="55245">
                  <a:moveTo>
                    <a:pt x="699554" y="0"/>
                  </a:moveTo>
                  <a:lnTo>
                    <a:pt x="754659" y="55105"/>
                  </a:lnTo>
                </a:path>
                <a:path w="7767320" h="55245">
                  <a:moveTo>
                    <a:pt x="731354" y="0"/>
                  </a:moveTo>
                  <a:lnTo>
                    <a:pt x="786460" y="55105"/>
                  </a:lnTo>
                </a:path>
                <a:path w="7767320" h="55245">
                  <a:moveTo>
                    <a:pt x="763155" y="0"/>
                  </a:moveTo>
                  <a:lnTo>
                    <a:pt x="818248" y="55105"/>
                  </a:lnTo>
                </a:path>
                <a:path w="7767320" h="55245">
                  <a:moveTo>
                    <a:pt x="794943" y="0"/>
                  </a:moveTo>
                  <a:lnTo>
                    <a:pt x="850049" y="55105"/>
                  </a:lnTo>
                </a:path>
                <a:path w="7767320" h="55245">
                  <a:moveTo>
                    <a:pt x="826744" y="0"/>
                  </a:moveTo>
                  <a:lnTo>
                    <a:pt x="881849" y="55105"/>
                  </a:lnTo>
                </a:path>
                <a:path w="7767320" h="55245">
                  <a:moveTo>
                    <a:pt x="858545" y="0"/>
                  </a:moveTo>
                  <a:lnTo>
                    <a:pt x="913650" y="55105"/>
                  </a:lnTo>
                </a:path>
                <a:path w="7767320" h="55245">
                  <a:moveTo>
                    <a:pt x="890346" y="0"/>
                  </a:moveTo>
                  <a:lnTo>
                    <a:pt x="945438" y="55105"/>
                  </a:lnTo>
                </a:path>
                <a:path w="7767320" h="55245">
                  <a:moveTo>
                    <a:pt x="922134" y="0"/>
                  </a:moveTo>
                  <a:lnTo>
                    <a:pt x="977239" y="55105"/>
                  </a:lnTo>
                </a:path>
                <a:path w="7767320" h="55245">
                  <a:moveTo>
                    <a:pt x="953935" y="0"/>
                  </a:moveTo>
                  <a:lnTo>
                    <a:pt x="1009040" y="55105"/>
                  </a:lnTo>
                </a:path>
                <a:path w="7767320" h="55245">
                  <a:moveTo>
                    <a:pt x="985735" y="0"/>
                  </a:moveTo>
                  <a:lnTo>
                    <a:pt x="1040841" y="55105"/>
                  </a:lnTo>
                </a:path>
                <a:path w="7767320" h="55245">
                  <a:moveTo>
                    <a:pt x="1017536" y="0"/>
                  </a:moveTo>
                  <a:lnTo>
                    <a:pt x="1072642" y="55105"/>
                  </a:lnTo>
                </a:path>
                <a:path w="7767320" h="55245">
                  <a:moveTo>
                    <a:pt x="1049324" y="0"/>
                  </a:moveTo>
                  <a:lnTo>
                    <a:pt x="1104430" y="55105"/>
                  </a:lnTo>
                </a:path>
                <a:path w="7767320" h="55245">
                  <a:moveTo>
                    <a:pt x="1081125" y="0"/>
                  </a:moveTo>
                  <a:lnTo>
                    <a:pt x="1136230" y="55105"/>
                  </a:lnTo>
                </a:path>
                <a:path w="7767320" h="55245">
                  <a:moveTo>
                    <a:pt x="1112926" y="0"/>
                  </a:moveTo>
                  <a:lnTo>
                    <a:pt x="1168031" y="55105"/>
                  </a:lnTo>
                </a:path>
                <a:path w="7767320" h="55245">
                  <a:moveTo>
                    <a:pt x="1144727" y="0"/>
                  </a:moveTo>
                  <a:lnTo>
                    <a:pt x="1199832" y="55105"/>
                  </a:lnTo>
                </a:path>
                <a:path w="7767320" h="55245">
                  <a:moveTo>
                    <a:pt x="1176528" y="0"/>
                  </a:moveTo>
                  <a:lnTo>
                    <a:pt x="1231620" y="55105"/>
                  </a:lnTo>
                </a:path>
                <a:path w="7767320" h="55245">
                  <a:moveTo>
                    <a:pt x="1208316" y="0"/>
                  </a:moveTo>
                  <a:lnTo>
                    <a:pt x="1263421" y="55105"/>
                  </a:lnTo>
                </a:path>
                <a:path w="7767320" h="55245">
                  <a:moveTo>
                    <a:pt x="1240116" y="0"/>
                  </a:moveTo>
                  <a:lnTo>
                    <a:pt x="1295222" y="55105"/>
                  </a:lnTo>
                </a:path>
                <a:path w="7767320" h="55245">
                  <a:moveTo>
                    <a:pt x="1271917" y="0"/>
                  </a:moveTo>
                  <a:lnTo>
                    <a:pt x="1327023" y="55105"/>
                  </a:lnTo>
                </a:path>
                <a:path w="7767320" h="55245">
                  <a:moveTo>
                    <a:pt x="1303718" y="0"/>
                  </a:moveTo>
                  <a:lnTo>
                    <a:pt x="1358823" y="55105"/>
                  </a:lnTo>
                </a:path>
                <a:path w="7767320" h="55245">
                  <a:moveTo>
                    <a:pt x="1335506" y="0"/>
                  </a:moveTo>
                  <a:lnTo>
                    <a:pt x="1390611" y="55105"/>
                  </a:lnTo>
                </a:path>
                <a:path w="7767320" h="55245">
                  <a:moveTo>
                    <a:pt x="1367307" y="0"/>
                  </a:moveTo>
                  <a:lnTo>
                    <a:pt x="1422412" y="55105"/>
                  </a:lnTo>
                </a:path>
                <a:path w="7767320" h="55245">
                  <a:moveTo>
                    <a:pt x="1399108" y="0"/>
                  </a:moveTo>
                  <a:lnTo>
                    <a:pt x="1454213" y="55105"/>
                  </a:lnTo>
                </a:path>
                <a:path w="7767320" h="55245">
                  <a:moveTo>
                    <a:pt x="1430909" y="0"/>
                  </a:moveTo>
                  <a:lnTo>
                    <a:pt x="1486014" y="55105"/>
                  </a:lnTo>
                </a:path>
                <a:path w="7767320" h="55245">
                  <a:moveTo>
                    <a:pt x="1462709" y="0"/>
                  </a:moveTo>
                  <a:lnTo>
                    <a:pt x="1517802" y="55105"/>
                  </a:lnTo>
                </a:path>
                <a:path w="7767320" h="55245">
                  <a:moveTo>
                    <a:pt x="1494497" y="0"/>
                  </a:moveTo>
                  <a:lnTo>
                    <a:pt x="1549603" y="55105"/>
                  </a:lnTo>
                </a:path>
                <a:path w="7767320" h="55245">
                  <a:moveTo>
                    <a:pt x="1526298" y="0"/>
                  </a:moveTo>
                  <a:lnTo>
                    <a:pt x="1581404" y="55105"/>
                  </a:lnTo>
                </a:path>
                <a:path w="7767320" h="55245">
                  <a:moveTo>
                    <a:pt x="1558099" y="0"/>
                  </a:moveTo>
                  <a:lnTo>
                    <a:pt x="1613204" y="55105"/>
                  </a:lnTo>
                </a:path>
                <a:path w="7767320" h="55245">
                  <a:moveTo>
                    <a:pt x="1589900" y="0"/>
                  </a:moveTo>
                  <a:lnTo>
                    <a:pt x="1644992" y="55105"/>
                  </a:lnTo>
                </a:path>
                <a:path w="7767320" h="55245">
                  <a:moveTo>
                    <a:pt x="1621688" y="0"/>
                  </a:moveTo>
                  <a:lnTo>
                    <a:pt x="1676793" y="55105"/>
                  </a:lnTo>
                </a:path>
                <a:path w="7767320" h="55245">
                  <a:moveTo>
                    <a:pt x="1653489" y="0"/>
                  </a:moveTo>
                  <a:lnTo>
                    <a:pt x="1708594" y="55105"/>
                  </a:lnTo>
                </a:path>
                <a:path w="7767320" h="55245">
                  <a:moveTo>
                    <a:pt x="1685289" y="0"/>
                  </a:moveTo>
                  <a:lnTo>
                    <a:pt x="1740395" y="55105"/>
                  </a:lnTo>
                </a:path>
                <a:path w="7767320" h="55245">
                  <a:moveTo>
                    <a:pt x="1717090" y="0"/>
                  </a:moveTo>
                  <a:lnTo>
                    <a:pt x="1772196" y="55105"/>
                  </a:lnTo>
                </a:path>
                <a:path w="7767320" h="55245">
                  <a:moveTo>
                    <a:pt x="1748878" y="0"/>
                  </a:moveTo>
                  <a:lnTo>
                    <a:pt x="1803984" y="55105"/>
                  </a:lnTo>
                </a:path>
                <a:path w="7767320" h="55245">
                  <a:moveTo>
                    <a:pt x="1780679" y="0"/>
                  </a:moveTo>
                  <a:lnTo>
                    <a:pt x="1835785" y="55105"/>
                  </a:lnTo>
                </a:path>
                <a:path w="7767320" h="55245">
                  <a:moveTo>
                    <a:pt x="1812480" y="0"/>
                  </a:moveTo>
                  <a:lnTo>
                    <a:pt x="1867585" y="55105"/>
                  </a:lnTo>
                </a:path>
                <a:path w="7767320" h="55245">
                  <a:moveTo>
                    <a:pt x="1844281" y="0"/>
                  </a:moveTo>
                  <a:lnTo>
                    <a:pt x="1899386" y="55105"/>
                  </a:lnTo>
                </a:path>
                <a:path w="7767320" h="55245">
                  <a:moveTo>
                    <a:pt x="1876082" y="0"/>
                  </a:moveTo>
                  <a:lnTo>
                    <a:pt x="1931174" y="55105"/>
                  </a:lnTo>
                </a:path>
                <a:path w="7767320" h="55245">
                  <a:moveTo>
                    <a:pt x="1907870" y="0"/>
                  </a:moveTo>
                  <a:lnTo>
                    <a:pt x="1962975" y="55105"/>
                  </a:lnTo>
                </a:path>
                <a:path w="7767320" h="55245">
                  <a:moveTo>
                    <a:pt x="1939670" y="0"/>
                  </a:moveTo>
                  <a:lnTo>
                    <a:pt x="1994776" y="55105"/>
                  </a:lnTo>
                </a:path>
                <a:path w="7767320" h="55245">
                  <a:moveTo>
                    <a:pt x="1971471" y="0"/>
                  </a:moveTo>
                  <a:lnTo>
                    <a:pt x="2026577" y="55105"/>
                  </a:lnTo>
                </a:path>
                <a:path w="7767320" h="55245">
                  <a:moveTo>
                    <a:pt x="2003272" y="0"/>
                  </a:moveTo>
                  <a:lnTo>
                    <a:pt x="2058377" y="55105"/>
                  </a:lnTo>
                </a:path>
                <a:path w="7767320" h="55245">
                  <a:moveTo>
                    <a:pt x="2035060" y="0"/>
                  </a:moveTo>
                  <a:lnTo>
                    <a:pt x="2090166" y="55105"/>
                  </a:lnTo>
                </a:path>
                <a:path w="7767320" h="55245">
                  <a:moveTo>
                    <a:pt x="2066861" y="0"/>
                  </a:moveTo>
                  <a:lnTo>
                    <a:pt x="2121966" y="55105"/>
                  </a:lnTo>
                </a:path>
                <a:path w="7767320" h="55245">
                  <a:moveTo>
                    <a:pt x="2098662" y="0"/>
                  </a:moveTo>
                  <a:lnTo>
                    <a:pt x="2153767" y="55105"/>
                  </a:lnTo>
                </a:path>
                <a:path w="7767320" h="55245">
                  <a:moveTo>
                    <a:pt x="2130463" y="0"/>
                  </a:moveTo>
                  <a:lnTo>
                    <a:pt x="2185568" y="55105"/>
                  </a:lnTo>
                </a:path>
                <a:path w="7767320" h="55245">
                  <a:moveTo>
                    <a:pt x="2162263" y="0"/>
                  </a:moveTo>
                  <a:lnTo>
                    <a:pt x="2217356" y="55105"/>
                  </a:lnTo>
                </a:path>
                <a:path w="7767320" h="55245">
                  <a:moveTo>
                    <a:pt x="2194052" y="0"/>
                  </a:moveTo>
                  <a:lnTo>
                    <a:pt x="2249157" y="55105"/>
                  </a:lnTo>
                </a:path>
                <a:path w="7767320" h="55245">
                  <a:moveTo>
                    <a:pt x="2225852" y="0"/>
                  </a:moveTo>
                  <a:lnTo>
                    <a:pt x="2280958" y="55105"/>
                  </a:lnTo>
                </a:path>
                <a:path w="7767320" h="55245">
                  <a:moveTo>
                    <a:pt x="2257653" y="0"/>
                  </a:moveTo>
                  <a:lnTo>
                    <a:pt x="2312758" y="55105"/>
                  </a:lnTo>
                </a:path>
                <a:path w="7767320" h="55245">
                  <a:moveTo>
                    <a:pt x="2289454" y="0"/>
                  </a:moveTo>
                  <a:lnTo>
                    <a:pt x="2344547" y="55105"/>
                  </a:lnTo>
                </a:path>
                <a:path w="7767320" h="55245">
                  <a:moveTo>
                    <a:pt x="2321242" y="0"/>
                  </a:moveTo>
                  <a:lnTo>
                    <a:pt x="2376347" y="55105"/>
                  </a:lnTo>
                </a:path>
                <a:path w="7767320" h="55245">
                  <a:moveTo>
                    <a:pt x="2353043" y="0"/>
                  </a:moveTo>
                  <a:lnTo>
                    <a:pt x="2408148" y="55105"/>
                  </a:lnTo>
                </a:path>
                <a:path w="7767320" h="55245">
                  <a:moveTo>
                    <a:pt x="2384844" y="0"/>
                  </a:moveTo>
                  <a:lnTo>
                    <a:pt x="2439949" y="55105"/>
                  </a:lnTo>
                </a:path>
                <a:path w="7767320" h="55245">
                  <a:moveTo>
                    <a:pt x="2416644" y="0"/>
                  </a:moveTo>
                  <a:lnTo>
                    <a:pt x="2471750" y="55105"/>
                  </a:lnTo>
                </a:path>
                <a:path w="7767320" h="55245">
                  <a:moveTo>
                    <a:pt x="2448433" y="0"/>
                  </a:moveTo>
                  <a:lnTo>
                    <a:pt x="2503538" y="55105"/>
                  </a:lnTo>
                </a:path>
                <a:path w="7767320" h="55245">
                  <a:moveTo>
                    <a:pt x="2480233" y="0"/>
                  </a:moveTo>
                  <a:lnTo>
                    <a:pt x="2535339" y="55105"/>
                  </a:lnTo>
                </a:path>
                <a:path w="7767320" h="55245">
                  <a:moveTo>
                    <a:pt x="2512034" y="0"/>
                  </a:moveTo>
                  <a:lnTo>
                    <a:pt x="2567139" y="55105"/>
                  </a:lnTo>
                </a:path>
                <a:path w="7767320" h="55245">
                  <a:moveTo>
                    <a:pt x="2543835" y="0"/>
                  </a:moveTo>
                  <a:lnTo>
                    <a:pt x="2598940" y="55105"/>
                  </a:lnTo>
                </a:path>
                <a:path w="7767320" h="55245">
                  <a:moveTo>
                    <a:pt x="2575636" y="0"/>
                  </a:moveTo>
                  <a:lnTo>
                    <a:pt x="2630728" y="55105"/>
                  </a:lnTo>
                </a:path>
                <a:path w="7767320" h="55245">
                  <a:moveTo>
                    <a:pt x="2607424" y="0"/>
                  </a:moveTo>
                  <a:lnTo>
                    <a:pt x="2662529" y="55105"/>
                  </a:lnTo>
                </a:path>
                <a:path w="7767320" h="55245">
                  <a:moveTo>
                    <a:pt x="2639225" y="0"/>
                  </a:moveTo>
                  <a:lnTo>
                    <a:pt x="2694330" y="55105"/>
                  </a:lnTo>
                </a:path>
                <a:path w="7767320" h="55245">
                  <a:moveTo>
                    <a:pt x="2671025" y="0"/>
                  </a:moveTo>
                  <a:lnTo>
                    <a:pt x="2726131" y="55105"/>
                  </a:lnTo>
                </a:path>
                <a:path w="7767320" h="55245">
                  <a:moveTo>
                    <a:pt x="2702826" y="0"/>
                  </a:moveTo>
                  <a:lnTo>
                    <a:pt x="2757932" y="55105"/>
                  </a:lnTo>
                </a:path>
                <a:path w="7767320" h="55245">
                  <a:moveTo>
                    <a:pt x="2734614" y="0"/>
                  </a:moveTo>
                  <a:lnTo>
                    <a:pt x="2789720" y="55105"/>
                  </a:lnTo>
                </a:path>
                <a:path w="7767320" h="55245">
                  <a:moveTo>
                    <a:pt x="2766415" y="0"/>
                  </a:moveTo>
                  <a:lnTo>
                    <a:pt x="2821520" y="55105"/>
                  </a:lnTo>
                </a:path>
                <a:path w="7767320" h="55245">
                  <a:moveTo>
                    <a:pt x="2798216" y="0"/>
                  </a:moveTo>
                  <a:lnTo>
                    <a:pt x="2853321" y="55105"/>
                  </a:lnTo>
                </a:path>
                <a:path w="7767320" h="55245">
                  <a:moveTo>
                    <a:pt x="2830017" y="0"/>
                  </a:moveTo>
                  <a:lnTo>
                    <a:pt x="2885122" y="55105"/>
                  </a:lnTo>
                </a:path>
                <a:path w="7767320" h="55245">
                  <a:moveTo>
                    <a:pt x="2861818" y="0"/>
                  </a:moveTo>
                  <a:lnTo>
                    <a:pt x="2916910" y="55105"/>
                  </a:lnTo>
                </a:path>
                <a:path w="7767320" h="55245">
                  <a:moveTo>
                    <a:pt x="2893606" y="0"/>
                  </a:moveTo>
                  <a:lnTo>
                    <a:pt x="2948711" y="55105"/>
                  </a:lnTo>
                </a:path>
                <a:path w="7767320" h="55245">
                  <a:moveTo>
                    <a:pt x="2925406" y="0"/>
                  </a:moveTo>
                  <a:lnTo>
                    <a:pt x="2980512" y="55105"/>
                  </a:lnTo>
                </a:path>
                <a:path w="7767320" h="55245">
                  <a:moveTo>
                    <a:pt x="2957207" y="0"/>
                  </a:moveTo>
                  <a:lnTo>
                    <a:pt x="3012313" y="55105"/>
                  </a:lnTo>
                </a:path>
                <a:path w="7767320" h="55245">
                  <a:moveTo>
                    <a:pt x="2989008" y="0"/>
                  </a:moveTo>
                  <a:lnTo>
                    <a:pt x="3044101" y="55105"/>
                  </a:lnTo>
                </a:path>
                <a:path w="7767320" h="55245">
                  <a:moveTo>
                    <a:pt x="3020796" y="0"/>
                  </a:moveTo>
                  <a:lnTo>
                    <a:pt x="3075901" y="55105"/>
                  </a:lnTo>
                </a:path>
                <a:path w="7767320" h="55245">
                  <a:moveTo>
                    <a:pt x="3052597" y="0"/>
                  </a:moveTo>
                  <a:lnTo>
                    <a:pt x="3107702" y="55105"/>
                  </a:lnTo>
                </a:path>
                <a:path w="7767320" h="55245">
                  <a:moveTo>
                    <a:pt x="3084398" y="0"/>
                  </a:moveTo>
                  <a:lnTo>
                    <a:pt x="3139503" y="55105"/>
                  </a:lnTo>
                </a:path>
                <a:path w="7767320" h="55245">
                  <a:moveTo>
                    <a:pt x="3116199" y="0"/>
                  </a:moveTo>
                  <a:lnTo>
                    <a:pt x="3171304" y="55105"/>
                  </a:lnTo>
                </a:path>
                <a:path w="7767320" h="55245">
                  <a:moveTo>
                    <a:pt x="3147987" y="0"/>
                  </a:moveTo>
                  <a:lnTo>
                    <a:pt x="3203092" y="55105"/>
                  </a:lnTo>
                </a:path>
                <a:path w="7767320" h="55245">
                  <a:moveTo>
                    <a:pt x="3179787" y="0"/>
                  </a:moveTo>
                  <a:lnTo>
                    <a:pt x="3234893" y="55105"/>
                  </a:lnTo>
                </a:path>
                <a:path w="7767320" h="55245">
                  <a:moveTo>
                    <a:pt x="3211588" y="0"/>
                  </a:moveTo>
                  <a:lnTo>
                    <a:pt x="3266694" y="55105"/>
                  </a:lnTo>
                </a:path>
                <a:path w="7767320" h="55245">
                  <a:moveTo>
                    <a:pt x="3243389" y="0"/>
                  </a:moveTo>
                  <a:lnTo>
                    <a:pt x="3298494" y="55105"/>
                  </a:lnTo>
                </a:path>
                <a:path w="7767320" h="55245">
                  <a:moveTo>
                    <a:pt x="3275190" y="0"/>
                  </a:moveTo>
                  <a:lnTo>
                    <a:pt x="3330282" y="55105"/>
                  </a:lnTo>
                </a:path>
                <a:path w="7767320" h="55245">
                  <a:moveTo>
                    <a:pt x="3306978" y="0"/>
                  </a:moveTo>
                  <a:lnTo>
                    <a:pt x="3362083" y="55105"/>
                  </a:lnTo>
                </a:path>
                <a:path w="7767320" h="55245">
                  <a:moveTo>
                    <a:pt x="3338779" y="0"/>
                  </a:moveTo>
                  <a:lnTo>
                    <a:pt x="3393884" y="55105"/>
                  </a:lnTo>
                </a:path>
                <a:path w="7767320" h="55245">
                  <a:moveTo>
                    <a:pt x="3370579" y="0"/>
                  </a:moveTo>
                  <a:lnTo>
                    <a:pt x="3425685" y="55105"/>
                  </a:lnTo>
                </a:path>
                <a:path w="7767320" h="55245">
                  <a:moveTo>
                    <a:pt x="3402380" y="0"/>
                  </a:moveTo>
                  <a:lnTo>
                    <a:pt x="3457473" y="55105"/>
                  </a:lnTo>
                </a:path>
                <a:path w="7767320" h="55245">
                  <a:moveTo>
                    <a:pt x="3434168" y="0"/>
                  </a:moveTo>
                  <a:lnTo>
                    <a:pt x="3489274" y="55105"/>
                  </a:lnTo>
                </a:path>
                <a:path w="7767320" h="55245">
                  <a:moveTo>
                    <a:pt x="3465969" y="0"/>
                  </a:moveTo>
                  <a:lnTo>
                    <a:pt x="3521075" y="55105"/>
                  </a:lnTo>
                </a:path>
                <a:path w="7767320" h="55245">
                  <a:moveTo>
                    <a:pt x="3497770" y="0"/>
                  </a:moveTo>
                  <a:lnTo>
                    <a:pt x="3552875" y="55105"/>
                  </a:lnTo>
                </a:path>
                <a:path w="7767320" h="55245">
                  <a:moveTo>
                    <a:pt x="3529571" y="0"/>
                  </a:moveTo>
                  <a:lnTo>
                    <a:pt x="3584676" y="55105"/>
                  </a:lnTo>
                </a:path>
                <a:path w="7767320" h="55245">
                  <a:moveTo>
                    <a:pt x="3561359" y="0"/>
                  </a:moveTo>
                  <a:lnTo>
                    <a:pt x="3616464" y="55105"/>
                  </a:lnTo>
                </a:path>
                <a:path w="7767320" h="55245">
                  <a:moveTo>
                    <a:pt x="3593160" y="0"/>
                  </a:moveTo>
                  <a:lnTo>
                    <a:pt x="3648265" y="55105"/>
                  </a:lnTo>
                </a:path>
                <a:path w="7767320" h="55245">
                  <a:moveTo>
                    <a:pt x="3624961" y="0"/>
                  </a:moveTo>
                  <a:lnTo>
                    <a:pt x="3680066" y="55105"/>
                  </a:lnTo>
                </a:path>
                <a:path w="7767320" h="55245">
                  <a:moveTo>
                    <a:pt x="3656761" y="0"/>
                  </a:moveTo>
                  <a:lnTo>
                    <a:pt x="3711867" y="55105"/>
                  </a:lnTo>
                </a:path>
                <a:path w="7767320" h="55245">
                  <a:moveTo>
                    <a:pt x="3688562" y="0"/>
                  </a:moveTo>
                  <a:lnTo>
                    <a:pt x="3743655" y="55105"/>
                  </a:lnTo>
                </a:path>
                <a:path w="7767320" h="55245">
                  <a:moveTo>
                    <a:pt x="3720350" y="0"/>
                  </a:moveTo>
                  <a:lnTo>
                    <a:pt x="3775455" y="55105"/>
                  </a:lnTo>
                </a:path>
                <a:path w="7767320" h="55245">
                  <a:moveTo>
                    <a:pt x="3752151" y="0"/>
                  </a:moveTo>
                  <a:lnTo>
                    <a:pt x="3807256" y="55105"/>
                  </a:lnTo>
                </a:path>
                <a:path w="7767320" h="55245">
                  <a:moveTo>
                    <a:pt x="3783952" y="0"/>
                  </a:moveTo>
                  <a:lnTo>
                    <a:pt x="3839057" y="55105"/>
                  </a:lnTo>
                </a:path>
                <a:path w="7767320" h="55245">
                  <a:moveTo>
                    <a:pt x="3815753" y="0"/>
                  </a:moveTo>
                  <a:lnTo>
                    <a:pt x="3870858" y="55105"/>
                  </a:lnTo>
                </a:path>
                <a:path w="7767320" h="55245">
                  <a:moveTo>
                    <a:pt x="3847541" y="0"/>
                  </a:moveTo>
                  <a:lnTo>
                    <a:pt x="3902646" y="55105"/>
                  </a:lnTo>
                </a:path>
                <a:path w="7767320" h="55245">
                  <a:moveTo>
                    <a:pt x="3879341" y="0"/>
                  </a:moveTo>
                  <a:lnTo>
                    <a:pt x="3934447" y="55105"/>
                  </a:lnTo>
                </a:path>
                <a:path w="7767320" h="55245">
                  <a:moveTo>
                    <a:pt x="3911142" y="0"/>
                  </a:moveTo>
                  <a:lnTo>
                    <a:pt x="3966248" y="55105"/>
                  </a:lnTo>
                </a:path>
                <a:path w="7767320" h="55245">
                  <a:moveTo>
                    <a:pt x="3942943" y="0"/>
                  </a:moveTo>
                  <a:lnTo>
                    <a:pt x="3998048" y="55105"/>
                  </a:lnTo>
                </a:path>
                <a:path w="7767320" h="55245">
                  <a:moveTo>
                    <a:pt x="3974744" y="0"/>
                  </a:moveTo>
                  <a:lnTo>
                    <a:pt x="4029837" y="55105"/>
                  </a:lnTo>
                </a:path>
                <a:path w="7767320" h="55245">
                  <a:moveTo>
                    <a:pt x="4006532" y="0"/>
                  </a:moveTo>
                  <a:lnTo>
                    <a:pt x="4061637" y="55105"/>
                  </a:lnTo>
                </a:path>
                <a:path w="7767320" h="55245">
                  <a:moveTo>
                    <a:pt x="4038333" y="0"/>
                  </a:moveTo>
                  <a:lnTo>
                    <a:pt x="4093438" y="55105"/>
                  </a:lnTo>
                </a:path>
                <a:path w="7767320" h="55245">
                  <a:moveTo>
                    <a:pt x="4070134" y="0"/>
                  </a:moveTo>
                  <a:lnTo>
                    <a:pt x="4125239" y="55105"/>
                  </a:lnTo>
                </a:path>
                <a:path w="7767320" h="55245">
                  <a:moveTo>
                    <a:pt x="4101934" y="0"/>
                  </a:moveTo>
                  <a:lnTo>
                    <a:pt x="4157040" y="55105"/>
                  </a:lnTo>
                </a:path>
                <a:path w="7767320" h="55245">
                  <a:moveTo>
                    <a:pt x="4133723" y="0"/>
                  </a:moveTo>
                  <a:lnTo>
                    <a:pt x="4188828" y="55105"/>
                  </a:lnTo>
                </a:path>
                <a:path w="7767320" h="55245">
                  <a:moveTo>
                    <a:pt x="4165523" y="0"/>
                  </a:moveTo>
                  <a:lnTo>
                    <a:pt x="4220629" y="55105"/>
                  </a:lnTo>
                </a:path>
                <a:path w="7767320" h="55245">
                  <a:moveTo>
                    <a:pt x="4197324" y="0"/>
                  </a:moveTo>
                  <a:lnTo>
                    <a:pt x="4252429" y="55105"/>
                  </a:lnTo>
                </a:path>
                <a:path w="7767320" h="55245">
                  <a:moveTo>
                    <a:pt x="4229125" y="0"/>
                  </a:moveTo>
                  <a:lnTo>
                    <a:pt x="4284230" y="55105"/>
                  </a:lnTo>
                </a:path>
                <a:path w="7767320" h="55245">
                  <a:moveTo>
                    <a:pt x="4260913" y="0"/>
                  </a:moveTo>
                  <a:lnTo>
                    <a:pt x="4316018" y="55105"/>
                  </a:lnTo>
                </a:path>
                <a:path w="7767320" h="55245">
                  <a:moveTo>
                    <a:pt x="4292714" y="0"/>
                  </a:moveTo>
                  <a:lnTo>
                    <a:pt x="4347819" y="55105"/>
                  </a:lnTo>
                </a:path>
                <a:path w="7767320" h="55245">
                  <a:moveTo>
                    <a:pt x="4324515" y="0"/>
                  </a:moveTo>
                  <a:lnTo>
                    <a:pt x="4379620" y="55105"/>
                  </a:lnTo>
                </a:path>
                <a:path w="7767320" h="55245">
                  <a:moveTo>
                    <a:pt x="4356315" y="0"/>
                  </a:moveTo>
                  <a:lnTo>
                    <a:pt x="4411421" y="55105"/>
                  </a:lnTo>
                </a:path>
                <a:path w="7767320" h="55245">
                  <a:moveTo>
                    <a:pt x="4388116" y="0"/>
                  </a:moveTo>
                  <a:lnTo>
                    <a:pt x="4443209" y="55105"/>
                  </a:lnTo>
                </a:path>
                <a:path w="7767320" h="55245">
                  <a:moveTo>
                    <a:pt x="4419904" y="0"/>
                  </a:moveTo>
                  <a:lnTo>
                    <a:pt x="4475010" y="55105"/>
                  </a:lnTo>
                </a:path>
                <a:path w="7767320" h="55245">
                  <a:moveTo>
                    <a:pt x="4451705" y="0"/>
                  </a:moveTo>
                  <a:lnTo>
                    <a:pt x="4506810" y="55105"/>
                  </a:lnTo>
                </a:path>
                <a:path w="7767320" h="55245">
                  <a:moveTo>
                    <a:pt x="4483506" y="0"/>
                  </a:moveTo>
                  <a:lnTo>
                    <a:pt x="4538611" y="55105"/>
                  </a:lnTo>
                </a:path>
                <a:path w="7767320" h="55245">
                  <a:moveTo>
                    <a:pt x="4515307" y="0"/>
                  </a:moveTo>
                  <a:lnTo>
                    <a:pt x="4570412" y="55105"/>
                  </a:lnTo>
                </a:path>
                <a:path w="7767320" h="55245">
                  <a:moveTo>
                    <a:pt x="4547095" y="0"/>
                  </a:moveTo>
                  <a:lnTo>
                    <a:pt x="4602200" y="55105"/>
                  </a:lnTo>
                </a:path>
                <a:path w="7767320" h="55245">
                  <a:moveTo>
                    <a:pt x="4578896" y="0"/>
                  </a:moveTo>
                  <a:lnTo>
                    <a:pt x="4634001" y="55105"/>
                  </a:lnTo>
                </a:path>
                <a:path w="7767320" h="55245">
                  <a:moveTo>
                    <a:pt x="4610696" y="0"/>
                  </a:moveTo>
                  <a:lnTo>
                    <a:pt x="4665802" y="55105"/>
                  </a:lnTo>
                </a:path>
                <a:path w="7767320" h="55245">
                  <a:moveTo>
                    <a:pt x="4642497" y="0"/>
                  </a:moveTo>
                  <a:lnTo>
                    <a:pt x="4697603" y="55105"/>
                  </a:lnTo>
                </a:path>
                <a:path w="7767320" h="55245">
                  <a:moveTo>
                    <a:pt x="4674298" y="0"/>
                  </a:moveTo>
                  <a:lnTo>
                    <a:pt x="4729391" y="55105"/>
                  </a:lnTo>
                </a:path>
                <a:path w="7767320" h="55245">
                  <a:moveTo>
                    <a:pt x="4706086" y="0"/>
                  </a:moveTo>
                  <a:lnTo>
                    <a:pt x="4761191" y="55105"/>
                  </a:lnTo>
                </a:path>
                <a:path w="7767320" h="55245">
                  <a:moveTo>
                    <a:pt x="4737887" y="0"/>
                  </a:moveTo>
                  <a:lnTo>
                    <a:pt x="4792992" y="55105"/>
                  </a:lnTo>
                </a:path>
                <a:path w="7767320" h="55245">
                  <a:moveTo>
                    <a:pt x="4769688" y="0"/>
                  </a:moveTo>
                  <a:lnTo>
                    <a:pt x="4824793" y="55105"/>
                  </a:lnTo>
                </a:path>
                <a:path w="7767320" h="55245">
                  <a:moveTo>
                    <a:pt x="4801489" y="0"/>
                  </a:moveTo>
                  <a:lnTo>
                    <a:pt x="4856594" y="55105"/>
                  </a:lnTo>
                </a:path>
                <a:path w="7767320" h="55245">
                  <a:moveTo>
                    <a:pt x="4833277" y="0"/>
                  </a:moveTo>
                  <a:lnTo>
                    <a:pt x="4888382" y="55105"/>
                  </a:lnTo>
                </a:path>
                <a:path w="7767320" h="55245">
                  <a:moveTo>
                    <a:pt x="4865077" y="0"/>
                  </a:moveTo>
                  <a:lnTo>
                    <a:pt x="4920183" y="55105"/>
                  </a:lnTo>
                </a:path>
                <a:path w="7767320" h="55245">
                  <a:moveTo>
                    <a:pt x="4896878" y="0"/>
                  </a:moveTo>
                  <a:lnTo>
                    <a:pt x="4951984" y="55105"/>
                  </a:lnTo>
                </a:path>
                <a:path w="7767320" h="55245">
                  <a:moveTo>
                    <a:pt x="4928679" y="0"/>
                  </a:moveTo>
                  <a:lnTo>
                    <a:pt x="4983784" y="55105"/>
                  </a:lnTo>
                </a:path>
                <a:path w="7767320" h="55245">
                  <a:moveTo>
                    <a:pt x="4960480" y="0"/>
                  </a:moveTo>
                  <a:lnTo>
                    <a:pt x="5015572" y="55105"/>
                  </a:lnTo>
                </a:path>
                <a:path w="7767320" h="55245">
                  <a:moveTo>
                    <a:pt x="4992268" y="0"/>
                  </a:moveTo>
                  <a:lnTo>
                    <a:pt x="5047373" y="55105"/>
                  </a:lnTo>
                </a:path>
                <a:path w="7767320" h="55245">
                  <a:moveTo>
                    <a:pt x="5024069" y="0"/>
                  </a:moveTo>
                  <a:lnTo>
                    <a:pt x="5079174" y="55105"/>
                  </a:lnTo>
                </a:path>
                <a:path w="7767320" h="55245">
                  <a:moveTo>
                    <a:pt x="5055870" y="0"/>
                  </a:moveTo>
                  <a:lnTo>
                    <a:pt x="5110975" y="55105"/>
                  </a:lnTo>
                </a:path>
                <a:path w="7767320" h="55245">
                  <a:moveTo>
                    <a:pt x="5087670" y="0"/>
                  </a:moveTo>
                  <a:lnTo>
                    <a:pt x="5142763" y="55105"/>
                  </a:lnTo>
                </a:path>
                <a:path w="7767320" h="55245">
                  <a:moveTo>
                    <a:pt x="5119458" y="0"/>
                  </a:moveTo>
                  <a:lnTo>
                    <a:pt x="5174564" y="55105"/>
                  </a:lnTo>
                </a:path>
                <a:path w="7767320" h="55245">
                  <a:moveTo>
                    <a:pt x="5151259" y="0"/>
                  </a:moveTo>
                  <a:lnTo>
                    <a:pt x="5206365" y="55105"/>
                  </a:lnTo>
                </a:path>
                <a:path w="7767320" h="55245">
                  <a:moveTo>
                    <a:pt x="5183060" y="0"/>
                  </a:moveTo>
                  <a:lnTo>
                    <a:pt x="5238165" y="55105"/>
                  </a:lnTo>
                </a:path>
                <a:path w="7767320" h="55245">
                  <a:moveTo>
                    <a:pt x="5214861" y="0"/>
                  </a:moveTo>
                  <a:lnTo>
                    <a:pt x="5269966" y="55105"/>
                  </a:lnTo>
                </a:path>
                <a:path w="7767320" h="55245">
                  <a:moveTo>
                    <a:pt x="5246649" y="0"/>
                  </a:moveTo>
                  <a:lnTo>
                    <a:pt x="5301754" y="55105"/>
                  </a:lnTo>
                </a:path>
                <a:path w="7767320" h="55245">
                  <a:moveTo>
                    <a:pt x="5278450" y="0"/>
                  </a:moveTo>
                  <a:lnTo>
                    <a:pt x="5333555" y="55105"/>
                  </a:lnTo>
                </a:path>
                <a:path w="7767320" h="55245">
                  <a:moveTo>
                    <a:pt x="5310251" y="0"/>
                  </a:moveTo>
                  <a:lnTo>
                    <a:pt x="5365356" y="55105"/>
                  </a:lnTo>
                </a:path>
                <a:path w="7767320" h="55245">
                  <a:moveTo>
                    <a:pt x="5342051" y="0"/>
                  </a:moveTo>
                  <a:lnTo>
                    <a:pt x="5397157" y="55105"/>
                  </a:lnTo>
                </a:path>
                <a:path w="7767320" h="55245">
                  <a:moveTo>
                    <a:pt x="5373852" y="0"/>
                  </a:moveTo>
                  <a:lnTo>
                    <a:pt x="5428945" y="55105"/>
                  </a:lnTo>
                </a:path>
                <a:path w="7767320" h="55245">
                  <a:moveTo>
                    <a:pt x="5405640" y="0"/>
                  </a:moveTo>
                  <a:lnTo>
                    <a:pt x="5460746" y="55105"/>
                  </a:lnTo>
                </a:path>
                <a:path w="7767320" h="55245">
                  <a:moveTo>
                    <a:pt x="5437441" y="0"/>
                  </a:moveTo>
                  <a:lnTo>
                    <a:pt x="5492546" y="55105"/>
                  </a:lnTo>
                </a:path>
                <a:path w="7767320" h="55245">
                  <a:moveTo>
                    <a:pt x="5469242" y="0"/>
                  </a:moveTo>
                  <a:lnTo>
                    <a:pt x="5524347" y="55105"/>
                  </a:lnTo>
                </a:path>
                <a:path w="7767320" h="55245">
                  <a:moveTo>
                    <a:pt x="5501043" y="0"/>
                  </a:moveTo>
                  <a:lnTo>
                    <a:pt x="5556135" y="55105"/>
                  </a:lnTo>
                </a:path>
                <a:path w="7767320" h="55245">
                  <a:moveTo>
                    <a:pt x="5532831" y="0"/>
                  </a:moveTo>
                  <a:lnTo>
                    <a:pt x="5587936" y="55105"/>
                  </a:lnTo>
                </a:path>
                <a:path w="7767320" h="55245">
                  <a:moveTo>
                    <a:pt x="5564632" y="0"/>
                  </a:moveTo>
                  <a:lnTo>
                    <a:pt x="5619737" y="55105"/>
                  </a:lnTo>
                </a:path>
                <a:path w="7767320" h="55245">
                  <a:moveTo>
                    <a:pt x="5596432" y="0"/>
                  </a:moveTo>
                  <a:lnTo>
                    <a:pt x="5651538" y="55105"/>
                  </a:lnTo>
                </a:path>
                <a:path w="7767320" h="55245">
                  <a:moveTo>
                    <a:pt x="5628233" y="0"/>
                  </a:moveTo>
                  <a:lnTo>
                    <a:pt x="5683338" y="55105"/>
                  </a:lnTo>
                </a:path>
                <a:path w="7767320" h="55245">
                  <a:moveTo>
                    <a:pt x="5660021" y="0"/>
                  </a:moveTo>
                  <a:lnTo>
                    <a:pt x="5715127" y="55105"/>
                  </a:lnTo>
                </a:path>
                <a:path w="7767320" h="55245">
                  <a:moveTo>
                    <a:pt x="5691822" y="0"/>
                  </a:moveTo>
                  <a:lnTo>
                    <a:pt x="5746927" y="55105"/>
                  </a:lnTo>
                </a:path>
                <a:path w="7767320" h="55245">
                  <a:moveTo>
                    <a:pt x="5723623" y="0"/>
                  </a:moveTo>
                  <a:lnTo>
                    <a:pt x="5778728" y="55105"/>
                  </a:lnTo>
                </a:path>
                <a:path w="7767320" h="55245">
                  <a:moveTo>
                    <a:pt x="5755424" y="0"/>
                  </a:moveTo>
                  <a:lnTo>
                    <a:pt x="5810529" y="55105"/>
                  </a:lnTo>
                </a:path>
                <a:path w="7767320" h="55245">
                  <a:moveTo>
                    <a:pt x="5787224" y="0"/>
                  </a:moveTo>
                  <a:lnTo>
                    <a:pt x="5842317" y="55105"/>
                  </a:lnTo>
                </a:path>
                <a:path w="7767320" h="55245">
                  <a:moveTo>
                    <a:pt x="5819013" y="0"/>
                  </a:moveTo>
                  <a:lnTo>
                    <a:pt x="5874118" y="55105"/>
                  </a:lnTo>
                </a:path>
                <a:path w="7767320" h="55245">
                  <a:moveTo>
                    <a:pt x="5850813" y="0"/>
                  </a:moveTo>
                  <a:lnTo>
                    <a:pt x="5905919" y="55105"/>
                  </a:lnTo>
                </a:path>
                <a:path w="7767320" h="55245">
                  <a:moveTo>
                    <a:pt x="5882614" y="0"/>
                  </a:moveTo>
                  <a:lnTo>
                    <a:pt x="5937719" y="55105"/>
                  </a:lnTo>
                </a:path>
                <a:path w="7767320" h="55245">
                  <a:moveTo>
                    <a:pt x="5914415" y="0"/>
                  </a:moveTo>
                  <a:lnTo>
                    <a:pt x="5969520" y="55105"/>
                  </a:lnTo>
                </a:path>
                <a:path w="7767320" h="55245">
                  <a:moveTo>
                    <a:pt x="5946203" y="0"/>
                  </a:moveTo>
                  <a:lnTo>
                    <a:pt x="6001308" y="55105"/>
                  </a:lnTo>
                </a:path>
                <a:path w="7767320" h="55245">
                  <a:moveTo>
                    <a:pt x="5978004" y="0"/>
                  </a:moveTo>
                  <a:lnTo>
                    <a:pt x="6033109" y="55105"/>
                  </a:lnTo>
                </a:path>
                <a:path w="7767320" h="55245">
                  <a:moveTo>
                    <a:pt x="6009805" y="0"/>
                  </a:moveTo>
                  <a:lnTo>
                    <a:pt x="6064910" y="55105"/>
                  </a:lnTo>
                </a:path>
                <a:path w="7767320" h="55245">
                  <a:moveTo>
                    <a:pt x="6041605" y="0"/>
                  </a:moveTo>
                  <a:lnTo>
                    <a:pt x="6096711" y="55105"/>
                  </a:lnTo>
                </a:path>
                <a:path w="7767320" h="55245">
                  <a:moveTo>
                    <a:pt x="6073406" y="0"/>
                  </a:moveTo>
                  <a:lnTo>
                    <a:pt x="6128499" y="55105"/>
                  </a:lnTo>
                </a:path>
                <a:path w="7767320" h="55245">
                  <a:moveTo>
                    <a:pt x="6105194" y="0"/>
                  </a:moveTo>
                  <a:lnTo>
                    <a:pt x="6160300" y="55105"/>
                  </a:lnTo>
                </a:path>
                <a:path w="7767320" h="55245">
                  <a:moveTo>
                    <a:pt x="6136995" y="0"/>
                  </a:moveTo>
                  <a:lnTo>
                    <a:pt x="6192100" y="55105"/>
                  </a:lnTo>
                </a:path>
                <a:path w="7767320" h="55245">
                  <a:moveTo>
                    <a:pt x="6168796" y="0"/>
                  </a:moveTo>
                  <a:lnTo>
                    <a:pt x="6223901" y="55105"/>
                  </a:lnTo>
                </a:path>
                <a:path w="7767320" h="55245">
                  <a:moveTo>
                    <a:pt x="6200597" y="0"/>
                  </a:moveTo>
                  <a:lnTo>
                    <a:pt x="6255689" y="55105"/>
                  </a:lnTo>
                </a:path>
                <a:path w="7767320" h="55245">
                  <a:moveTo>
                    <a:pt x="6232385" y="0"/>
                  </a:moveTo>
                  <a:lnTo>
                    <a:pt x="6287490" y="55105"/>
                  </a:lnTo>
                </a:path>
                <a:path w="7767320" h="55245">
                  <a:moveTo>
                    <a:pt x="6264186" y="0"/>
                  </a:moveTo>
                  <a:lnTo>
                    <a:pt x="6319291" y="55105"/>
                  </a:lnTo>
                </a:path>
                <a:path w="7767320" h="55245">
                  <a:moveTo>
                    <a:pt x="6295986" y="0"/>
                  </a:moveTo>
                  <a:lnTo>
                    <a:pt x="6351092" y="55105"/>
                  </a:lnTo>
                </a:path>
                <a:path w="7767320" h="55245">
                  <a:moveTo>
                    <a:pt x="6327787" y="0"/>
                  </a:moveTo>
                  <a:lnTo>
                    <a:pt x="6382893" y="55105"/>
                  </a:lnTo>
                </a:path>
                <a:path w="7767320" h="55245">
                  <a:moveTo>
                    <a:pt x="6359575" y="0"/>
                  </a:moveTo>
                  <a:lnTo>
                    <a:pt x="6414681" y="55105"/>
                  </a:lnTo>
                </a:path>
                <a:path w="7767320" h="55245">
                  <a:moveTo>
                    <a:pt x="6391376" y="0"/>
                  </a:moveTo>
                  <a:lnTo>
                    <a:pt x="6446481" y="55105"/>
                  </a:lnTo>
                </a:path>
                <a:path w="7767320" h="55245">
                  <a:moveTo>
                    <a:pt x="6423177" y="0"/>
                  </a:moveTo>
                  <a:lnTo>
                    <a:pt x="6478282" y="55105"/>
                  </a:lnTo>
                </a:path>
                <a:path w="7767320" h="55245">
                  <a:moveTo>
                    <a:pt x="6454978" y="0"/>
                  </a:moveTo>
                  <a:lnTo>
                    <a:pt x="6510083" y="55105"/>
                  </a:lnTo>
                </a:path>
                <a:path w="7767320" h="55245">
                  <a:moveTo>
                    <a:pt x="6486779" y="0"/>
                  </a:moveTo>
                  <a:lnTo>
                    <a:pt x="6541871" y="55105"/>
                  </a:lnTo>
                </a:path>
                <a:path w="7767320" h="55245">
                  <a:moveTo>
                    <a:pt x="6518567" y="0"/>
                  </a:moveTo>
                  <a:lnTo>
                    <a:pt x="6573672" y="55105"/>
                  </a:lnTo>
                </a:path>
                <a:path w="7767320" h="55245">
                  <a:moveTo>
                    <a:pt x="6550367" y="0"/>
                  </a:moveTo>
                  <a:lnTo>
                    <a:pt x="6605473" y="55105"/>
                  </a:lnTo>
                </a:path>
                <a:path w="7767320" h="55245">
                  <a:moveTo>
                    <a:pt x="6582168" y="0"/>
                  </a:moveTo>
                  <a:lnTo>
                    <a:pt x="6637274" y="55105"/>
                  </a:lnTo>
                </a:path>
                <a:path w="7767320" h="55245">
                  <a:moveTo>
                    <a:pt x="6613969" y="0"/>
                  </a:moveTo>
                  <a:lnTo>
                    <a:pt x="6669062" y="55105"/>
                  </a:lnTo>
                </a:path>
                <a:path w="7767320" h="55245">
                  <a:moveTo>
                    <a:pt x="6645757" y="0"/>
                  </a:moveTo>
                  <a:lnTo>
                    <a:pt x="6700862" y="55105"/>
                  </a:lnTo>
                </a:path>
                <a:path w="7767320" h="55245">
                  <a:moveTo>
                    <a:pt x="6677558" y="0"/>
                  </a:moveTo>
                  <a:lnTo>
                    <a:pt x="6732663" y="55105"/>
                  </a:lnTo>
                </a:path>
                <a:path w="7767320" h="55245">
                  <a:moveTo>
                    <a:pt x="6709359" y="0"/>
                  </a:moveTo>
                  <a:lnTo>
                    <a:pt x="6764464" y="55105"/>
                  </a:lnTo>
                </a:path>
                <a:path w="7767320" h="55245">
                  <a:moveTo>
                    <a:pt x="6741159" y="0"/>
                  </a:moveTo>
                  <a:lnTo>
                    <a:pt x="6796265" y="55105"/>
                  </a:lnTo>
                </a:path>
                <a:path w="7767320" h="55245">
                  <a:moveTo>
                    <a:pt x="6772948" y="0"/>
                  </a:moveTo>
                  <a:lnTo>
                    <a:pt x="6828053" y="55105"/>
                  </a:lnTo>
                </a:path>
                <a:path w="7767320" h="55245">
                  <a:moveTo>
                    <a:pt x="6804748" y="0"/>
                  </a:moveTo>
                  <a:lnTo>
                    <a:pt x="6859854" y="55105"/>
                  </a:lnTo>
                </a:path>
                <a:path w="7767320" h="55245">
                  <a:moveTo>
                    <a:pt x="6836549" y="0"/>
                  </a:moveTo>
                  <a:lnTo>
                    <a:pt x="6891655" y="55105"/>
                  </a:lnTo>
                </a:path>
                <a:path w="7767320" h="55245">
                  <a:moveTo>
                    <a:pt x="6868350" y="0"/>
                  </a:moveTo>
                  <a:lnTo>
                    <a:pt x="6923455" y="55105"/>
                  </a:lnTo>
                </a:path>
                <a:path w="7767320" h="55245">
                  <a:moveTo>
                    <a:pt x="6900151" y="0"/>
                  </a:moveTo>
                  <a:lnTo>
                    <a:pt x="6955243" y="55105"/>
                  </a:lnTo>
                </a:path>
                <a:path w="7767320" h="55245">
                  <a:moveTo>
                    <a:pt x="6931939" y="0"/>
                  </a:moveTo>
                  <a:lnTo>
                    <a:pt x="6987044" y="55105"/>
                  </a:lnTo>
                </a:path>
                <a:path w="7767320" h="55245">
                  <a:moveTo>
                    <a:pt x="6963740" y="0"/>
                  </a:moveTo>
                  <a:lnTo>
                    <a:pt x="7018845" y="55105"/>
                  </a:lnTo>
                </a:path>
                <a:path w="7767320" h="55245">
                  <a:moveTo>
                    <a:pt x="6995541" y="0"/>
                  </a:moveTo>
                  <a:lnTo>
                    <a:pt x="7050646" y="55105"/>
                  </a:lnTo>
                </a:path>
                <a:path w="7767320" h="55245">
                  <a:moveTo>
                    <a:pt x="7027341" y="0"/>
                  </a:moveTo>
                  <a:lnTo>
                    <a:pt x="7082447" y="55105"/>
                  </a:lnTo>
                </a:path>
                <a:path w="7767320" h="55245">
                  <a:moveTo>
                    <a:pt x="7059129" y="0"/>
                  </a:moveTo>
                  <a:lnTo>
                    <a:pt x="7114235" y="55105"/>
                  </a:lnTo>
                </a:path>
                <a:path w="7767320" h="55245">
                  <a:moveTo>
                    <a:pt x="7090930" y="0"/>
                  </a:moveTo>
                  <a:lnTo>
                    <a:pt x="7146035" y="55105"/>
                  </a:lnTo>
                </a:path>
                <a:path w="7767320" h="55245">
                  <a:moveTo>
                    <a:pt x="7122731" y="0"/>
                  </a:moveTo>
                  <a:lnTo>
                    <a:pt x="7177836" y="55105"/>
                  </a:lnTo>
                </a:path>
                <a:path w="7767320" h="55245">
                  <a:moveTo>
                    <a:pt x="7154532" y="0"/>
                  </a:moveTo>
                  <a:lnTo>
                    <a:pt x="7209637" y="55105"/>
                  </a:lnTo>
                </a:path>
                <a:path w="7767320" h="55245">
                  <a:moveTo>
                    <a:pt x="7186333" y="0"/>
                  </a:moveTo>
                  <a:lnTo>
                    <a:pt x="7241425" y="55105"/>
                  </a:lnTo>
                </a:path>
                <a:path w="7767320" h="55245">
                  <a:moveTo>
                    <a:pt x="7218121" y="0"/>
                  </a:moveTo>
                  <a:lnTo>
                    <a:pt x="7273226" y="55105"/>
                  </a:lnTo>
                </a:path>
                <a:path w="7767320" h="55245">
                  <a:moveTo>
                    <a:pt x="7249922" y="0"/>
                  </a:moveTo>
                  <a:lnTo>
                    <a:pt x="7305027" y="55105"/>
                  </a:lnTo>
                </a:path>
                <a:path w="7767320" h="55245">
                  <a:moveTo>
                    <a:pt x="7281722" y="0"/>
                  </a:moveTo>
                  <a:lnTo>
                    <a:pt x="7336828" y="55105"/>
                  </a:lnTo>
                </a:path>
                <a:path w="7767320" h="55245">
                  <a:moveTo>
                    <a:pt x="7313523" y="0"/>
                  </a:moveTo>
                  <a:lnTo>
                    <a:pt x="7368616" y="55105"/>
                  </a:lnTo>
                </a:path>
                <a:path w="7767320" h="55245">
                  <a:moveTo>
                    <a:pt x="7345311" y="0"/>
                  </a:moveTo>
                  <a:lnTo>
                    <a:pt x="7400417" y="55105"/>
                  </a:lnTo>
                </a:path>
                <a:path w="7767320" h="55245">
                  <a:moveTo>
                    <a:pt x="7377112" y="0"/>
                  </a:moveTo>
                  <a:lnTo>
                    <a:pt x="7432217" y="55105"/>
                  </a:lnTo>
                </a:path>
                <a:path w="7767320" h="55245">
                  <a:moveTo>
                    <a:pt x="7567904" y="0"/>
                  </a:moveTo>
                  <a:lnTo>
                    <a:pt x="7623009" y="55105"/>
                  </a:lnTo>
                </a:path>
                <a:path w="7767320" h="55245">
                  <a:moveTo>
                    <a:pt x="7599705" y="0"/>
                  </a:moveTo>
                  <a:lnTo>
                    <a:pt x="7654798" y="55105"/>
                  </a:lnTo>
                </a:path>
                <a:path w="7767320" h="55245">
                  <a:moveTo>
                    <a:pt x="7631493" y="0"/>
                  </a:moveTo>
                  <a:lnTo>
                    <a:pt x="7686598" y="55105"/>
                  </a:lnTo>
                </a:path>
                <a:path w="7767320" h="55245">
                  <a:moveTo>
                    <a:pt x="7663294" y="0"/>
                  </a:moveTo>
                  <a:lnTo>
                    <a:pt x="7718399" y="55105"/>
                  </a:lnTo>
                </a:path>
                <a:path w="7767320" h="55245">
                  <a:moveTo>
                    <a:pt x="7695095" y="0"/>
                  </a:moveTo>
                  <a:lnTo>
                    <a:pt x="7750200" y="55105"/>
                  </a:lnTo>
                </a:path>
                <a:path w="7767320" h="55245">
                  <a:moveTo>
                    <a:pt x="7726895" y="0"/>
                  </a:moveTo>
                  <a:lnTo>
                    <a:pt x="7767286" y="40400"/>
                  </a:lnTo>
                </a:path>
                <a:path w="7767320" h="55245">
                  <a:moveTo>
                    <a:pt x="7758683" y="0"/>
                  </a:moveTo>
                  <a:lnTo>
                    <a:pt x="7767286" y="8602"/>
                  </a:lnTo>
                </a:path>
              </a:pathLst>
            </a:custGeom>
            <a:ln w="11874">
              <a:solidFill>
                <a:srgbClr val="FFFFFF"/>
              </a:solidFill>
            </a:ln>
          </p:spPr>
          <p:txBody>
            <a:bodyPr wrap="square" lIns="0" tIns="0" rIns="0" bIns="0" rtlCol="0"/>
            <a:lstStyle/>
            <a:p>
              <a:endParaRPr/>
            </a:p>
          </p:txBody>
        </p:sp>
        <p:sp>
          <p:nvSpPr>
            <p:cNvPr id="6" name="object 6"/>
            <p:cNvSpPr/>
            <p:nvPr/>
          </p:nvSpPr>
          <p:spPr>
            <a:xfrm>
              <a:off x="7406639"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7" name="object 7"/>
          <p:cNvSpPr txBox="1"/>
          <p:nvPr/>
        </p:nvSpPr>
        <p:spPr>
          <a:xfrm>
            <a:off x="7410062" y="9674528"/>
            <a:ext cx="189230" cy="193040"/>
          </a:xfrm>
          <a:prstGeom prst="rect">
            <a:avLst/>
          </a:prstGeom>
        </p:spPr>
        <p:txBody>
          <a:bodyPr vert="horz" wrap="square" lIns="0" tIns="12700" rIns="0" bIns="0" rtlCol="0">
            <a:spAutoFit/>
          </a:bodyPr>
          <a:lstStyle/>
          <a:p>
            <a:pPr marL="12700">
              <a:lnSpc>
                <a:spcPct val="100000"/>
              </a:lnSpc>
              <a:spcBef>
                <a:spcPts val="100"/>
              </a:spcBef>
            </a:pPr>
            <a:r>
              <a:rPr sz="1100" b="0" spc="-25" dirty="0">
                <a:solidFill>
                  <a:srgbClr val="FFFFFF"/>
                </a:solidFill>
                <a:latin typeface="Gotham Book"/>
                <a:cs typeface="Gotham Book"/>
              </a:rPr>
              <a:t>27</a:t>
            </a:r>
            <a:endParaRPr sz="1100">
              <a:latin typeface="Gotham Book"/>
              <a:cs typeface="Gotham Book"/>
            </a:endParaRPr>
          </a:p>
        </p:txBody>
      </p:sp>
      <p:sp>
        <p:nvSpPr>
          <p:cNvPr id="8" name="object 8"/>
          <p:cNvSpPr txBox="1">
            <a:spLocks noGrp="1"/>
          </p:cNvSpPr>
          <p:nvPr>
            <p:ph type="title"/>
          </p:nvPr>
        </p:nvSpPr>
        <p:spPr>
          <a:xfrm>
            <a:off x="443955" y="545831"/>
            <a:ext cx="2454275" cy="443711"/>
          </a:xfrm>
          <a:prstGeom prst="rect">
            <a:avLst/>
          </a:prstGeom>
        </p:spPr>
        <p:txBody>
          <a:bodyPr vert="horz" wrap="square" lIns="0" tIns="12700" rIns="0" bIns="0" rtlCol="0">
            <a:spAutoFit/>
          </a:bodyPr>
          <a:lstStyle/>
          <a:p>
            <a:pPr marL="12700">
              <a:lnSpc>
                <a:spcPct val="100000"/>
              </a:lnSpc>
              <a:spcBef>
                <a:spcPts val="100"/>
              </a:spcBef>
            </a:pPr>
            <a:r>
              <a:rPr sz="2800" b="1" spc="-35" dirty="0"/>
              <a:t>WEBER</a:t>
            </a:r>
            <a:r>
              <a:rPr sz="2800" b="1" spc="-135" dirty="0"/>
              <a:t> </a:t>
            </a:r>
            <a:r>
              <a:rPr sz="2800" b="1" spc="-65" dirty="0"/>
              <a:t>FARMS</a:t>
            </a:r>
          </a:p>
        </p:txBody>
      </p:sp>
      <p:sp>
        <p:nvSpPr>
          <p:cNvPr id="9" name="object 9"/>
          <p:cNvSpPr txBox="1"/>
          <p:nvPr/>
        </p:nvSpPr>
        <p:spPr>
          <a:xfrm>
            <a:off x="436118" y="1681476"/>
            <a:ext cx="3641090" cy="1488440"/>
          </a:xfrm>
          <a:prstGeom prst="rect">
            <a:avLst/>
          </a:prstGeom>
        </p:spPr>
        <p:txBody>
          <a:bodyPr vert="horz" wrap="square" lIns="0" tIns="12700" rIns="0" bIns="0" rtlCol="0">
            <a:spAutoFit/>
          </a:bodyPr>
          <a:lstStyle/>
          <a:p>
            <a:pPr marL="12700" marR="5080">
              <a:lnSpc>
                <a:spcPct val="100000"/>
              </a:lnSpc>
              <a:spcBef>
                <a:spcPts val="100"/>
              </a:spcBef>
            </a:pPr>
            <a:r>
              <a:rPr sz="1200" b="0" dirty="0">
                <a:solidFill>
                  <a:srgbClr val="231F20"/>
                </a:solidFill>
                <a:latin typeface="Gotham Book"/>
                <a:cs typeface="Gotham Book"/>
              </a:rPr>
              <a:t>Laura</a:t>
            </a:r>
            <a:r>
              <a:rPr sz="1200" b="0" spc="-40" dirty="0">
                <a:solidFill>
                  <a:srgbClr val="231F20"/>
                </a:solidFill>
                <a:latin typeface="Gotham Book"/>
                <a:cs typeface="Gotham Book"/>
              </a:rPr>
              <a:t> </a:t>
            </a:r>
            <a:r>
              <a:rPr sz="1200" b="0" dirty="0">
                <a:solidFill>
                  <a:srgbClr val="231F20"/>
                </a:solidFill>
                <a:latin typeface="Gotham Book"/>
                <a:cs typeface="Gotham Book"/>
              </a:rPr>
              <a:t>M.</a:t>
            </a:r>
            <a:r>
              <a:rPr sz="1200" b="0" spc="-40" dirty="0">
                <a:solidFill>
                  <a:srgbClr val="231F20"/>
                </a:solidFill>
                <a:latin typeface="Gotham Book"/>
                <a:cs typeface="Gotham Book"/>
              </a:rPr>
              <a:t> </a:t>
            </a:r>
            <a:r>
              <a:rPr sz="1200" b="0" dirty="0">
                <a:solidFill>
                  <a:srgbClr val="231F20"/>
                </a:solidFill>
                <a:latin typeface="Gotham Book"/>
                <a:cs typeface="Gotham Book"/>
              </a:rPr>
              <a:t>Weber</a:t>
            </a:r>
            <a:r>
              <a:rPr sz="1200" b="0" spc="-40" dirty="0">
                <a:solidFill>
                  <a:srgbClr val="231F20"/>
                </a:solidFill>
                <a:latin typeface="Gotham Book"/>
                <a:cs typeface="Gotham Book"/>
              </a:rPr>
              <a:t> </a:t>
            </a:r>
            <a:r>
              <a:rPr sz="1200" b="0" dirty="0">
                <a:solidFill>
                  <a:srgbClr val="231F20"/>
                </a:solidFill>
                <a:latin typeface="Gotham Book"/>
                <a:cs typeface="Gotham Book"/>
              </a:rPr>
              <a:t>gave</a:t>
            </a:r>
            <a:r>
              <a:rPr sz="1200" b="0" spc="-40" dirty="0">
                <a:solidFill>
                  <a:srgbClr val="231F20"/>
                </a:solidFill>
                <a:latin typeface="Gotham Book"/>
                <a:cs typeface="Gotham Book"/>
              </a:rPr>
              <a:t> </a:t>
            </a:r>
            <a:r>
              <a:rPr sz="1200" b="0" dirty="0">
                <a:solidFill>
                  <a:srgbClr val="231F20"/>
                </a:solidFill>
                <a:latin typeface="Gotham Book"/>
                <a:cs typeface="Gotham Book"/>
              </a:rPr>
              <a:t>LaSalle</a:t>
            </a:r>
            <a:r>
              <a:rPr sz="1200" b="0" spc="-35" dirty="0">
                <a:solidFill>
                  <a:srgbClr val="231F20"/>
                </a:solidFill>
                <a:latin typeface="Gotham Book"/>
                <a:cs typeface="Gotham Book"/>
              </a:rPr>
              <a:t> </a:t>
            </a:r>
            <a:r>
              <a:rPr sz="1200" b="0" spc="-10" dirty="0">
                <a:solidFill>
                  <a:srgbClr val="231F20"/>
                </a:solidFill>
                <a:latin typeface="Gotham Book"/>
                <a:cs typeface="Gotham Book"/>
              </a:rPr>
              <a:t>County,</a:t>
            </a:r>
            <a:r>
              <a:rPr sz="1200" b="0" spc="-40" dirty="0">
                <a:solidFill>
                  <a:srgbClr val="231F20"/>
                </a:solidFill>
                <a:latin typeface="Gotham Book"/>
                <a:cs typeface="Gotham Book"/>
              </a:rPr>
              <a:t> </a:t>
            </a:r>
            <a:r>
              <a:rPr sz="1200" b="0" spc="-10" dirty="0">
                <a:solidFill>
                  <a:srgbClr val="231F20"/>
                </a:solidFill>
                <a:latin typeface="Gotham Book"/>
                <a:cs typeface="Gotham Book"/>
              </a:rPr>
              <a:t>Illinois </a:t>
            </a:r>
            <a:r>
              <a:rPr sz="1200" b="0" dirty="0">
                <a:solidFill>
                  <a:srgbClr val="231F20"/>
                </a:solidFill>
                <a:latin typeface="Gotham Book"/>
                <a:cs typeface="Gotham Book"/>
              </a:rPr>
              <a:t>farmland</a:t>
            </a:r>
            <a:r>
              <a:rPr sz="1200" b="0" spc="-20" dirty="0">
                <a:solidFill>
                  <a:srgbClr val="231F20"/>
                </a:solidFill>
                <a:latin typeface="Gotham Book"/>
                <a:cs typeface="Gotham Book"/>
              </a:rPr>
              <a:t> </a:t>
            </a:r>
            <a:r>
              <a:rPr sz="1200" b="0" dirty="0">
                <a:solidFill>
                  <a:srgbClr val="231F20"/>
                </a:solidFill>
                <a:latin typeface="Gotham Book"/>
                <a:cs typeface="Gotham Book"/>
              </a:rPr>
              <a:t>to</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dirty="0">
                <a:solidFill>
                  <a:srgbClr val="231F20"/>
                </a:solidFill>
                <a:latin typeface="Gotham Book"/>
                <a:cs typeface="Gotham Book"/>
              </a:rPr>
              <a:t>Board</a:t>
            </a:r>
            <a:r>
              <a:rPr sz="1200" b="0" spc="-20" dirty="0">
                <a:solidFill>
                  <a:srgbClr val="231F20"/>
                </a:solidFill>
                <a:latin typeface="Gotham Book"/>
                <a:cs typeface="Gotham Book"/>
              </a:rPr>
              <a:t> </a:t>
            </a:r>
            <a:r>
              <a:rPr sz="1200" b="0" dirty="0">
                <a:solidFill>
                  <a:srgbClr val="231F20"/>
                </a:solidFill>
                <a:latin typeface="Gotham Book"/>
                <a:cs typeface="Gotham Book"/>
              </a:rPr>
              <a:t>of</a:t>
            </a:r>
            <a:r>
              <a:rPr sz="1200" b="0" spc="-20" dirty="0">
                <a:solidFill>
                  <a:srgbClr val="231F20"/>
                </a:solidFill>
                <a:latin typeface="Gotham Book"/>
                <a:cs typeface="Gotham Book"/>
              </a:rPr>
              <a:t> </a:t>
            </a:r>
            <a:r>
              <a:rPr sz="1200" b="0" spc="-10" dirty="0">
                <a:solidFill>
                  <a:srgbClr val="231F20"/>
                </a:solidFill>
                <a:latin typeface="Gotham Book"/>
                <a:cs typeface="Gotham Book"/>
              </a:rPr>
              <a:t>Trustees</a:t>
            </a:r>
            <a:r>
              <a:rPr sz="1200" b="0" spc="-15" dirty="0">
                <a:solidFill>
                  <a:srgbClr val="231F20"/>
                </a:solidFill>
                <a:latin typeface="Gotham Book"/>
                <a:cs typeface="Gotham Book"/>
              </a:rPr>
              <a:t> </a:t>
            </a:r>
            <a:r>
              <a:rPr sz="1200" b="0" dirty="0">
                <a:solidFill>
                  <a:srgbClr val="231F20"/>
                </a:solidFill>
                <a:latin typeface="Gotham Book"/>
                <a:cs typeface="Gotham Book"/>
              </a:rPr>
              <a:t>of</a:t>
            </a:r>
            <a:r>
              <a:rPr sz="1200" b="0" spc="-20" dirty="0">
                <a:solidFill>
                  <a:srgbClr val="231F20"/>
                </a:solidFill>
                <a:latin typeface="Gotham Book"/>
                <a:cs typeface="Gotham Book"/>
              </a:rPr>
              <a:t> </a:t>
            </a:r>
            <a:r>
              <a:rPr sz="1200" b="0" spc="-25" dirty="0">
                <a:solidFill>
                  <a:srgbClr val="231F20"/>
                </a:solidFill>
                <a:latin typeface="Gotham Book"/>
                <a:cs typeface="Gotham Book"/>
              </a:rPr>
              <a:t>the </a:t>
            </a:r>
            <a:r>
              <a:rPr sz="1200" b="0" dirty="0">
                <a:solidFill>
                  <a:srgbClr val="231F20"/>
                </a:solidFill>
                <a:latin typeface="Gotham Book"/>
                <a:cs typeface="Gotham Book"/>
              </a:rPr>
              <a:t>University</a:t>
            </a:r>
            <a:r>
              <a:rPr sz="1200" b="0" spc="-10" dirty="0">
                <a:solidFill>
                  <a:srgbClr val="231F20"/>
                </a:solidFill>
                <a:latin typeface="Gotham Book"/>
                <a:cs typeface="Gotham Book"/>
              </a:rPr>
              <a:t> </a:t>
            </a:r>
            <a:r>
              <a:rPr sz="1200" b="0" dirty="0">
                <a:solidFill>
                  <a:srgbClr val="231F20"/>
                </a:solidFill>
                <a:latin typeface="Gotham Book"/>
                <a:cs typeface="Gotham Book"/>
              </a:rPr>
              <a:t>of</a:t>
            </a:r>
            <a:r>
              <a:rPr sz="1200" b="0" spc="-10" dirty="0">
                <a:solidFill>
                  <a:srgbClr val="231F20"/>
                </a:solidFill>
                <a:latin typeface="Gotham Book"/>
                <a:cs typeface="Gotham Book"/>
              </a:rPr>
              <a:t> </a:t>
            </a:r>
            <a:r>
              <a:rPr sz="1200" b="0" dirty="0">
                <a:solidFill>
                  <a:srgbClr val="231F20"/>
                </a:solidFill>
                <a:latin typeface="Gotham Book"/>
                <a:cs typeface="Gotham Book"/>
              </a:rPr>
              <a:t>Illinois</a:t>
            </a:r>
            <a:r>
              <a:rPr sz="1200" b="0" spc="-10" dirty="0">
                <a:solidFill>
                  <a:srgbClr val="231F20"/>
                </a:solidFill>
                <a:latin typeface="Gotham Book"/>
                <a:cs typeface="Gotham Book"/>
              </a:rPr>
              <a:t> </a:t>
            </a:r>
            <a:r>
              <a:rPr sz="1200" b="0" dirty="0">
                <a:solidFill>
                  <a:srgbClr val="231F20"/>
                </a:solidFill>
                <a:latin typeface="Gotham Book"/>
                <a:cs typeface="Gotham Book"/>
              </a:rPr>
              <a:t>in</a:t>
            </a:r>
            <a:r>
              <a:rPr sz="1200" b="0" spc="-10" dirty="0">
                <a:solidFill>
                  <a:srgbClr val="231F20"/>
                </a:solidFill>
                <a:latin typeface="Gotham Book"/>
                <a:cs typeface="Gotham Book"/>
              </a:rPr>
              <a:t> </a:t>
            </a:r>
            <a:r>
              <a:rPr sz="1200" b="0" dirty="0">
                <a:solidFill>
                  <a:srgbClr val="231F20"/>
                </a:solidFill>
                <a:latin typeface="Gotham Book"/>
                <a:cs typeface="Gotham Book"/>
              </a:rPr>
              <a:t>1955.</a:t>
            </a:r>
            <a:r>
              <a:rPr sz="1200" b="0" spc="-10" dirty="0">
                <a:solidFill>
                  <a:srgbClr val="231F20"/>
                </a:solidFill>
                <a:latin typeface="Gotham Book"/>
                <a:cs typeface="Gotham Book"/>
              </a:rPr>
              <a:t> </a:t>
            </a:r>
            <a:r>
              <a:rPr sz="1200" b="0" dirty="0">
                <a:solidFill>
                  <a:srgbClr val="231F20"/>
                </a:solidFill>
                <a:latin typeface="Gotham Book"/>
                <a:cs typeface="Gotham Book"/>
              </a:rPr>
              <a:t>The</a:t>
            </a:r>
            <a:r>
              <a:rPr sz="1200" b="0" spc="-5" dirty="0">
                <a:solidFill>
                  <a:srgbClr val="231F20"/>
                </a:solidFill>
                <a:latin typeface="Gotham Book"/>
                <a:cs typeface="Gotham Book"/>
              </a:rPr>
              <a:t> </a:t>
            </a:r>
            <a:r>
              <a:rPr sz="1200" b="0" dirty="0">
                <a:solidFill>
                  <a:srgbClr val="231F20"/>
                </a:solidFill>
                <a:latin typeface="Gotham Book"/>
                <a:cs typeface="Gotham Book"/>
              </a:rPr>
              <a:t>farm</a:t>
            </a:r>
            <a:r>
              <a:rPr sz="1200" b="0" spc="-10" dirty="0">
                <a:solidFill>
                  <a:srgbClr val="231F20"/>
                </a:solidFill>
                <a:latin typeface="Gotham Book"/>
                <a:cs typeface="Gotham Book"/>
              </a:rPr>
              <a:t> </a:t>
            </a:r>
            <a:r>
              <a:rPr sz="1200" b="0" dirty="0">
                <a:solidFill>
                  <a:srgbClr val="231F20"/>
                </a:solidFill>
                <a:latin typeface="Gotham Book"/>
                <a:cs typeface="Gotham Book"/>
              </a:rPr>
              <a:t>is</a:t>
            </a:r>
            <a:r>
              <a:rPr sz="1200" b="0" spc="-10" dirty="0">
                <a:solidFill>
                  <a:srgbClr val="231F20"/>
                </a:solidFill>
                <a:latin typeface="Gotham Book"/>
                <a:cs typeface="Gotham Book"/>
              </a:rPr>
              <a:t> </a:t>
            </a:r>
            <a:r>
              <a:rPr sz="1200" b="0" dirty="0">
                <a:solidFill>
                  <a:srgbClr val="231F20"/>
                </a:solidFill>
                <a:latin typeface="Gotham Book"/>
                <a:cs typeface="Gotham Book"/>
              </a:rPr>
              <a:t>in</a:t>
            </a:r>
            <a:r>
              <a:rPr sz="1200" b="0" spc="-10" dirty="0">
                <a:solidFill>
                  <a:srgbClr val="231F20"/>
                </a:solidFill>
                <a:latin typeface="Gotham Book"/>
                <a:cs typeface="Gotham Book"/>
              </a:rPr>
              <a:t> </a:t>
            </a:r>
            <a:r>
              <a:rPr sz="1200" b="0" spc="-25" dirty="0">
                <a:solidFill>
                  <a:srgbClr val="231F20"/>
                </a:solidFill>
                <a:latin typeface="Gotham Book"/>
                <a:cs typeface="Gotham Book"/>
              </a:rPr>
              <a:t>row </a:t>
            </a:r>
            <a:r>
              <a:rPr sz="1200" b="0" dirty="0">
                <a:solidFill>
                  <a:srgbClr val="231F20"/>
                </a:solidFill>
                <a:latin typeface="Gotham Book"/>
                <a:cs typeface="Gotham Book"/>
              </a:rPr>
              <a:t>crop</a:t>
            </a:r>
            <a:r>
              <a:rPr sz="1200" b="0" spc="-35" dirty="0">
                <a:solidFill>
                  <a:srgbClr val="231F20"/>
                </a:solidFill>
                <a:latin typeface="Gotham Book"/>
                <a:cs typeface="Gotham Book"/>
              </a:rPr>
              <a:t> </a:t>
            </a:r>
            <a:r>
              <a:rPr sz="1200" b="0" dirty="0">
                <a:solidFill>
                  <a:srgbClr val="231F20"/>
                </a:solidFill>
                <a:latin typeface="Gotham Book"/>
                <a:cs typeface="Gotham Book"/>
              </a:rPr>
              <a:t>production.</a:t>
            </a:r>
            <a:r>
              <a:rPr sz="1200" b="0" spc="-30" dirty="0">
                <a:solidFill>
                  <a:srgbClr val="231F20"/>
                </a:solidFill>
                <a:latin typeface="Gotham Book"/>
                <a:cs typeface="Gotham Book"/>
              </a:rPr>
              <a:t> </a:t>
            </a:r>
            <a:r>
              <a:rPr sz="1200" b="0" dirty="0">
                <a:solidFill>
                  <a:srgbClr val="231F20"/>
                </a:solidFill>
                <a:latin typeface="Gotham Book"/>
                <a:cs typeface="Gotham Book"/>
              </a:rPr>
              <a:t>There</a:t>
            </a:r>
            <a:r>
              <a:rPr sz="1200" b="0" spc="-30" dirty="0">
                <a:solidFill>
                  <a:srgbClr val="231F20"/>
                </a:solidFill>
                <a:latin typeface="Gotham Book"/>
                <a:cs typeface="Gotham Book"/>
              </a:rPr>
              <a:t> </a:t>
            </a:r>
            <a:r>
              <a:rPr sz="1200" b="0" dirty="0">
                <a:solidFill>
                  <a:srgbClr val="231F20"/>
                </a:solidFill>
                <a:latin typeface="Gotham Book"/>
                <a:cs typeface="Gotham Book"/>
              </a:rPr>
              <a:t>are</a:t>
            </a:r>
            <a:r>
              <a:rPr sz="1200" b="0" spc="-30" dirty="0">
                <a:solidFill>
                  <a:srgbClr val="231F20"/>
                </a:solidFill>
                <a:latin typeface="Gotham Book"/>
                <a:cs typeface="Gotham Book"/>
              </a:rPr>
              <a:t> </a:t>
            </a:r>
            <a:r>
              <a:rPr sz="1200" b="0" dirty="0">
                <a:solidFill>
                  <a:srgbClr val="231F20"/>
                </a:solidFill>
                <a:latin typeface="Gotham Book"/>
                <a:cs typeface="Gotham Book"/>
              </a:rPr>
              <a:t>two</a:t>
            </a:r>
            <a:r>
              <a:rPr sz="1200" b="0" spc="-30" dirty="0">
                <a:solidFill>
                  <a:srgbClr val="231F20"/>
                </a:solidFill>
                <a:latin typeface="Gotham Book"/>
                <a:cs typeface="Gotham Book"/>
              </a:rPr>
              <a:t> </a:t>
            </a:r>
            <a:r>
              <a:rPr sz="1200" b="0" dirty="0">
                <a:solidFill>
                  <a:srgbClr val="231F20"/>
                </a:solidFill>
                <a:latin typeface="Gotham Book"/>
                <a:cs typeface="Gotham Book"/>
              </a:rPr>
              <a:t>farm</a:t>
            </a:r>
            <a:r>
              <a:rPr sz="1200" b="0" spc="-30" dirty="0">
                <a:solidFill>
                  <a:srgbClr val="231F20"/>
                </a:solidFill>
                <a:latin typeface="Gotham Book"/>
                <a:cs typeface="Gotham Book"/>
              </a:rPr>
              <a:t> </a:t>
            </a:r>
            <a:r>
              <a:rPr sz="1200" b="0" spc="-10" dirty="0">
                <a:solidFill>
                  <a:srgbClr val="231F20"/>
                </a:solidFill>
                <a:latin typeface="Gotham Book"/>
                <a:cs typeface="Gotham Book"/>
              </a:rPr>
              <a:t>operators </a:t>
            </a:r>
            <a:r>
              <a:rPr sz="1200" b="0" dirty="0">
                <a:solidFill>
                  <a:srgbClr val="231F20"/>
                </a:solidFill>
                <a:latin typeface="Gotham Book"/>
                <a:cs typeface="Gotham Book"/>
              </a:rPr>
              <a:t>operating</a:t>
            </a:r>
            <a:r>
              <a:rPr sz="1200" b="0" spc="-20" dirty="0">
                <a:solidFill>
                  <a:srgbClr val="231F20"/>
                </a:solidFill>
                <a:latin typeface="Gotham Book"/>
                <a:cs typeface="Gotham Book"/>
              </a:rPr>
              <a:t> </a:t>
            </a:r>
            <a:r>
              <a:rPr sz="1200" b="0" dirty="0">
                <a:solidFill>
                  <a:srgbClr val="231F20"/>
                </a:solidFill>
                <a:latin typeface="Gotham Book"/>
                <a:cs typeface="Gotham Book"/>
              </a:rPr>
              <a:t>the</a:t>
            </a:r>
            <a:r>
              <a:rPr sz="1200" b="0" spc="-15" dirty="0">
                <a:solidFill>
                  <a:srgbClr val="231F20"/>
                </a:solidFill>
                <a:latin typeface="Gotham Book"/>
                <a:cs typeface="Gotham Book"/>
              </a:rPr>
              <a:t> </a:t>
            </a:r>
            <a:r>
              <a:rPr sz="1200" b="0" dirty="0">
                <a:solidFill>
                  <a:srgbClr val="231F20"/>
                </a:solidFill>
                <a:latin typeface="Gotham Book"/>
                <a:cs typeface="Gotham Book"/>
              </a:rPr>
              <a:t>farm</a:t>
            </a:r>
            <a:r>
              <a:rPr sz="1200" b="0" spc="-15" dirty="0">
                <a:solidFill>
                  <a:srgbClr val="231F20"/>
                </a:solidFill>
                <a:latin typeface="Gotham Book"/>
                <a:cs typeface="Gotham Book"/>
              </a:rPr>
              <a:t> </a:t>
            </a:r>
            <a:r>
              <a:rPr sz="1200" b="0" dirty="0">
                <a:solidFill>
                  <a:srgbClr val="231F20"/>
                </a:solidFill>
                <a:latin typeface="Gotham Book"/>
                <a:cs typeface="Gotham Book"/>
              </a:rPr>
              <a:t>as</a:t>
            </a:r>
            <a:r>
              <a:rPr sz="1200" b="0" spc="-20" dirty="0">
                <a:solidFill>
                  <a:srgbClr val="231F20"/>
                </a:solidFill>
                <a:latin typeface="Gotham Book"/>
                <a:cs typeface="Gotham Book"/>
              </a:rPr>
              <a:t> </a:t>
            </a:r>
            <a:r>
              <a:rPr sz="1200" b="0" dirty="0">
                <a:solidFill>
                  <a:srgbClr val="231F20"/>
                </a:solidFill>
                <a:latin typeface="Gotham Book"/>
                <a:cs typeface="Gotham Book"/>
              </a:rPr>
              <a:t>two</a:t>
            </a:r>
            <a:r>
              <a:rPr sz="1200" b="0" spc="-15" dirty="0">
                <a:solidFill>
                  <a:srgbClr val="231F20"/>
                </a:solidFill>
                <a:latin typeface="Gotham Book"/>
                <a:cs typeface="Gotham Book"/>
              </a:rPr>
              <a:t> </a:t>
            </a:r>
            <a:r>
              <a:rPr sz="1200" b="0" dirty="0">
                <a:solidFill>
                  <a:srgbClr val="231F20"/>
                </a:solidFill>
                <a:latin typeface="Gotham Book"/>
                <a:cs typeface="Gotham Book"/>
              </a:rPr>
              <a:t>individual</a:t>
            </a:r>
            <a:r>
              <a:rPr sz="1200" b="0" spc="-15" dirty="0">
                <a:solidFill>
                  <a:srgbClr val="231F20"/>
                </a:solidFill>
                <a:latin typeface="Gotham Book"/>
                <a:cs typeface="Gotham Book"/>
              </a:rPr>
              <a:t> </a:t>
            </a:r>
            <a:r>
              <a:rPr sz="1200" b="0" dirty="0">
                <a:solidFill>
                  <a:srgbClr val="231F20"/>
                </a:solidFill>
                <a:latin typeface="Gotham Book"/>
                <a:cs typeface="Gotham Book"/>
              </a:rPr>
              <a:t>farms.</a:t>
            </a:r>
            <a:r>
              <a:rPr sz="1200" b="0" spc="-15" dirty="0">
                <a:solidFill>
                  <a:srgbClr val="231F20"/>
                </a:solidFill>
                <a:latin typeface="Gotham Book"/>
                <a:cs typeface="Gotham Book"/>
              </a:rPr>
              <a:t> </a:t>
            </a:r>
            <a:r>
              <a:rPr sz="1200" b="0" spc="-25" dirty="0">
                <a:solidFill>
                  <a:srgbClr val="231F20"/>
                </a:solidFill>
                <a:latin typeface="Gotham Book"/>
                <a:cs typeface="Gotham Book"/>
              </a:rPr>
              <a:t>One </a:t>
            </a:r>
            <a:r>
              <a:rPr sz="1200" b="0" dirty="0">
                <a:solidFill>
                  <a:srgbClr val="231F20"/>
                </a:solidFill>
                <a:latin typeface="Gotham Book"/>
                <a:cs typeface="Gotham Book"/>
              </a:rPr>
              <a:t>farm</a:t>
            </a:r>
            <a:r>
              <a:rPr sz="1200" b="0" spc="-10" dirty="0">
                <a:solidFill>
                  <a:srgbClr val="231F20"/>
                </a:solidFill>
                <a:latin typeface="Gotham Book"/>
                <a:cs typeface="Gotham Book"/>
              </a:rPr>
              <a:t> </a:t>
            </a:r>
            <a:r>
              <a:rPr sz="1200" b="0" dirty="0">
                <a:solidFill>
                  <a:srgbClr val="231F20"/>
                </a:solidFill>
                <a:latin typeface="Gotham Book"/>
                <a:cs typeface="Gotham Book"/>
              </a:rPr>
              <a:t>includes</a:t>
            </a:r>
            <a:r>
              <a:rPr sz="1200" b="0" spc="-10" dirty="0">
                <a:solidFill>
                  <a:srgbClr val="231F20"/>
                </a:solidFill>
                <a:latin typeface="Gotham Book"/>
                <a:cs typeface="Gotham Book"/>
              </a:rPr>
              <a:t> </a:t>
            </a:r>
            <a:r>
              <a:rPr sz="1200" b="0" dirty="0">
                <a:solidFill>
                  <a:srgbClr val="231F20"/>
                </a:solidFill>
                <a:latin typeface="Gotham Book"/>
                <a:cs typeface="Gotham Book"/>
              </a:rPr>
              <a:t>a</a:t>
            </a:r>
            <a:r>
              <a:rPr sz="1200" b="0" spc="-10" dirty="0">
                <a:solidFill>
                  <a:srgbClr val="231F20"/>
                </a:solidFill>
                <a:latin typeface="Gotham Book"/>
                <a:cs typeface="Gotham Book"/>
              </a:rPr>
              <a:t> </a:t>
            </a:r>
            <a:r>
              <a:rPr sz="1200" b="0" dirty="0">
                <a:solidFill>
                  <a:srgbClr val="231F20"/>
                </a:solidFill>
                <a:latin typeface="Gotham Book"/>
                <a:cs typeface="Gotham Book"/>
              </a:rPr>
              <a:t>dwelling,</a:t>
            </a:r>
            <a:r>
              <a:rPr sz="1200" b="0" spc="-10" dirty="0">
                <a:solidFill>
                  <a:srgbClr val="231F20"/>
                </a:solidFill>
                <a:latin typeface="Gotham Book"/>
                <a:cs typeface="Gotham Book"/>
              </a:rPr>
              <a:t> </a:t>
            </a:r>
            <a:r>
              <a:rPr sz="1200" b="0" dirty="0">
                <a:solidFill>
                  <a:srgbClr val="231F20"/>
                </a:solidFill>
                <a:latin typeface="Gotham Book"/>
                <a:cs typeface="Gotham Book"/>
              </a:rPr>
              <a:t>bins,</a:t>
            </a:r>
            <a:r>
              <a:rPr sz="1200" b="0" spc="-10" dirty="0">
                <a:solidFill>
                  <a:srgbClr val="231F20"/>
                </a:solidFill>
                <a:latin typeface="Gotham Book"/>
                <a:cs typeface="Gotham Book"/>
              </a:rPr>
              <a:t> </a:t>
            </a:r>
            <a:r>
              <a:rPr sz="1200" b="0" dirty="0">
                <a:solidFill>
                  <a:srgbClr val="231F20"/>
                </a:solidFill>
                <a:latin typeface="Gotham Book"/>
                <a:cs typeface="Gotham Book"/>
              </a:rPr>
              <a:t>and</a:t>
            </a:r>
            <a:r>
              <a:rPr sz="1200" b="0" spc="-5" dirty="0">
                <a:solidFill>
                  <a:srgbClr val="231F20"/>
                </a:solidFill>
                <a:latin typeface="Gotham Book"/>
                <a:cs typeface="Gotham Book"/>
              </a:rPr>
              <a:t> </a:t>
            </a:r>
            <a:r>
              <a:rPr sz="1200" b="0" spc="-10" dirty="0">
                <a:solidFill>
                  <a:srgbClr val="231F20"/>
                </a:solidFill>
                <a:latin typeface="Gotham Book"/>
                <a:cs typeface="Gotham Book"/>
              </a:rPr>
              <a:t>outbuildings. </a:t>
            </a:r>
            <a:r>
              <a:rPr sz="1200" b="0" dirty="0">
                <a:solidFill>
                  <a:srgbClr val="231F20"/>
                </a:solidFill>
                <a:latin typeface="Gotham Book"/>
                <a:cs typeface="Gotham Book"/>
              </a:rPr>
              <a:t>Annual</a:t>
            </a:r>
            <a:r>
              <a:rPr sz="1200" b="0" spc="-10" dirty="0">
                <a:solidFill>
                  <a:srgbClr val="231F20"/>
                </a:solidFill>
                <a:latin typeface="Gotham Book"/>
                <a:cs typeface="Gotham Book"/>
              </a:rPr>
              <a:t> </a:t>
            </a:r>
            <a:r>
              <a:rPr sz="1200" b="0" dirty="0">
                <a:solidFill>
                  <a:srgbClr val="231F20"/>
                </a:solidFill>
                <a:latin typeface="Gotham Book"/>
                <a:cs typeface="Gotham Book"/>
              </a:rPr>
              <a:t>net</a:t>
            </a:r>
            <a:r>
              <a:rPr sz="1200" b="0" spc="-10" dirty="0">
                <a:solidFill>
                  <a:srgbClr val="231F20"/>
                </a:solidFill>
                <a:latin typeface="Gotham Book"/>
                <a:cs typeface="Gotham Book"/>
              </a:rPr>
              <a:t> </a:t>
            </a:r>
            <a:r>
              <a:rPr sz="1200" b="0" dirty="0">
                <a:solidFill>
                  <a:srgbClr val="231F20"/>
                </a:solidFill>
                <a:latin typeface="Gotham Book"/>
                <a:cs typeface="Gotham Book"/>
              </a:rPr>
              <a:t>income</a:t>
            </a:r>
            <a:r>
              <a:rPr sz="1200" b="0" spc="-5" dirty="0">
                <a:solidFill>
                  <a:srgbClr val="231F20"/>
                </a:solidFill>
                <a:latin typeface="Gotham Book"/>
                <a:cs typeface="Gotham Book"/>
              </a:rPr>
              <a:t> </a:t>
            </a:r>
            <a:r>
              <a:rPr sz="1200" b="0" dirty="0">
                <a:solidFill>
                  <a:srgbClr val="231F20"/>
                </a:solidFill>
                <a:latin typeface="Gotham Book"/>
                <a:cs typeface="Gotham Book"/>
              </a:rPr>
              <a:t>distribution</a:t>
            </a:r>
            <a:r>
              <a:rPr sz="1200" b="0" spc="-10" dirty="0">
                <a:solidFill>
                  <a:srgbClr val="231F20"/>
                </a:solidFill>
                <a:latin typeface="Gotham Book"/>
                <a:cs typeface="Gotham Book"/>
              </a:rPr>
              <a:t> </a:t>
            </a:r>
            <a:r>
              <a:rPr sz="1200" b="0" dirty="0">
                <a:solidFill>
                  <a:srgbClr val="231F20"/>
                </a:solidFill>
                <a:latin typeface="Gotham Book"/>
                <a:cs typeface="Gotham Book"/>
              </a:rPr>
              <a:t>is</a:t>
            </a:r>
            <a:r>
              <a:rPr sz="1200" b="0" spc="-5" dirty="0">
                <a:solidFill>
                  <a:srgbClr val="231F20"/>
                </a:solidFill>
                <a:latin typeface="Gotham Book"/>
                <a:cs typeface="Gotham Book"/>
              </a:rPr>
              <a:t> </a:t>
            </a:r>
            <a:r>
              <a:rPr sz="1200" b="0" dirty="0">
                <a:solidFill>
                  <a:srgbClr val="231F20"/>
                </a:solidFill>
                <a:latin typeface="Gotham Book"/>
                <a:cs typeface="Gotham Book"/>
              </a:rPr>
              <a:t>to</a:t>
            </a:r>
            <a:r>
              <a:rPr sz="1200" b="0" spc="-10" dirty="0">
                <a:solidFill>
                  <a:srgbClr val="231F20"/>
                </a:solidFill>
                <a:latin typeface="Gotham Book"/>
                <a:cs typeface="Gotham Book"/>
              </a:rPr>
              <a:t> </a:t>
            </a:r>
            <a:r>
              <a:rPr sz="1200" b="0" dirty="0">
                <a:solidFill>
                  <a:srgbClr val="231F20"/>
                </a:solidFill>
                <a:latin typeface="Gotham Book"/>
                <a:cs typeface="Gotham Book"/>
              </a:rPr>
              <a:t>the</a:t>
            </a:r>
            <a:r>
              <a:rPr sz="1200" b="0" spc="-5" dirty="0">
                <a:solidFill>
                  <a:srgbClr val="231F20"/>
                </a:solidFill>
                <a:latin typeface="Gotham Book"/>
                <a:cs typeface="Gotham Book"/>
              </a:rPr>
              <a:t> </a:t>
            </a:r>
            <a:r>
              <a:rPr sz="1200" b="0" spc="-10" dirty="0">
                <a:solidFill>
                  <a:srgbClr val="231F20"/>
                </a:solidFill>
                <a:latin typeface="Gotham Book"/>
                <a:cs typeface="Gotham Book"/>
              </a:rPr>
              <a:t>College </a:t>
            </a:r>
            <a:r>
              <a:rPr sz="1200" b="0" dirty="0">
                <a:solidFill>
                  <a:srgbClr val="231F20"/>
                </a:solidFill>
                <a:latin typeface="Gotham Book"/>
                <a:cs typeface="Gotham Book"/>
              </a:rPr>
              <a:t>of </a:t>
            </a:r>
            <a:r>
              <a:rPr sz="1200" b="0" spc="-10" dirty="0">
                <a:solidFill>
                  <a:srgbClr val="231F20"/>
                </a:solidFill>
                <a:latin typeface="Gotham Book"/>
                <a:cs typeface="Gotham Book"/>
              </a:rPr>
              <a:t>ACES.</a:t>
            </a:r>
            <a:endParaRPr sz="1200">
              <a:latin typeface="Gotham Book"/>
              <a:cs typeface="Gotham Book"/>
            </a:endParaRPr>
          </a:p>
        </p:txBody>
      </p:sp>
      <p:sp>
        <p:nvSpPr>
          <p:cNvPr id="10" name="object 10"/>
          <p:cNvSpPr txBox="1"/>
          <p:nvPr/>
        </p:nvSpPr>
        <p:spPr>
          <a:xfrm>
            <a:off x="4467058" y="1631319"/>
            <a:ext cx="1814830" cy="525780"/>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000033"/>
                </a:solidFill>
                <a:latin typeface="Gotham Bold"/>
                <a:cs typeface="Gotham Bold"/>
              </a:rPr>
              <a:t>BY</a:t>
            </a:r>
            <a:r>
              <a:rPr sz="1500" b="1" spc="-85" dirty="0">
                <a:solidFill>
                  <a:srgbClr val="000033"/>
                </a:solidFill>
                <a:latin typeface="Gotham Bold"/>
                <a:cs typeface="Gotham Bold"/>
              </a:rPr>
              <a:t> </a:t>
            </a:r>
            <a:r>
              <a:rPr sz="1500" b="1" spc="-35" dirty="0">
                <a:solidFill>
                  <a:srgbClr val="000033"/>
                </a:solidFill>
                <a:latin typeface="Gotham Bold"/>
                <a:cs typeface="Gotham Bold"/>
              </a:rPr>
              <a:t>THE</a:t>
            </a:r>
            <a:r>
              <a:rPr sz="1500" b="1" spc="-80" dirty="0">
                <a:solidFill>
                  <a:srgbClr val="000033"/>
                </a:solidFill>
                <a:latin typeface="Gotham Bold"/>
                <a:cs typeface="Gotham Bold"/>
              </a:rPr>
              <a:t> </a:t>
            </a:r>
            <a:r>
              <a:rPr sz="1500" b="1" spc="-10" dirty="0">
                <a:solidFill>
                  <a:srgbClr val="000033"/>
                </a:solidFill>
                <a:latin typeface="Gotham Bold"/>
                <a:cs typeface="Gotham Bold"/>
              </a:rPr>
              <a:t>NUMBERS</a:t>
            </a:r>
            <a:endParaRPr sz="1500">
              <a:latin typeface="Gotham Bold"/>
              <a:cs typeface="Gotham Bold"/>
            </a:endParaRPr>
          </a:p>
          <a:p>
            <a:pPr marL="321310">
              <a:lnSpc>
                <a:spcPct val="100000"/>
              </a:lnSpc>
              <a:spcBef>
                <a:spcPts val="819"/>
              </a:spcBef>
            </a:pPr>
            <a:r>
              <a:rPr sz="1100" dirty="0">
                <a:solidFill>
                  <a:srgbClr val="000033"/>
                </a:solidFill>
                <a:latin typeface="Gotham Bold"/>
                <a:cs typeface="Gotham Bold"/>
              </a:rPr>
              <a:t>795.6</a:t>
            </a:r>
            <a:r>
              <a:rPr sz="1100" spc="240" dirty="0">
                <a:solidFill>
                  <a:srgbClr val="000033"/>
                </a:solidFill>
                <a:latin typeface="Gotham Bold"/>
                <a:cs typeface="Gotham Bold"/>
              </a:rPr>
              <a:t> </a:t>
            </a:r>
            <a:r>
              <a:rPr sz="1100" spc="-30" dirty="0">
                <a:solidFill>
                  <a:srgbClr val="006862"/>
                </a:solidFill>
                <a:latin typeface="Gotham Bold"/>
                <a:cs typeface="Gotham Bold"/>
              </a:rPr>
              <a:t>TOTAL</a:t>
            </a:r>
            <a:r>
              <a:rPr sz="1100" spc="-45" dirty="0">
                <a:solidFill>
                  <a:srgbClr val="006862"/>
                </a:solidFill>
                <a:latin typeface="Gotham Bold"/>
                <a:cs typeface="Gotham Bold"/>
              </a:rPr>
              <a:t> </a:t>
            </a:r>
            <a:r>
              <a:rPr sz="1100" spc="-20" dirty="0">
                <a:solidFill>
                  <a:srgbClr val="006862"/>
                </a:solidFill>
                <a:latin typeface="Gotham Bold"/>
                <a:cs typeface="Gotham Bold"/>
              </a:rPr>
              <a:t>ACRES</a:t>
            </a:r>
            <a:endParaRPr sz="1100">
              <a:latin typeface="Gotham Bold"/>
              <a:cs typeface="Gotham Bold"/>
            </a:endParaRPr>
          </a:p>
        </p:txBody>
      </p:sp>
      <p:sp>
        <p:nvSpPr>
          <p:cNvPr id="11" name="object 11"/>
          <p:cNvSpPr txBox="1"/>
          <p:nvPr/>
        </p:nvSpPr>
        <p:spPr>
          <a:xfrm>
            <a:off x="4775645" y="2345160"/>
            <a:ext cx="2257425"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0033"/>
                </a:solidFill>
                <a:latin typeface="Gotham Bold"/>
                <a:cs typeface="Gotham Bold"/>
              </a:rPr>
              <a:t>774.1</a:t>
            </a:r>
            <a:r>
              <a:rPr sz="1100" spc="85" dirty="0">
                <a:solidFill>
                  <a:srgbClr val="000033"/>
                </a:solidFill>
                <a:latin typeface="Gotham Bold"/>
                <a:cs typeface="Gotham Bold"/>
              </a:rPr>
              <a:t>  </a:t>
            </a:r>
            <a:r>
              <a:rPr sz="1100" dirty="0">
                <a:solidFill>
                  <a:srgbClr val="006862"/>
                </a:solidFill>
                <a:latin typeface="Gotham Bold"/>
                <a:cs typeface="Gotham Bold"/>
              </a:rPr>
              <a:t>ACRES</a:t>
            </a:r>
            <a:r>
              <a:rPr sz="1100" spc="-55" dirty="0">
                <a:solidFill>
                  <a:srgbClr val="006862"/>
                </a:solidFill>
                <a:latin typeface="Gotham Bold"/>
                <a:cs typeface="Gotham Bold"/>
              </a:rPr>
              <a:t> </a:t>
            </a:r>
            <a:r>
              <a:rPr sz="1100" dirty="0">
                <a:solidFill>
                  <a:srgbClr val="006862"/>
                </a:solidFill>
                <a:latin typeface="Gotham Bold"/>
                <a:cs typeface="Gotham Bold"/>
              </a:rPr>
              <a:t>IN</a:t>
            </a:r>
            <a:r>
              <a:rPr sz="1100" spc="225" dirty="0">
                <a:solidFill>
                  <a:srgbClr val="006862"/>
                </a:solidFill>
                <a:latin typeface="Gotham Bold"/>
                <a:cs typeface="Gotham Bold"/>
              </a:rPr>
              <a:t> </a:t>
            </a:r>
            <a:r>
              <a:rPr sz="1100" spc="-10" dirty="0">
                <a:solidFill>
                  <a:srgbClr val="006862"/>
                </a:solidFill>
                <a:latin typeface="Gotham Bold"/>
                <a:cs typeface="Gotham Bold"/>
              </a:rPr>
              <a:t>PRODUCTION</a:t>
            </a:r>
            <a:endParaRPr sz="1100">
              <a:latin typeface="Gotham Bold"/>
              <a:cs typeface="Gotham Bold"/>
            </a:endParaRPr>
          </a:p>
        </p:txBody>
      </p:sp>
      <p:sp>
        <p:nvSpPr>
          <p:cNvPr id="12" name="object 12"/>
          <p:cNvSpPr txBox="1"/>
          <p:nvPr/>
        </p:nvSpPr>
        <p:spPr>
          <a:xfrm>
            <a:off x="4817555" y="2726121"/>
            <a:ext cx="2454275"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0033"/>
                </a:solidFill>
                <a:latin typeface="Gotham Bold"/>
                <a:cs typeface="Gotham Bold"/>
              </a:rPr>
              <a:t>139.8</a:t>
            </a:r>
            <a:r>
              <a:rPr sz="1100" spc="285" dirty="0">
                <a:solidFill>
                  <a:srgbClr val="000033"/>
                </a:solidFill>
                <a:latin typeface="Gotham Bold"/>
                <a:cs typeface="Gotham Bold"/>
              </a:rPr>
              <a:t> </a:t>
            </a:r>
            <a:r>
              <a:rPr sz="1100" dirty="0">
                <a:solidFill>
                  <a:srgbClr val="006862"/>
                </a:solidFill>
                <a:latin typeface="Gotham Bold"/>
                <a:cs typeface="Gotham Bold"/>
              </a:rPr>
              <a:t>SOIL</a:t>
            </a:r>
            <a:r>
              <a:rPr sz="1100" spc="-20" dirty="0">
                <a:solidFill>
                  <a:srgbClr val="006862"/>
                </a:solidFill>
                <a:latin typeface="Gotham Bold"/>
                <a:cs typeface="Gotham Bold"/>
              </a:rPr>
              <a:t> </a:t>
            </a:r>
            <a:r>
              <a:rPr sz="1100" spc="-10" dirty="0">
                <a:solidFill>
                  <a:srgbClr val="006862"/>
                </a:solidFill>
                <a:latin typeface="Gotham Bold"/>
                <a:cs typeface="Gotham Bold"/>
              </a:rPr>
              <a:t>PRODUCTIVITY</a:t>
            </a:r>
            <a:r>
              <a:rPr sz="1100" spc="-20" dirty="0">
                <a:solidFill>
                  <a:srgbClr val="006862"/>
                </a:solidFill>
                <a:latin typeface="Gotham Bold"/>
                <a:cs typeface="Gotham Bold"/>
              </a:rPr>
              <a:t> </a:t>
            </a:r>
            <a:r>
              <a:rPr sz="1100" spc="-10" dirty="0">
                <a:solidFill>
                  <a:srgbClr val="006862"/>
                </a:solidFill>
                <a:latin typeface="Gotham Bold"/>
                <a:cs typeface="Gotham Bold"/>
              </a:rPr>
              <a:t>INDEX</a:t>
            </a:r>
            <a:endParaRPr sz="1100">
              <a:latin typeface="Gotham Bold"/>
              <a:cs typeface="Gotham Bold"/>
            </a:endParaRPr>
          </a:p>
        </p:txBody>
      </p:sp>
      <p:sp>
        <p:nvSpPr>
          <p:cNvPr id="13" name="object 13"/>
          <p:cNvSpPr txBox="1"/>
          <p:nvPr/>
        </p:nvSpPr>
        <p:spPr>
          <a:xfrm>
            <a:off x="4608005" y="3084198"/>
            <a:ext cx="2085339" cy="407034"/>
          </a:xfrm>
          <a:prstGeom prst="rect">
            <a:avLst/>
          </a:prstGeom>
        </p:spPr>
        <p:txBody>
          <a:bodyPr vert="horz" wrap="square" lIns="0" tIns="35560" rIns="0" bIns="0" rtlCol="0">
            <a:spAutoFit/>
          </a:bodyPr>
          <a:lstStyle/>
          <a:p>
            <a:pPr marL="12700">
              <a:lnSpc>
                <a:spcPct val="100000"/>
              </a:lnSpc>
              <a:spcBef>
                <a:spcPts val="280"/>
              </a:spcBef>
            </a:pPr>
            <a:r>
              <a:rPr sz="1100" dirty="0">
                <a:solidFill>
                  <a:srgbClr val="000033"/>
                </a:solidFill>
                <a:latin typeface="Gotham Bold"/>
                <a:cs typeface="Gotham Bold"/>
              </a:rPr>
              <a:t>$47,204</a:t>
            </a:r>
            <a:r>
              <a:rPr sz="1100" spc="200" dirty="0">
                <a:solidFill>
                  <a:srgbClr val="000033"/>
                </a:solidFill>
                <a:latin typeface="Gotham Bold"/>
                <a:cs typeface="Gotham Bold"/>
              </a:rPr>
              <a:t> </a:t>
            </a:r>
            <a:r>
              <a:rPr sz="1100" spc="-10" dirty="0">
                <a:solidFill>
                  <a:srgbClr val="006862"/>
                </a:solidFill>
                <a:latin typeface="Gotham Bold"/>
                <a:cs typeface="Gotham Bold"/>
              </a:rPr>
              <a:t>PAID</a:t>
            </a:r>
            <a:r>
              <a:rPr sz="1100" spc="-60" dirty="0">
                <a:solidFill>
                  <a:srgbClr val="006862"/>
                </a:solidFill>
                <a:latin typeface="Gotham Bold"/>
                <a:cs typeface="Gotham Bold"/>
              </a:rPr>
              <a:t> </a:t>
            </a:r>
            <a:r>
              <a:rPr sz="1100" dirty="0">
                <a:solidFill>
                  <a:srgbClr val="006862"/>
                </a:solidFill>
                <a:latin typeface="Gotham Bold"/>
                <a:cs typeface="Gotham Bold"/>
              </a:rPr>
              <a:t>LIEU</a:t>
            </a:r>
            <a:r>
              <a:rPr sz="1100" spc="-65" dirty="0">
                <a:solidFill>
                  <a:srgbClr val="006862"/>
                </a:solidFill>
                <a:latin typeface="Gotham Bold"/>
                <a:cs typeface="Gotham Bold"/>
              </a:rPr>
              <a:t> </a:t>
            </a:r>
            <a:r>
              <a:rPr sz="1100" dirty="0">
                <a:solidFill>
                  <a:srgbClr val="006862"/>
                </a:solidFill>
                <a:latin typeface="Gotham Bold"/>
                <a:cs typeface="Gotham Bold"/>
              </a:rPr>
              <a:t>OF</a:t>
            </a:r>
            <a:r>
              <a:rPr sz="1100" spc="-65" dirty="0">
                <a:solidFill>
                  <a:srgbClr val="006862"/>
                </a:solidFill>
                <a:latin typeface="Gotham Bold"/>
                <a:cs typeface="Gotham Bold"/>
              </a:rPr>
              <a:t> </a:t>
            </a:r>
            <a:r>
              <a:rPr sz="1100" spc="-20" dirty="0">
                <a:solidFill>
                  <a:srgbClr val="006862"/>
                </a:solidFill>
                <a:latin typeface="Gotham Bold"/>
                <a:cs typeface="Gotham Bold"/>
              </a:rPr>
              <a:t>REAL</a:t>
            </a:r>
            <a:endParaRPr sz="1100">
              <a:latin typeface="Gotham Bold"/>
              <a:cs typeface="Gotham Bold"/>
            </a:endParaRPr>
          </a:p>
          <a:p>
            <a:pPr marL="683260">
              <a:lnSpc>
                <a:spcPct val="100000"/>
              </a:lnSpc>
              <a:spcBef>
                <a:spcPts val="180"/>
              </a:spcBef>
            </a:pPr>
            <a:r>
              <a:rPr sz="1100" spc="-30" dirty="0">
                <a:solidFill>
                  <a:srgbClr val="006862"/>
                </a:solidFill>
                <a:latin typeface="Gotham Bold"/>
                <a:cs typeface="Gotham Bold"/>
              </a:rPr>
              <a:t>ESTATE</a:t>
            </a:r>
            <a:r>
              <a:rPr sz="1100" spc="-40" dirty="0">
                <a:solidFill>
                  <a:srgbClr val="006862"/>
                </a:solidFill>
                <a:latin typeface="Gotham Bold"/>
                <a:cs typeface="Gotham Bold"/>
              </a:rPr>
              <a:t> </a:t>
            </a:r>
            <a:r>
              <a:rPr sz="1100" spc="-25" dirty="0">
                <a:solidFill>
                  <a:srgbClr val="006862"/>
                </a:solidFill>
                <a:latin typeface="Gotham Bold"/>
                <a:cs typeface="Gotham Bold"/>
              </a:rPr>
              <a:t>TAX</a:t>
            </a:r>
            <a:endParaRPr sz="1100">
              <a:latin typeface="Gotham Bold"/>
              <a:cs typeface="Gotham Bold"/>
            </a:endParaRPr>
          </a:p>
        </p:txBody>
      </p:sp>
      <p:graphicFrame>
        <p:nvGraphicFramePr>
          <p:cNvPr id="14" name="object 14"/>
          <p:cNvGraphicFramePr>
            <a:graphicFrameLocks noGrp="1"/>
          </p:cNvGraphicFramePr>
          <p:nvPr/>
        </p:nvGraphicFramePr>
        <p:xfrm>
          <a:off x="4337503" y="3716385"/>
          <a:ext cx="2955289" cy="1660525"/>
        </p:xfrm>
        <a:graphic>
          <a:graphicData uri="http://schemas.openxmlformats.org/drawingml/2006/table">
            <a:tbl>
              <a:tblPr firstRow="1" bandRow="1">
                <a:tableStyleId>{2D5ABB26-0587-4C30-8999-92F81FD0307C}</a:tableStyleId>
              </a:tblPr>
              <a:tblGrid>
                <a:gridCol w="877569">
                  <a:extLst>
                    <a:ext uri="{9D8B030D-6E8A-4147-A177-3AD203B41FA5}">
                      <a16:colId xmlns:a16="http://schemas.microsoft.com/office/drawing/2014/main" val="20000"/>
                    </a:ext>
                  </a:extLst>
                </a:gridCol>
                <a:gridCol w="2077720">
                  <a:extLst>
                    <a:ext uri="{9D8B030D-6E8A-4147-A177-3AD203B41FA5}">
                      <a16:colId xmlns:a16="http://schemas.microsoft.com/office/drawing/2014/main" val="20001"/>
                    </a:ext>
                  </a:extLst>
                </a:gridCol>
              </a:tblGrid>
              <a:tr h="259715">
                <a:tc>
                  <a:txBody>
                    <a:bodyPr/>
                    <a:lstStyle/>
                    <a:p>
                      <a:pPr marR="28575" algn="r">
                        <a:lnSpc>
                          <a:spcPts val="1120"/>
                        </a:lnSpc>
                      </a:pPr>
                      <a:r>
                        <a:rPr sz="1100" spc="-10" dirty="0">
                          <a:solidFill>
                            <a:srgbClr val="000033"/>
                          </a:solidFill>
                          <a:latin typeface="Gotham Bold"/>
                          <a:cs typeface="Gotham Bold"/>
                        </a:rPr>
                        <a:t>$271,200</a:t>
                      </a:r>
                      <a:endParaRPr sz="1100">
                        <a:latin typeface="Gotham Bold"/>
                        <a:cs typeface="Gotham Bold"/>
                      </a:endParaRPr>
                    </a:p>
                  </a:txBody>
                  <a:tcPr marL="0" marR="0" marT="0" marB="0"/>
                </a:tc>
                <a:tc>
                  <a:txBody>
                    <a:bodyPr/>
                    <a:lstStyle/>
                    <a:p>
                      <a:pPr marL="46990">
                        <a:lnSpc>
                          <a:spcPts val="1120"/>
                        </a:lnSpc>
                      </a:pPr>
                      <a:r>
                        <a:rPr sz="1100" dirty="0">
                          <a:solidFill>
                            <a:srgbClr val="006862"/>
                          </a:solidFill>
                          <a:latin typeface="Gotham Bold"/>
                          <a:cs typeface="Gotham Bold"/>
                        </a:rPr>
                        <a:t>ORIGINAL</a:t>
                      </a:r>
                      <a:r>
                        <a:rPr sz="1100" spc="-60" dirty="0">
                          <a:solidFill>
                            <a:srgbClr val="006862"/>
                          </a:solidFill>
                          <a:latin typeface="Gotham Bold"/>
                          <a:cs typeface="Gotham Bold"/>
                        </a:rPr>
                        <a:t> </a:t>
                      </a:r>
                      <a:r>
                        <a:rPr sz="1100" spc="-20" dirty="0">
                          <a:solidFill>
                            <a:srgbClr val="006862"/>
                          </a:solidFill>
                          <a:latin typeface="Gotham Bold"/>
                          <a:cs typeface="Gotham Bold"/>
                        </a:rPr>
                        <a:t>VALUE</a:t>
                      </a:r>
                      <a:endParaRPr sz="1100">
                        <a:latin typeface="Gotham Bold"/>
                        <a:cs typeface="Gotham Bold"/>
                      </a:endParaRPr>
                    </a:p>
                  </a:txBody>
                  <a:tcPr marL="0" marR="0" marT="0" marB="0"/>
                </a:tc>
                <a:extLst>
                  <a:ext uri="{0D108BD9-81ED-4DB2-BD59-A6C34878D82A}">
                    <a16:rowId xmlns:a16="http://schemas.microsoft.com/office/drawing/2014/main" val="10000"/>
                  </a:ext>
                </a:extLst>
              </a:tr>
              <a:tr h="380365">
                <a:tc>
                  <a:txBody>
                    <a:bodyPr/>
                    <a:lstStyle/>
                    <a:p>
                      <a:pPr marR="41275" algn="r">
                        <a:lnSpc>
                          <a:spcPct val="100000"/>
                        </a:lnSpc>
                        <a:spcBef>
                          <a:spcPts val="750"/>
                        </a:spcBef>
                      </a:pPr>
                      <a:r>
                        <a:rPr sz="1100" spc="-10" dirty="0">
                          <a:solidFill>
                            <a:srgbClr val="000033"/>
                          </a:solidFill>
                          <a:latin typeface="Gotham Bold"/>
                          <a:cs typeface="Gotham Bold"/>
                        </a:rPr>
                        <a:t>$8,305,033</a:t>
                      </a:r>
                      <a:endParaRPr sz="1100">
                        <a:latin typeface="Gotham Bold"/>
                        <a:cs typeface="Gotham Bold"/>
                      </a:endParaRPr>
                    </a:p>
                  </a:txBody>
                  <a:tcPr marL="0" marR="0" marT="95250" marB="0"/>
                </a:tc>
                <a:tc>
                  <a:txBody>
                    <a:bodyPr/>
                    <a:lstStyle/>
                    <a:p>
                      <a:pPr marL="34290">
                        <a:lnSpc>
                          <a:spcPct val="100000"/>
                        </a:lnSpc>
                        <a:spcBef>
                          <a:spcPts val="750"/>
                        </a:spcBef>
                      </a:pPr>
                      <a:r>
                        <a:rPr sz="1100" spc="-20" dirty="0">
                          <a:solidFill>
                            <a:srgbClr val="006862"/>
                          </a:solidFill>
                          <a:latin typeface="Gotham Bold"/>
                          <a:cs typeface="Gotham Bold"/>
                        </a:rPr>
                        <a:t>VALUE</a:t>
                      </a:r>
                      <a:r>
                        <a:rPr sz="1100" spc="-45" dirty="0">
                          <a:solidFill>
                            <a:srgbClr val="006862"/>
                          </a:solidFill>
                          <a:latin typeface="Gotham Bold"/>
                          <a:cs typeface="Gotham Bold"/>
                        </a:rPr>
                        <a:t> </a:t>
                      </a:r>
                      <a:r>
                        <a:rPr sz="1100" dirty="0">
                          <a:solidFill>
                            <a:srgbClr val="006862"/>
                          </a:solidFill>
                          <a:latin typeface="Gotham Bold"/>
                          <a:cs typeface="Gotham Bold"/>
                        </a:rPr>
                        <a:t>JUNE</a:t>
                      </a:r>
                      <a:r>
                        <a:rPr sz="1100" spc="-40" dirty="0">
                          <a:solidFill>
                            <a:srgbClr val="006862"/>
                          </a:solidFill>
                          <a:latin typeface="Gotham Bold"/>
                          <a:cs typeface="Gotham Bold"/>
                        </a:rPr>
                        <a:t> </a:t>
                      </a:r>
                      <a:r>
                        <a:rPr sz="1100" dirty="0">
                          <a:solidFill>
                            <a:srgbClr val="006862"/>
                          </a:solidFill>
                          <a:latin typeface="Gotham Bold"/>
                          <a:cs typeface="Gotham Bold"/>
                        </a:rPr>
                        <a:t>30,</a:t>
                      </a:r>
                      <a:r>
                        <a:rPr sz="1100" spc="-4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1"/>
                  </a:ext>
                </a:extLst>
              </a:tr>
              <a:tr h="380365">
                <a:tc>
                  <a:txBody>
                    <a:bodyPr/>
                    <a:lstStyle/>
                    <a:p>
                      <a:pPr marR="24130" algn="r">
                        <a:lnSpc>
                          <a:spcPct val="100000"/>
                        </a:lnSpc>
                        <a:spcBef>
                          <a:spcPts val="750"/>
                        </a:spcBef>
                      </a:pPr>
                      <a:r>
                        <a:rPr sz="1100" spc="-10" dirty="0">
                          <a:solidFill>
                            <a:srgbClr val="000033"/>
                          </a:solidFill>
                          <a:latin typeface="Gotham Bold"/>
                          <a:cs typeface="Gotham Bold"/>
                        </a:rPr>
                        <a:t>$180,120</a:t>
                      </a:r>
                      <a:endParaRPr sz="1100">
                        <a:latin typeface="Gotham Bold"/>
                        <a:cs typeface="Gotham Bold"/>
                      </a:endParaRPr>
                    </a:p>
                  </a:txBody>
                  <a:tcPr marL="0" marR="0" marT="95250" marB="0"/>
                </a:tc>
                <a:tc>
                  <a:txBody>
                    <a:bodyPr/>
                    <a:lstStyle/>
                    <a:p>
                      <a:pPr marL="51435">
                        <a:lnSpc>
                          <a:spcPct val="100000"/>
                        </a:lnSpc>
                        <a:spcBef>
                          <a:spcPts val="750"/>
                        </a:spcBef>
                      </a:pPr>
                      <a:r>
                        <a:rPr sz="1100" dirty="0">
                          <a:solidFill>
                            <a:srgbClr val="006862"/>
                          </a:solidFill>
                          <a:latin typeface="Gotham Bold"/>
                          <a:cs typeface="Gotham Bold"/>
                        </a:rPr>
                        <a:t>NET</a:t>
                      </a:r>
                      <a:r>
                        <a:rPr sz="1100" spc="-30" dirty="0">
                          <a:solidFill>
                            <a:srgbClr val="006862"/>
                          </a:solidFill>
                          <a:latin typeface="Gotham Bold"/>
                          <a:cs typeface="Gotham Bold"/>
                        </a:rPr>
                        <a:t> </a:t>
                      </a:r>
                      <a:r>
                        <a:rPr sz="1100" dirty="0">
                          <a:solidFill>
                            <a:srgbClr val="006862"/>
                          </a:solidFill>
                          <a:latin typeface="Gotham Bold"/>
                          <a:cs typeface="Gotham Bold"/>
                        </a:rPr>
                        <a:t>INCOME</a:t>
                      </a:r>
                      <a:r>
                        <a:rPr sz="1100" spc="-25" dirty="0">
                          <a:solidFill>
                            <a:srgbClr val="006862"/>
                          </a:solidFill>
                          <a:latin typeface="Gotham Bold"/>
                          <a:cs typeface="Gotham Bold"/>
                        </a:rPr>
                        <a:t> </a:t>
                      </a:r>
                      <a:r>
                        <a:rPr sz="1100" dirty="0">
                          <a:solidFill>
                            <a:srgbClr val="006862"/>
                          </a:solidFill>
                          <a:latin typeface="Gotham Bold"/>
                          <a:cs typeface="Gotham Bold"/>
                        </a:rPr>
                        <a:t>CY</a:t>
                      </a:r>
                      <a:r>
                        <a:rPr sz="1100" spc="-3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a:txBody>
                  <a:tcPr marL="0" marR="0" marT="95250" marB="0"/>
                </a:tc>
                <a:extLst>
                  <a:ext uri="{0D108BD9-81ED-4DB2-BD59-A6C34878D82A}">
                    <a16:rowId xmlns:a16="http://schemas.microsoft.com/office/drawing/2014/main" val="10002"/>
                  </a:ext>
                </a:extLst>
              </a:tr>
              <a:tr h="380365">
                <a:tc>
                  <a:txBody>
                    <a:bodyPr/>
                    <a:lstStyle/>
                    <a:p>
                      <a:pPr marR="34925" algn="r">
                        <a:lnSpc>
                          <a:spcPct val="100000"/>
                        </a:lnSpc>
                        <a:spcBef>
                          <a:spcPts val="750"/>
                        </a:spcBef>
                      </a:pPr>
                      <a:r>
                        <a:rPr sz="1100" spc="-10" dirty="0">
                          <a:solidFill>
                            <a:srgbClr val="000033"/>
                          </a:solidFill>
                          <a:latin typeface="Gotham Bold"/>
                          <a:cs typeface="Gotham Bold"/>
                        </a:rPr>
                        <a:t>13.3%</a:t>
                      </a:r>
                      <a:endParaRPr sz="1100">
                        <a:latin typeface="Gotham Bold"/>
                        <a:cs typeface="Gotham Bold"/>
                      </a:endParaRPr>
                    </a:p>
                  </a:txBody>
                  <a:tcPr marL="0" marR="0" marT="95250" marB="0"/>
                </a:tc>
                <a:tc>
                  <a:txBody>
                    <a:bodyPr/>
                    <a:lstStyle/>
                    <a:p>
                      <a:pPr marL="40640">
                        <a:lnSpc>
                          <a:spcPct val="100000"/>
                        </a:lnSpc>
                        <a:spcBef>
                          <a:spcPts val="750"/>
                        </a:spcBef>
                      </a:pPr>
                      <a:r>
                        <a:rPr sz="1100" spc="-30" dirty="0">
                          <a:solidFill>
                            <a:srgbClr val="006862"/>
                          </a:solidFill>
                          <a:latin typeface="Gotham Bold"/>
                          <a:cs typeface="Gotham Bold"/>
                        </a:rPr>
                        <a:t>TOTAL</a:t>
                      </a:r>
                      <a:r>
                        <a:rPr sz="1100" spc="-50" dirty="0">
                          <a:solidFill>
                            <a:srgbClr val="006862"/>
                          </a:solidFill>
                          <a:latin typeface="Gotham Bold"/>
                          <a:cs typeface="Gotham Bold"/>
                        </a:rPr>
                        <a:t> </a:t>
                      </a:r>
                      <a:r>
                        <a:rPr sz="1100" spc="-10" dirty="0">
                          <a:solidFill>
                            <a:srgbClr val="006862"/>
                          </a:solidFill>
                          <a:latin typeface="Gotham Bold"/>
                          <a:cs typeface="Gotham Bold"/>
                        </a:rPr>
                        <a:t>RETURN</a:t>
                      </a:r>
                      <a:endParaRPr sz="1100">
                        <a:latin typeface="Gotham Bold"/>
                        <a:cs typeface="Gotham Bold"/>
                      </a:endParaRPr>
                    </a:p>
                  </a:txBody>
                  <a:tcPr marL="0" marR="0" marT="95250" marB="0"/>
                </a:tc>
                <a:extLst>
                  <a:ext uri="{0D108BD9-81ED-4DB2-BD59-A6C34878D82A}">
                    <a16:rowId xmlns:a16="http://schemas.microsoft.com/office/drawing/2014/main" val="10003"/>
                  </a:ext>
                </a:extLst>
              </a:tr>
              <a:tr h="259715">
                <a:tc>
                  <a:txBody>
                    <a:bodyPr/>
                    <a:lstStyle/>
                    <a:p>
                      <a:pPr marR="43815" algn="r">
                        <a:lnSpc>
                          <a:spcPts val="1200"/>
                        </a:lnSpc>
                        <a:spcBef>
                          <a:spcPts val="750"/>
                        </a:spcBef>
                      </a:pPr>
                      <a:r>
                        <a:rPr sz="1100" spc="-10" dirty="0">
                          <a:solidFill>
                            <a:srgbClr val="000033"/>
                          </a:solidFill>
                          <a:latin typeface="Gotham Bold"/>
                          <a:cs typeface="Gotham Bold"/>
                        </a:rPr>
                        <a:t>$177,460</a:t>
                      </a:r>
                      <a:endParaRPr sz="1100">
                        <a:latin typeface="Gotham Bold"/>
                        <a:cs typeface="Gotham Bold"/>
                      </a:endParaRPr>
                    </a:p>
                  </a:txBody>
                  <a:tcPr marL="0" marR="0" marT="95250" marB="0"/>
                </a:tc>
                <a:tc>
                  <a:txBody>
                    <a:bodyPr/>
                    <a:lstStyle/>
                    <a:p>
                      <a:pPr marL="31750">
                        <a:lnSpc>
                          <a:spcPts val="1200"/>
                        </a:lnSpc>
                        <a:spcBef>
                          <a:spcPts val="750"/>
                        </a:spcBef>
                      </a:pPr>
                      <a:r>
                        <a:rPr sz="1100" dirty="0">
                          <a:solidFill>
                            <a:srgbClr val="006862"/>
                          </a:solidFill>
                          <a:latin typeface="Gotham Bold"/>
                          <a:cs typeface="Gotham Bold"/>
                        </a:rPr>
                        <a:t>NET</a:t>
                      </a:r>
                      <a:r>
                        <a:rPr sz="1100" spc="-35" dirty="0">
                          <a:solidFill>
                            <a:srgbClr val="006862"/>
                          </a:solidFill>
                          <a:latin typeface="Gotham Bold"/>
                          <a:cs typeface="Gotham Bold"/>
                        </a:rPr>
                        <a:t> </a:t>
                      </a:r>
                      <a:r>
                        <a:rPr sz="1100" dirty="0">
                          <a:solidFill>
                            <a:srgbClr val="006862"/>
                          </a:solidFill>
                          <a:latin typeface="Gotham Bold"/>
                          <a:cs typeface="Gotham Bold"/>
                        </a:rPr>
                        <a:t>INCOME</a:t>
                      </a:r>
                      <a:r>
                        <a:rPr sz="1100" spc="-35" dirty="0">
                          <a:solidFill>
                            <a:srgbClr val="006862"/>
                          </a:solidFill>
                          <a:latin typeface="Gotham Bold"/>
                          <a:cs typeface="Gotham Bold"/>
                        </a:rPr>
                        <a:t> </a:t>
                      </a:r>
                      <a:r>
                        <a:rPr sz="1100" spc="-10" dirty="0">
                          <a:solidFill>
                            <a:srgbClr val="006862"/>
                          </a:solidFill>
                          <a:latin typeface="Gotham Bold"/>
                          <a:cs typeface="Gotham Bold"/>
                        </a:rPr>
                        <a:t>DISTRIBUTION</a:t>
                      </a:r>
                      <a:endParaRPr sz="1100">
                        <a:latin typeface="Gotham Bold"/>
                        <a:cs typeface="Gotham Bold"/>
                      </a:endParaRPr>
                    </a:p>
                  </a:txBody>
                  <a:tcPr marL="0" marR="0" marT="95250" marB="0"/>
                </a:tc>
                <a:extLst>
                  <a:ext uri="{0D108BD9-81ED-4DB2-BD59-A6C34878D82A}">
                    <a16:rowId xmlns:a16="http://schemas.microsoft.com/office/drawing/2014/main" val="10004"/>
                  </a:ext>
                </a:extLst>
              </a:tr>
            </a:tbl>
          </a:graphicData>
        </a:graphic>
      </p:graphicFrame>
      <p:sp>
        <p:nvSpPr>
          <p:cNvPr id="15" name="object 15"/>
          <p:cNvSpPr/>
          <p:nvPr/>
        </p:nvSpPr>
        <p:spPr>
          <a:xfrm>
            <a:off x="4363639" y="1707519"/>
            <a:ext cx="102870" cy="118745"/>
          </a:xfrm>
          <a:custGeom>
            <a:avLst/>
            <a:gdLst/>
            <a:ahLst/>
            <a:cxnLst/>
            <a:rect l="l" t="t" r="r" b="b"/>
            <a:pathLst>
              <a:path w="102870" h="118744">
                <a:moveTo>
                  <a:pt x="0" y="0"/>
                </a:moveTo>
                <a:lnTo>
                  <a:pt x="0" y="118719"/>
                </a:lnTo>
                <a:lnTo>
                  <a:pt x="102806" y="59359"/>
                </a:lnTo>
                <a:lnTo>
                  <a:pt x="0" y="0"/>
                </a:lnTo>
                <a:close/>
              </a:path>
            </a:pathLst>
          </a:custGeom>
          <a:solidFill>
            <a:srgbClr val="006862"/>
          </a:solidFill>
        </p:spPr>
        <p:txBody>
          <a:bodyPr wrap="square" lIns="0" tIns="0" rIns="0" bIns="0" rtlCol="0"/>
          <a:lstStyle/>
          <a:p>
            <a:endParaRPr/>
          </a:p>
        </p:txBody>
      </p:sp>
      <p:grpSp>
        <p:nvGrpSpPr>
          <p:cNvPr id="16" name="object 16"/>
          <p:cNvGrpSpPr/>
          <p:nvPr/>
        </p:nvGrpSpPr>
        <p:grpSpPr>
          <a:xfrm>
            <a:off x="4223942" y="1682755"/>
            <a:ext cx="25400" cy="4104640"/>
            <a:chOff x="4223942" y="1682755"/>
            <a:chExt cx="25400" cy="4104640"/>
          </a:xfrm>
        </p:grpSpPr>
        <p:sp>
          <p:nvSpPr>
            <p:cNvPr id="17" name="object 17"/>
            <p:cNvSpPr/>
            <p:nvPr/>
          </p:nvSpPr>
          <p:spPr>
            <a:xfrm>
              <a:off x="4236642" y="1746445"/>
              <a:ext cx="0" cy="4003040"/>
            </a:xfrm>
            <a:custGeom>
              <a:avLst/>
              <a:gdLst/>
              <a:ahLst/>
              <a:cxnLst/>
              <a:rect l="l" t="t" r="r" b="b"/>
              <a:pathLst>
                <a:path h="4003040">
                  <a:moveTo>
                    <a:pt x="0" y="0"/>
                  </a:moveTo>
                  <a:lnTo>
                    <a:pt x="0" y="4002747"/>
                  </a:lnTo>
                </a:path>
              </a:pathLst>
            </a:custGeom>
            <a:ln w="25400">
              <a:solidFill>
                <a:srgbClr val="000033"/>
              </a:solidFill>
              <a:prstDash val="dot"/>
            </a:ln>
          </p:spPr>
          <p:txBody>
            <a:bodyPr wrap="square" lIns="0" tIns="0" rIns="0" bIns="0" rtlCol="0"/>
            <a:lstStyle/>
            <a:p>
              <a:endParaRPr/>
            </a:p>
          </p:txBody>
        </p:sp>
        <p:sp>
          <p:nvSpPr>
            <p:cNvPr id="18" name="object 18"/>
            <p:cNvSpPr/>
            <p:nvPr/>
          </p:nvSpPr>
          <p:spPr>
            <a:xfrm>
              <a:off x="4223931" y="1682762"/>
              <a:ext cx="25400" cy="4104640"/>
            </a:xfrm>
            <a:custGeom>
              <a:avLst/>
              <a:gdLst/>
              <a:ahLst/>
              <a:cxnLst/>
              <a:rect l="l" t="t" r="r" b="b"/>
              <a:pathLst>
                <a:path w="25400" h="4104640">
                  <a:moveTo>
                    <a:pt x="25400" y="4091940"/>
                  </a:moveTo>
                  <a:lnTo>
                    <a:pt x="21691" y="4082961"/>
                  </a:lnTo>
                  <a:lnTo>
                    <a:pt x="12700" y="4079240"/>
                  </a:lnTo>
                  <a:lnTo>
                    <a:pt x="3721" y="4082961"/>
                  </a:lnTo>
                  <a:lnTo>
                    <a:pt x="0" y="4091940"/>
                  </a:lnTo>
                  <a:lnTo>
                    <a:pt x="3721" y="4100919"/>
                  </a:lnTo>
                  <a:lnTo>
                    <a:pt x="12700" y="4104640"/>
                  </a:lnTo>
                  <a:lnTo>
                    <a:pt x="21691" y="4100919"/>
                  </a:lnTo>
                  <a:lnTo>
                    <a:pt x="25400" y="4091940"/>
                  </a:lnTo>
                  <a:close/>
                </a:path>
                <a:path w="25400" h="4104640">
                  <a:moveTo>
                    <a:pt x="25400" y="12700"/>
                  </a:moveTo>
                  <a:lnTo>
                    <a:pt x="21691" y="3721"/>
                  </a:lnTo>
                  <a:lnTo>
                    <a:pt x="12700" y="0"/>
                  </a:lnTo>
                  <a:lnTo>
                    <a:pt x="3721" y="3721"/>
                  </a:lnTo>
                  <a:lnTo>
                    <a:pt x="0" y="12700"/>
                  </a:lnTo>
                  <a:lnTo>
                    <a:pt x="3721" y="21678"/>
                  </a:lnTo>
                  <a:lnTo>
                    <a:pt x="12700" y="25400"/>
                  </a:lnTo>
                  <a:lnTo>
                    <a:pt x="21691" y="21678"/>
                  </a:lnTo>
                  <a:lnTo>
                    <a:pt x="25400" y="12700"/>
                  </a:lnTo>
                  <a:close/>
                </a:path>
              </a:pathLst>
            </a:custGeom>
            <a:solidFill>
              <a:srgbClr val="000033"/>
            </a:solidFill>
          </p:spPr>
          <p:txBody>
            <a:bodyPr wrap="square" lIns="0" tIns="0" rIns="0" bIns="0" rtlCol="0"/>
            <a:lstStyle/>
            <a:p>
              <a:endParaRPr/>
            </a:p>
          </p:txBody>
        </p:sp>
      </p:grpSp>
      <p:grpSp>
        <p:nvGrpSpPr>
          <p:cNvPr id="19" name="object 19"/>
          <p:cNvGrpSpPr/>
          <p:nvPr/>
        </p:nvGrpSpPr>
        <p:grpSpPr>
          <a:xfrm>
            <a:off x="800100" y="3675888"/>
            <a:ext cx="6327775" cy="5646420"/>
            <a:chOff x="800100" y="3675888"/>
            <a:chExt cx="6327775" cy="5646420"/>
          </a:xfrm>
        </p:grpSpPr>
        <p:pic>
          <p:nvPicPr>
            <p:cNvPr id="20" name="object 20"/>
            <p:cNvPicPr/>
            <p:nvPr/>
          </p:nvPicPr>
          <p:blipFill>
            <a:blip r:embed="rId3" cstate="print"/>
            <a:stretch>
              <a:fillRect/>
            </a:stretch>
          </p:blipFill>
          <p:spPr>
            <a:xfrm>
              <a:off x="3712464" y="5907023"/>
              <a:ext cx="3414888" cy="3414877"/>
            </a:xfrm>
            <a:prstGeom prst="rect">
              <a:avLst/>
            </a:prstGeom>
          </p:spPr>
        </p:pic>
        <p:pic>
          <p:nvPicPr>
            <p:cNvPr id="21" name="object 21"/>
            <p:cNvPicPr/>
            <p:nvPr/>
          </p:nvPicPr>
          <p:blipFill>
            <a:blip r:embed="rId4" cstate="print"/>
            <a:stretch>
              <a:fillRect/>
            </a:stretch>
          </p:blipFill>
          <p:spPr>
            <a:xfrm>
              <a:off x="800100" y="3675888"/>
              <a:ext cx="2876753" cy="2876763"/>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7772400" cy="10058400"/>
            <a:chOff x="0" y="0"/>
            <a:chExt cx="7772400" cy="10058400"/>
          </a:xfrm>
        </p:grpSpPr>
        <p:sp>
          <p:nvSpPr>
            <p:cNvPr id="3" name="object 3"/>
            <p:cNvSpPr/>
            <p:nvPr/>
          </p:nvSpPr>
          <p:spPr>
            <a:xfrm>
              <a:off x="0" y="0"/>
              <a:ext cx="7772400" cy="9116695"/>
            </a:xfrm>
            <a:custGeom>
              <a:avLst/>
              <a:gdLst/>
              <a:ahLst/>
              <a:cxnLst/>
              <a:rect l="l" t="t" r="r" b="b"/>
              <a:pathLst>
                <a:path w="7772400" h="9116695">
                  <a:moveTo>
                    <a:pt x="0" y="9116568"/>
                  </a:moveTo>
                  <a:lnTo>
                    <a:pt x="7772400" y="9116568"/>
                  </a:lnTo>
                  <a:lnTo>
                    <a:pt x="7772400" y="0"/>
                  </a:lnTo>
                  <a:lnTo>
                    <a:pt x="0" y="0"/>
                  </a:lnTo>
                  <a:lnTo>
                    <a:pt x="0" y="9116568"/>
                  </a:lnTo>
                  <a:close/>
                </a:path>
              </a:pathLst>
            </a:custGeom>
            <a:solidFill>
              <a:srgbClr val="D2D4D7"/>
            </a:solidFill>
          </p:spPr>
          <p:txBody>
            <a:bodyPr wrap="square" lIns="0" tIns="0" rIns="0" bIns="0" rtlCol="0"/>
            <a:lstStyle/>
            <a:p>
              <a:endParaRPr/>
            </a:p>
          </p:txBody>
        </p:sp>
        <p:sp>
          <p:nvSpPr>
            <p:cNvPr id="4" name="object 4"/>
            <p:cNvSpPr/>
            <p:nvPr/>
          </p:nvSpPr>
          <p:spPr>
            <a:xfrm>
              <a:off x="649719" y="5578855"/>
              <a:ext cx="658495" cy="1217930"/>
            </a:xfrm>
            <a:custGeom>
              <a:avLst/>
              <a:gdLst/>
              <a:ahLst/>
              <a:cxnLst/>
              <a:rect l="l" t="t" r="r" b="b"/>
              <a:pathLst>
                <a:path w="658494" h="1217929">
                  <a:moveTo>
                    <a:pt x="281317" y="595757"/>
                  </a:moveTo>
                  <a:lnTo>
                    <a:pt x="280162" y="588543"/>
                  </a:lnTo>
                  <a:lnTo>
                    <a:pt x="274345" y="552538"/>
                  </a:lnTo>
                  <a:lnTo>
                    <a:pt x="274154" y="551307"/>
                  </a:lnTo>
                  <a:lnTo>
                    <a:pt x="256997" y="518147"/>
                  </a:lnTo>
                  <a:lnTo>
                    <a:pt x="256997" y="622668"/>
                  </a:lnTo>
                  <a:lnTo>
                    <a:pt x="250888" y="632764"/>
                  </a:lnTo>
                  <a:lnTo>
                    <a:pt x="242189" y="640613"/>
                  </a:lnTo>
                  <a:lnTo>
                    <a:pt x="230771" y="645706"/>
                  </a:lnTo>
                  <a:lnTo>
                    <a:pt x="216547" y="647509"/>
                  </a:lnTo>
                  <a:lnTo>
                    <a:pt x="207492" y="645883"/>
                  </a:lnTo>
                  <a:lnTo>
                    <a:pt x="197180" y="644042"/>
                  </a:lnTo>
                  <a:lnTo>
                    <a:pt x="182867" y="634288"/>
                  </a:lnTo>
                  <a:lnTo>
                    <a:pt x="173990" y="619277"/>
                  </a:lnTo>
                  <a:lnTo>
                    <a:pt x="170942" y="600011"/>
                  </a:lnTo>
                  <a:lnTo>
                    <a:pt x="174129" y="580707"/>
                  </a:lnTo>
                  <a:lnTo>
                    <a:pt x="183286" y="565708"/>
                  </a:lnTo>
                  <a:lnTo>
                    <a:pt x="197802" y="555993"/>
                  </a:lnTo>
                  <a:lnTo>
                    <a:pt x="208140" y="554139"/>
                  </a:lnTo>
                  <a:lnTo>
                    <a:pt x="217068" y="552538"/>
                  </a:lnTo>
                  <a:lnTo>
                    <a:pt x="231800" y="554685"/>
                  </a:lnTo>
                  <a:lnTo>
                    <a:pt x="243243" y="560311"/>
                  </a:lnTo>
                  <a:lnTo>
                    <a:pt x="251447" y="568185"/>
                  </a:lnTo>
                  <a:lnTo>
                    <a:pt x="256463" y="577088"/>
                  </a:lnTo>
                  <a:lnTo>
                    <a:pt x="232587" y="588543"/>
                  </a:lnTo>
                  <a:lnTo>
                    <a:pt x="230301" y="579653"/>
                  </a:lnTo>
                  <a:lnTo>
                    <a:pt x="225310" y="574395"/>
                  </a:lnTo>
                  <a:lnTo>
                    <a:pt x="216662" y="574395"/>
                  </a:lnTo>
                  <a:lnTo>
                    <a:pt x="208953" y="576160"/>
                  </a:lnTo>
                  <a:lnTo>
                    <a:pt x="203441" y="581240"/>
                  </a:lnTo>
                  <a:lnTo>
                    <a:pt x="200126" y="589305"/>
                  </a:lnTo>
                  <a:lnTo>
                    <a:pt x="199009" y="600011"/>
                  </a:lnTo>
                  <a:lnTo>
                    <a:pt x="200126" y="610616"/>
                  </a:lnTo>
                  <a:lnTo>
                    <a:pt x="203441" y="618553"/>
                  </a:lnTo>
                  <a:lnTo>
                    <a:pt x="208953" y="623531"/>
                  </a:lnTo>
                  <a:lnTo>
                    <a:pt x="216662" y="625259"/>
                  </a:lnTo>
                  <a:lnTo>
                    <a:pt x="224764" y="625259"/>
                  </a:lnTo>
                  <a:lnTo>
                    <a:pt x="229489" y="620928"/>
                  </a:lnTo>
                  <a:lnTo>
                    <a:pt x="232041" y="613765"/>
                  </a:lnTo>
                  <a:lnTo>
                    <a:pt x="256997" y="622668"/>
                  </a:lnTo>
                  <a:lnTo>
                    <a:pt x="256997" y="518147"/>
                  </a:lnTo>
                  <a:lnTo>
                    <a:pt x="254177" y="512686"/>
                  </a:lnTo>
                  <a:lnTo>
                    <a:pt x="223723" y="482244"/>
                  </a:lnTo>
                  <a:lnTo>
                    <a:pt x="185115" y="462280"/>
                  </a:lnTo>
                  <a:lnTo>
                    <a:pt x="157581" y="457847"/>
                  </a:lnTo>
                  <a:lnTo>
                    <a:pt x="157581" y="554139"/>
                  </a:lnTo>
                  <a:lnTo>
                    <a:pt x="157581" y="645883"/>
                  </a:lnTo>
                  <a:lnTo>
                    <a:pt x="130060" y="645883"/>
                  </a:lnTo>
                  <a:lnTo>
                    <a:pt x="130060" y="554151"/>
                  </a:lnTo>
                  <a:lnTo>
                    <a:pt x="157581" y="554139"/>
                  </a:lnTo>
                  <a:lnTo>
                    <a:pt x="157581" y="457847"/>
                  </a:lnTo>
                  <a:lnTo>
                    <a:pt x="140665" y="455104"/>
                  </a:lnTo>
                  <a:lnTo>
                    <a:pt x="113347" y="459524"/>
                  </a:lnTo>
                  <a:lnTo>
                    <a:pt x="113347" y="554151"/>
                  </a:lnTo>
                  <a:lnTo>
                    <a:pt x="113284" y="610616"/>
                  </a:lnTo>
                  <a:lnTo>
                    <a:pt x="93167" y="644423"/>
                  </a:lnTo>
                  <a:lnTo>
                    <a:pt x="71920" y="647649"/>
                  </a:lnTo>
                  <a:lnTo>
                    <a:pt x="61112" y="646887"/>
                  </a:lnTo>
                  <a:lnTo>
                    <a:pt x="30772" y="616864"/>
                  </a:lnTo>
                  <a:lnTo>
                    <a:pt x="30505" y="554151"/>
                  </a:lnTo>
                  <a:lnTo>
                    <a:pt x="58013" y="554151"/>
                  </a:lnTo>
                  <a:lnTo>
                    <a:pt x="58013" y="615124"/>
                  </a:lnTo>
                  <a:lnTo>
                    <a:pt x="58839" y="619163"/>
                  </a:lnTo>
                  <a:lnTo>
                    <a:pt x="63296" y="624433"/>
                  </a:lnTo>
                  <a:lnTo>
                    <a:pt x="66789" y="625652"/>
                  </a:lnTo>
                  <a:lnTo>
                    <a:pt x="77038" y="625652"/>
                  </a:lnTo>
                  <a:lnTo>
                    <a:pt x="80543" y="624433"/>
                  </a:lnTo>
                  <a:lnTo>
                    <a:pt x="85001" y="619163"/>
                  </a:lnTo>
                  <a:lnTo>
                    <a:pt x="85826" y="615124"/>
                  </a:lnTo>
                  <a:lnTo>
                    <a:pt x="85826" y="554151"/>
                  </a:lnTo>
                  <a:lnTo>
                    <a:pt x="113347" y="554151"/>
                  </a:lnTo>
                  <a:lnTo>
                    <a:pt x="113347" y="459524"/>
                  </a:lnTo>
                  <a:lnTo>
                    <a:pt x="96202" y="462280"/>
                  </a:lnTo>
                  <a:lnTo>
                    <a:pt x="57594" y="482244"/>
                  </a:lnTo>
                  <a:lnTo>
                    <a:pt x="27139" y="512686"/>
                  </a:lnTo>
                  <a:lnTo>
                    <a:pt x="7175" y="551307"/>
                  </a:lnTo>
                  <a:lnTo>
                    <a:pt x="0" y="595757"/>
                  </a:lnTo>
                  <a:lnTo>
                    <a:pt x="7175" y="640219"/>
                  </a:lnTo>
                  <a:lnTo>
                    <a:pt x="27139" y="678827"/>
                  </a:lnTo>
                  <a:lnTo>
                    <a:pt x="57594" y="709282"/>
                  </a:lnTo>
                  <a:lnTo>
                    <a:pt x="96202" y="729259"/>
                  </a:lnTo>
                  <a:lnTo>
                    <a:pt x="140665" y="736422"/>
                  </a:lnTo>
                  <a:lnTo>
                    <a:pt x="185115" y="729259"/>
                  </a:lnTo>
                  <a:lnTo>
                    <a:pt x="223723" y="709282"/>
                  </a:lnTo>
                  <a:lnTo>
                    <a:pt x="254177" y="678827"/>
                  </a:lnTo>
                  <a:lnTo>
                    <a:pt x="270306" y="647649"/>
                  </a:lnTo>
                  <a:lnTo>
                    <a:pt x="270370" y="647509"/>
                  </a:lnTo>
                  <a:lnTo>
                    <a:pt x="274154" y="640219"/>
                  </a:lnTo>
                  <a:lnTo>
                    <a:pt x="278422" y="613765"/>
                  </a:lnTo>
                  <a:lnTo>
                    <a:pt x="281317" y="595757"/>
                  </a:lnTo>
                  <a:close/>
                </a:path>
                <a:path w="658494" h="1217929">
                  <a:moveTo>
                    <a:pt x="658075" y="0"/>
                  </a:moveTo>
                  <a:lnTo>
                    <a:pt x="645274" y="0"/>
                  </a:lnTo>
                  <a:lnTo>
                    <a:pt x="645274" y="1217320"/>
                  </a:lnTo>
                  <a:lnTo>
                    <a:pt x="658075" y="1217320"/>
                  </a:lnTo>
                  <a:lnTo>
                    <a:pt x="658075" y="0"/>
                  </a:lnTo>
                  <a:close/>
                </a:path>
              </a:pathLst>
            </a:custGeom>
            <a:solidFill>
              <a:srgbClr val="00284B"/>
            </a:solidFill>
          </p:spPr>
          <p:txBody>
            <a:bodyPr wrap="square" lIns="0" tIns="0" rIns="0" bIns="0" rtlCol="0"/>
            <a:lstStyle/>
            <a:p>
              <a:endParaRPr/>
            </a:p>
          </p:txBody>
        </p:sp>
        <p:pic>
          <p:nvPicPr>
            <p:cNvPr id="5" name="object 5"/>
            <p:cNvPicPr/>
            <p:nvPr/>
          </p:nvPicPr>
          <p:blipFill>
            <a:blip r:embed="rId2" cstate="print"/>
            <a:stretch>
              <a:fillRect/>
            </a:stretch>
          </p:blipFill>
          <p:spPr>
            <a:xfrm>
              <a:off x="686534" y="6476833"/>
              <a:ext cx="207708" cy="318535"/>
            </a:xfrm>
            <a:prstGeom prst="rect">
              <a:avLst/>
            </a:prstGeom>
          </p:spPr>
        </p:pic>
        <p:sp>
          <p:nvSpPr>
            <p:cNvPr id="6" name="object 6"/>
            <p:cNvSpPr/>
            <p:nvPr/>
          </p:nvSpPr>
          <p:spPr>
            <a:xfrm>
              <a:off x="697293" y="5578360"/>
              <a:ext cx="1295400" cy="328930"/>
            </a:xfrm>
            <a:custGeom>
              <a:avLst/>
              <a:gdLst/>
              <a:ahLst/>
              <a:cxnLst/>
              <a:rect l="l" t="t" r="r" b="b"/>
              <a:pathLst>
                <a:path w="1295400" h="328929">
                  <a:moveTo>
                    <a:pt x="186169" y="0"/>
                  </a:moveTo>
                  <a:lnTo>
                    <a:pt x="0" y="0"/>
                  </a:lnTo>
                  <a:lnTo>
                    <a:pt x="0" y="72390"/>
                  </a:lnTo>
                  <a:lnTo>
                    <a:pt x="41376" y="72390"/>
                  </a:lnTo>
                  <a:lnTo>
                    <a:pt x="41376" y="196850"/>
                  </a:lnTo>
                  <a:lnTo>
                    <a:pt x="0" y="196850"/>
                  </a:lnTo>
                  <a:lnTo>
                    <a:pt x="0" y="269240"/>
                  </a:lnTo>
                  <a:lnTo>
                    <a:pt x="186169" y="269240"/>
                  </a:lnTo>
                  <a:lnTo>
                    <a:pt x="186169" y="196850"/>
                  </a:lnTo>
                  <a:lnTo>
                    <a:pt x="144805" y="196850"/>
                  </a:lnTo>
                  <a:lnTo>
                    <a:pt x="144805" y="72390"/>
                  </a:lnTo>
                  <a:lnTo>
                    <a:pt x="186169" y="72390"/>
                  </a:lnTo>
                  <a:lnTo>
                    <a:pt x="186169" y="0"/>
                  </a:lnTo>
                  <a:close/>
                </a:path>
                <a:path w="1295400" h="328929">
                  <a:moveTo>
                    <a:pt x="1294777" y="14274"/>
                  </a:moveTo>
                  <a:lnTo>
                    <a:pt x="1293444" y="12954"/>
                  </a:lnTo>
                  <a:lnTo>
                    <a:pt x="1282255" y="13665"/>
                  </a:lnTo>
                  <a:lnTo>
                    <a:pt x="1255407" y="14935"/>
                  </a:lnTo>
                  <a:lnTo>
                    <a:pt x="1240231" y="15163"/>
                  </a:lnTo>
                  <a:lnTo>
                    <a:pt x="1225156" y="14998"/>
                  </a:lnTo>
                  <a:lnTo>
                    <a:pt x="1211884" y="14554"/>
                  </a:lnTo>
                  <a:lnTo>
                    <a:pt x="1200353" y="13855"/>
                  </a:lnTo>
                  <a:lnTo>
                    <a:pt x="1190536" y="12954"/>
                  </a:lnTo>
                  <a:lnTo>
                    <a:pt x="1189202" y="14274"/>
                  </a:lnTo>
                  <a:lnTo>
                    <a:pt x="1189202" y="27139"/>
                  </a:lnTo>
                  <a:lnTo>
                    <a:pt x="1190536" y="28473"/>
                  </a:lnTo>
                  <a:lnTo>
                    <a:pt x="1202423" y="28867"/>
                  </a:lnTo>
                  <a:lnTo>
                    <a:pt x="1212430" y="30022"/>
                  </a:lnTo>
                  <a:lnTo>
                    <a:pt x="1230617" y="85394"/>
                  </a:lnTo>
                  <a:lnTo>
                    <a:pt x="1230909" y="145592"/>
                  </a:lnTo>
                  <a:lnTo>
                    <a:pt x="1230909" y="208153"/>
                  </a:lnTo>
                  <a:lnTo>
                    <a:pt x="1225651" y="247091"/>
                  </a:lnTo>
                  <a:lnTo>
                    <a:pt x="1209167" y="274802"/>
                  </a:lnTo>
                  <a:lnTo>
                    <a:pt x="1180363" y="291363"/>
                  </a:lnTo>
                  <a:lnTo>
                    <a:pt x="1138186" y="296875"/>
                  </a:lnTo>
                  <a:lnTo>
                    <a:pt x="1094816" y="289839"/>
                  </a:lnTo>
                  <a:lnTo>
                    <a:pt x="1067752" y="271576"/>
                  </a:lnTo>
                  <a:lnTo>
                    <a:pt x="1053833" y="246329"/>
                  </a:lnTo>
                  <a:lnTo>
                    <a:pt x="1049896" y="218338"/>
                  </a:lnTo>
                  <a:lnTo>
                    <a:pt x="1049896" y="145592"/>
                  </a:lnTo>
                  <a:lnTo>
                    <a:pt x="1050175" y="85394"/>
                  </a:lnTo>
                  <a:lnTo>
                    <a:pt x="1053071" y="39027"/>
                  </a:lnTo>
                  <a:lnTo>
                    <a:pt x="1090256" y="28473"/>
                  </a:lnTo>
                  <a:lnTo>
                    <a:pt x="1091603" y="27139"/>
                  </a:lnTo>
                  <a:lnTo>
                    <a:pt x="1091603" y="14274"/>
                  </a:lnTo>
                  <a:lnTo>
                    <a:pt x="1090256" y="12954"/>
                  </a:lnTo>
                  <a:lnTo>
                    <a:pt x="1041488" y="14935"/>
                  </a:lnTo>
                  <a:lnTo>
                    <a:pt x="1025499" y="15163"/>
                  </a:lnTo>
                  <a:lnTo>
                    <a:pt x="1009523" y="14935"/>
                  </a:lnTo>
                  <a:lnTo>
                    <a:pt x="960742" y="12954"/>
                  </a:lnTo>
                  <a:lnTo>
                    <a:pt x="959408" y="14274"/>
                  </a:lnTo>
                  <a:lnTo>
                    <a:pt x="959408" y="27139"/>
                  </a:lnTo>
                  <a:lnTo>
                    <a:pt x="960742" y="28473"/>
                  </a:lnTo>
                  <a:lnTo>
                    <a:pt x="972616" y="28867"/>
                  </a:lnTo>
                  <a:lnTo>
                    <a:pt x="982637" y="30022"/>
                  </a:lnTo>
                  <a:lnTo>
                    <a:pt x="1000810" y="85394"/>
                  </a:lnTo>
                  <a:lnTo>
                    <a:pt x="1001102" y="145592"/>
                  </a:lnTo>
                  <a:lnTo>
                    <a:pt x="1001102" y="225437"/>
                  </a:lnTo>
                  <a:lnTo>
                    <a:pt x="1010424" y="274523"/>
                  </a:lnTo>
                  <a:lnTo>
                    <a:pt x="1036142" y="306400"/>
                  </a:lnTo>
                  <a:lnTo>
                    <a:pt x="1074839" y="323634"/>
                  </a:lnTo>
                  <a:lnTo>
                    <a:pt x="1123099" y="328815"/>
                  </a:lnTo>
                  <a:lnTo>
                    <a:pt x="1170686" y="323951"/>
                  </a:lnTo>
                  <a:lnTo>
                    <a:pt x="1207185" y="309295"/>
                  </a:lnTo>
                  <a:lnTo>
                    <a:pt x="1232890" y="284734"/>
                  </a:lnTo>
                  <a:lnTo>
                    <a:pt x="1248092" y="250164"/>
                  </a:lnTo>
                  <a:lnTo>
                    <a:pt x="1253096" y="205486"/>
                  </a:lnTo>
                  <a:lnTo>
                    <a:pt x="1253096" y="145592"/>
                  </a:lnTo>
                  <a:lnTo>
                    <a:pt x="1253375" y="85394"/>
                  </a:lnTo>
                  <a:lnTo>
                    <a:pt x="1256271" y="39027"/>
                  </a:lnTo>
                  <a:lnTo>
                    <a:pt x="1293444" y="28473"/>
                  </a:lnTo>
                  <a:lnTo>
                    <a:pt x="1294777" y="27139"/>
                  </a:lnTo>
                  <a:lnTo>
                    <a:pt x="1294777" y="14274"/>
                  </a:lnTo>
                  <a:close/>
                </a:path>
              </a:pathLst>
            </a:custGeom>
            <a:solidFill>
              <a:srgbClr val="00284B"/>
            </a:solidFill>
          </p:spPr>
          <p:txBody>
            <a:bodyPr wrap="square" lIns="0" tIns="0" rIns="0" bIns="0" rtlCol="0"/>
            <a:lstStyle/>
            <a:p>
              <a:endParaRPr/>
            </a:p>
          </p:txBody>
        </p:sp>
        <p:pic>
          <p:nvPicPr>
            <p:cNvPr id="7" name="object 7"/>
            <p:cNvPicPr/>
            <p:nvPr/>
          </p:nvPicPr>
          <p:blipFill>
            <a:blip r:embed="rId3" cstate="print"/>
            <a:stretch>
              <a:fillRect/>
            </a:stretch>
          </p:blipFill>
          <p:spPr>
            <a:xfrm>
              <a:off x="1985683" y="5676706"/>
              <a:ext cx="249275" cy="227685"/>
            </a:xfrm>
            <a:prstGeom prst="rect">
              <a:avLst/>
            </a:prstGeom>
          </p:spPr>
        </p:pic>
        <p:pic>
          <p:nvPicPr>
            <p:cNvPr id="8" name="object 8"/>
            <p:cNvPicPr/>
            <p:nvPr/>
          </p:nvPicPr>
          <p:blipFill>
            <a:blip r:embed="rId4" cstate="print"/>
            <a:stretch>
              <a:fillRect/>
            </a:stretch>
          </p:blipFill>
          <p:spPr>
            <a:xfrm>
              <a:off x="2262047" y="5676708"/>
              <a:ext cx="101600" cy="223443"/>
            </a:xfrm>
            <a:prstGeom prst="rect">
              <a:avLst/>
            </a:prstGeom>
          </p:spPr>
        </p:pic>
        <p:pic>
          <p:nvPicPr>
            <p:cNvPr id="9" name="object 9"/>
            <p:cNvPicPr/>
            <p:nvPr/>
          </p:nvPicPr>
          <p:blipFill>
            <a:blip r:embed="rId5" cstate="print"/>
            <a:stretch>
              <a:fillRect/>
            </a:stretch>
          </p:blipFill>
          <p:spPr>
            <a:xfrm>
              <a:off x="2387726" y="5676704"/>
              <a:ext cx="242747" cy="223456"/>
            </a:xfrm>
            <a:prstGeom prst="rect">
              <a:avLst/>
            </a:prstGeom>
          </p:spPr>
        </p:pic>
        <p:pic>
          <p:nvPicPr>
            <p:cNvPr id="10" name="object 10"/>
            <p:cNvPicPr/>
            <p:nvPr/>
          </p:nvPicPr>
          <p:blipFill>
            <a:blip r:embed="rId6" cstate="print"/>
            <a:stretch>
              <a:fillRect/>
            </a:stretch>
          </p:blipFill>
          <p:spPr>
            <a:xfrm>
              <a:off x="2654274" y="5676367"/>
              <a:ext cx="175768" cy="224050"/>
            </a:xfrm>
            <a:prstGeom prst="rect">
              <a:avLst/>
            </a:prstGeom>
          </p:spPr>
        </p:pic>
        <p:pic>
          <p:nvPicPr>
            <p:cNvPr id="11" name="object 11"/>
            <p:cNvPicPr/>
            <p:nvPr/>
          </p:nvPicPr>
          <p:blipFill>
            <a:blip r:embed="rId7" cstate="print"/>
            <a:stretch>
              <a:fillRect/>
            </a:stretch>
          </p:blipFill>
          <p:spPr>
            <a:xfrm>
              <a:off x="2855290" y="5676706"/>
              <a:ext cx="218567" cy="223443"/>
            </a:xfrm>
            <a:prstGeom prst="rect">
              <a:avLst/>
            </a:prstGeom>
          </p:spPr>
        </p:pic>
        <p:pic>
          <p:nvPicPr>
            <p:cNvPr id="12" name="object 12"/>
            <p:cNvPicPr/>
            <p:nvPr/>
          </p:nvPicPr>
          <p:blipFill>
            <a:blip r:embed="rId8" cstate="print"/>
            <a:stretch>
              <a:fillRect/>
            </a:stretch>
          </p:blipFill>
          <p:spPr>
            <a:xfrm>
              <a:off x="3287344" y="5676708"/>
              <a:ext cx="101600" cy="223443"/>
            </a:xfrm>
            <a:prstGeom prst="rect">
              <a:avLst/>
            </a:prstGeom>
          </p:spPr>
        </p:pic>
        <p:pic>
          <p:nvPicPr>
            <p:cNvPr id="13" name="object 13"/>
            <p:cNvPicPr/>
            <p:nvPr/>
          </p:nvPicPr>
          <p:blipFill>
            <a:blip r:embed="rId9" cstate="print"/>
            <a:stretch>
              <a:fillRect/>
            </a:stretch>
          </p:blipFill>
          <p:spPr>
            <a:xfrm>
              <a:off x="3100425" y="5672120"/>
              <a:ext cx="164007" cy="232613"/>
            </a:xfrm>
            <a:prstGeom prst="rect">
              <a:avLst/>
            </a:prstGeom>
          </p:spPr>
        </p:pic>
        <p:pic>
          <p:nvPicPr>
            <p:cNvPr id="14" name="object 14"/>
            <p:cNvPicPr/>
            <p:nvPr/>
          </p:nvPicPr>
          <p:blipFill>
            <a:blip r:embed="rId10" cstate="print"/>
            <a:stretch>
              <a:fillRect/>
            </a:stretch>
          </p:blipFill>
          <p:spPr>
            <a:xfrm>
              <a:off x="3412528" y="5676708"/>
              <a:ext cx="206806" cy="223443"/>
            </a:xfrm>
            <a:prstGeom prst="rect">
              <a:avLst/>
            </a:prstGeom>
          </p:spPr>
        </p:pic>
        <p:pic>
          <p:nvPicPr>
            <p:cNvPr id="15" name="object 15"/>
            <p:cNvPicPr/>
            <p:nvPr/>
          </p:nvPicPr>
          <p:blipFill>
            <a:blip r:embed="rId11" cstate="print"/>
            <a:stretch>
              <a:fillRect/>
            </a:stretch>
          </p:blipFill>
          <p:spPr>
            <a:xfrm>
              <a:off x="3639426" y="5672126"/>
              <a:ext cx="210693" cy="228028"/>
            </a:xfrm>
            <a:prstGeom prst="rect">
              <a:avLst/>
            </a:prstGeom>
          </p:spPr>
        </p:pic>
        <p:pic>
          <p:nvPicPr>
            <p:cNvPr id="16" name="object 16"/>
            <p:cNvPicPr/>
            <p:nvPr/>
          </p:nvPicPr>
          <p:blipFill>
            <a:blip r:embed="rId12" cstate="print"/>
            <a:stretch>
              <a:fillRect/>
            </a:stretch>
          </p:blipFill>
          <p:spPr>
            <a:xfrm>
              <a:off x="1663188" y="6109817"/>
              <a:ext cx="241744" cy="232600"/>
            </a:xfrm>
            <a:prstGeom prst="rect">
              <a:avLst/>
            </a:prstGeom>
          </p:spPr>
        </p:pic>
        <p:pic>
          <p:nvPicPr>
            <p:cNvPr id="17" name="object 17"/>
            <p:cNvPicPr/>
            <p:nvPr/>
          </p:nvPicPr>
          <p:blipFill>
            <a:blip r:embed="rId13" cstate="print"/>
            <a:stretch>
              <a:fillRect/>
            </a:stretch>
          </p:blipFill>
          <p:spPr>
            <a:xfrm>
              <a:off x="1924113" y="6114060"/>
              <a:ext cx="166954" cy="223786"/>
            </a:xfrm>
            <a:prstGeom prst="rect">
              <a:avLst/>
            </a:prstGeom>
          </p:spPr>
        </p:pic>
        <p:sp>
          <p:nvSpPr>
            <p:cNvPr id="18" name="object 18"/>
            <p:cNvSpPr/>
            <p:nvPr/>
          </p:nvSpPr>
          <p:spPr>
            <a:xfrm>
              <a:off x="2190343" y="6028990"/>
              <a:ext cx="132715" cy="310515"/>
            </a:xfrm>
            <a:custGeom>
              <a:avLst/>
              <a:gdLst/>
              <a:ahLst/>
              <a:cxnLst/>
              <a:rect l="l" t="t" r="r" b="b"/>
              <a:pathLst>
                <a:path w="132714" h="310514">
                  <a:moveTo>
                    <a:pt x="130886" y="0"/>
                  </a:moveTo>
                  <a:lnTo>
                    <a:pt x="82078" y="1998"/>
                  </a:lnTo>
                  <a:lnTo>
                    <a:pt x="66090" y="2222"/>
                  </a:lnTo>
                  <a:lnTo>
                    <a:pt x="50107" y="1998"/>
                  </a:lnTo>
                  <a:lnTo>
                    <a:pt x="1346" y="0"/>
                  </a:lnTo>
                  <a:lnTo>
                    <a:pt x="0" y="1333"/>
                  </a:lnTo>
                  <a:lnTo>
                    <a:pt x="0" y="14198"/>
                  </a:lnTo>
                  <a:lnTo>
                    <a:pt x="1346" y="15532"/>
                  </a:lnTo>
                  <a:lnTo>
                    <a:pt x="13231" y="15932"/>
                  </a:lnTo>
                  <a:lnTo>
                    <a:pt x="23245" y="17081"/>
                  </a:lnTo>
                  <a:lnTo>
                    <a:pt x="41411" y="72445"/>
                  </a:lnTo>
                  <a:lnTo>
                    <a:pt x="41694" y="132638"/>
                  </a:lnTo>
                  <a:lnTo>
                    <a:pt x="41411" y="237650"/>
                  </a:lnTo>
                  <a:lnTo>
                    <a:pt x="38522" y="284009"/>
                  </a:lnTo>
                  <a:lnTo>
                    <a:pt x="1346" y="294576"/>
                  </a:lnTo>
                  <a:lnTo>
                    <a:pt x="0" y="295897"/>
                  </a:lnTo>
                  <a:lnTo>
                    <a:pt x="0" y="308762"/>
                  </a:lnTo>
                  <a:lnTo>
                    <a:pt x="1346" y="310095"/>
                  </a:lnTo>
                  <a:lnTo>
                    <a:pt x="50107" y="308106"/>
                  </a:lnTo>
                  <a:lnTo>
                    <a:pt x="66090" y="307886"/>
                  </a:lnTo>
                  <a:lnTo>
                    <a:pt x="82078" y="308106"/>
                  </a:lnTo>
                  <a:lnTo>
                    <a:pt x="130886" y="310095"/>
                  </a:lnTo>
                  <a:lnTo>
                    <a:pt x="132207" y="308762"/>
                  </a:lnTo>
                  <a:lnTo>
                    <a:pt x="132207" y="295897"/>
                  </a:lnTo>
                  <a:lnTo>
                    <a:pt x="130886" y="294576"/>
                  </a:lnTo>
                  <a:lnTo>
                    <a:pt x="118999" y="294173"/>
                  </a:lnTo>
                  <a:lnTo>
                    <a:pt x="108980" y="293022"/>
                  </a:lnTo>
                  <a:lnTo>
                    <a:pt x="90784" y="237650"/>
                  </a:lnTo>
                  <a:lnTo>
                    <a:pt x="90500" y="177457"/>
                  </a:lnTo>
                  <a:lnTo>
                    <a:pt x="90784" y="72445"/>
                  </a:lnTo>
                  <a:lnTo>
                    <a:pt x="93688" y="26091"/>
                  </a:lnTo>
                  <a:lnTo>
                    <a:pt x="130886" y="15532"/>
                  </a:lnTo>
                  <a:lnTo>
                    <a:pt x="132207" y="14198"/>
                  </a:lnTo>
                  <a:lnTo>
                    <a:pt x="132207" y="1333"/>
                  </a:lnTo>
                  <a:lnTo>
                    <a:pt x="130886" y="0"/>
                  </a:lnTo>
                  <a:close/>
                </a:path>
              </a:pathLst>
            </a:custGeom>
            <a:solidFill>
              <a:srgbClr val="00284B"/>
            </a:solidFill>
          </p:spPr>
          <p:txBody>
            <a:bodyPr wrap="square" lIns="0" tIns="0" rIns="0" bIns="0" rtlCol="0"/>
            <a:lstStyle/>
            <a:p>
              <a:endParaRPr/>
            </a:p>
          </p:txBody>
        </p:sp>
        <p:pic>
          <p:nvPicPr>
            <p:cNvPr id="19" name="object 19"/>
            <p:cNvPicPr/>
            <p:nvPr/>
          </p:nvPicPr>
          <p:blipFill>
            <a:blip r:embed="rId14" cstate="print"/>
            <a:stretch>
              <a:fillRect/>
            </a:stretch>
          </p:blipFill>
          <p:spPr>
            <a:xfrm>
              <a:off x="2347226" y="6114392"/>
              <a:ext cx="175755" cy="223719"/>
            </a:xfrm>
            <a:prstGeom prst="rect">
              <a:avLst/>
            </a:prstGeom>
          </p:spPr>
        </p:pic>
        <p:pic>
          <p:nvPicPr>
            <p:cNvPr id="20" name="object 20"/>
            <p:cNvPicPr/>
            <p:nvPr/>
          </p:nvPicPr>
          <p:blipFill>
            <a:blip r:embed="rId15" cstate="print"/>
            <a:stretch>
              <a:fillRect/>
            </a:stretch>
          </p:blipFill>
          <p:spPr>
            <a:xfrm>
              <a:off x="2542806" y="6114392"/>
              <a:ext cx="175768" cy="223719"/>
            </a:xfrm>
            <a:prstGeom prst="rect">
              <a:avLst/>
            </a:prstGeom>
          </p:spPr>
        </p:pic>
        <p:pic>
          <p:nvPicPr>
            <p:cNvPr id="21" name="object 21"/>
            <p:cNvPicPr/>
            <p:nvPr/>
          </p:nvPicPr>
          <p:blipFill>
            <a:blip r:embed="rId16" cstate="print"/>
            <a:stretch>
              <a:fillRect/>
            </a:stretch>
          </p:blipFill>
          <p:spPr>
            <a:xfrm>
              <a:off x="2743835" y="6114398"/>
              <a:ext cx="101600" cy="223443"/>
            </a:xfrm>
            <a:prstGeom prst="rect">
              <a:avLst/>
            </a:prstGeom>
          </p:spPr>
        </p:pic>
        <p:pic>
          <p:nvPicPr>
            <p:cNvPr id="22" name="object 22"/>
            <p:cNvPicPr/>
            <p:nvPr/>
          </p:nvPicPr>
          <p:blipFill>
            <a:blip r:embed="rId17" cstate="print"/>
            <a:stretch>
              <a:fillRect/>
            </a:stretch>
          </p:blipFill>
          <p:spPr>
            <a:xfrm>
              <a:off x="2871965" y="6114397"/>
              <a:ext cx="249288" cy="227698"/>
            </a:xfrm>
            <a:prstGeom prst="rect">
              <a:avLst/>
            </a:prstGeom>
          </p:spPr>
        </p:pic>
        <p:pic>
          <p:nvPicPr>
            <p:cNvPr id="23" name="object 23"/>
            <p:cNvPicPr/>
            <p:nvPr/>
          </p:nvPicPr>
          <p:blipFill>
            <a:blip r:embed="rId18" cstate="print"/>
            <a:stretch>
              <a:fillRect/>
            </a:stretch>
          </p:blipFill>
          <p:spPr>
            <a:xfrm>
              <a:off x="3140621" y="6109817"/>
              <a:ext cx="241731" cy="232600"/>
            </a:xfrm>
            <a:prstGeom prst="rect">
              <a:avLst/>
            </a:prstGeom>
          </p:spPr>
        </p:pic>
        <p:pic>
          <p:nvPicPr>
            <p:cNvPr id="24" name="object 24"/>
            <p:cNvPicPr/>
            <p:nvPr/>
          </p:nvPicPr>
          <p:blipFill>
            <a:blip r:embed="rId19" cstate="print"/>
            <a:stretch>
              <a:fillRect/>
            </a:stretch>
          </p:blipFill>
          <p:spPr>
            <a:xfrm>
              <a:off x="3403333" y="6114398"/>
              <a:ext cx="101612" cy="223443"/>
            </a:xfrm>
            <a:prstGeom prst="rect">
              <a:avLst/>
            </a:prstGeom>
          </p:spPr>
        </p:pic>
        <p:pic>
          <p:nvPicPr>
            <p:cNvPr id="25" name="object 25"/>
            <p:cNvPicPr/>
            <p:nvPr/>
          </p:nvPicPr>
          <p:blipFill>
            <a:blip r:embed="rId20" cstate="print"/>
            <a:stretch>
              <a:fillRect/>
            </a:stretch>
          </p:blipFill>
          <p:spPr>
            <a:xfrm>
              <a:off x="3535032" y="6109812"/>
              <a:ext cx="163995" cy="232613"/>
            </a:xfrm>
            <a:prstGeom prst="rect">
              <a:avLst/>
            </a:prstGeom>
          </p:spPr>
        </p:pic>
        <p:sp>
          <p:nvSpPr>
            <p:cNvPr id="26" name="object 26"/>
            <p:cNvSpPr/>
            <p:nvPr/>
          </p:nvSpPr>
          <p:spPr>
            <a:xfrm>
              <a:off x="1670009" y="6460931"/>
              <a:ext cx="219075" cy="321945"/>
            </a:xfrm>
            <a:custGeom>
              <a:avLst/>
              <a:gdLst/>
              <a:ahLst/>
              <a:cxnLst/>
              <a:rect l="l" t="t" r="r" b="b"/>
              <a:pathLst>
                <a:path w="219075" h="321945">
                  <a:moveTo>
                    <a:pt x="118452" y="0"/>
                  </a:moveTo>
                  <a:lnTo>
                    <a:pt x="68499" y="6910"/>
                  </a:lnTo>
                  <a:lnTo>
                    <a:pt x="31275" y="26671"/>
                  </a:lnTo>
                  <a:lnTo>
                    <a:pt x="8026" y="57826"/>
                  </a:lnTo>
                  <a:lnTo>
                    <a:pt x="0" y="98920"/>
                  </a:lnTo>
                  <a:lnTo>
                    <a:pt x="7490" y="135698"/>
                  </a:lnTo>
                  <a:lnTo>
                    <a:pt x="27239" y="158064"/>
                  </a:lnTo>
                  <a:lnTo>
                    <a:pt x="55160" y="170323"/>
                  </a:lnTo>
                  <a:lnTo>
                    <a:pt x="87166" y="176779"/>
                  </a:lnTo>
                  <a:lnTo>
                    <a:pt x="119172" y="181738"/>
                  </a:lnTo>
                  <a:lnTo>
                    <a:pt x="147093" y="189504"/>
                  </a:lnTo>
                  <a:lnTo>
                    <a:pt x="166842" y="204384"/>
                  </a:lnTo>
                  <a:lnTo>
                    <a:pt x="174332" y="230682"/>
                  </a:lnTo>
                  <a:lnTo>
                    <a:pt x="168970" y="259069"/>
                  </a:lnTo>
                  <a:lnTo>
                    <a:pt x="153381" y="280423"/>
                  </a:lnTo>
                  <a:lnTo>
                    <a:pt x="128309" y="293874"/>
                  </a:lnTo>
                  <a:lnTo>
                    <a:pt x="94500" y="298551"/>
                  </a:lnTo>
                  <a:lnTo>
                    <a:pt x="62496" y="294498"/>
                  </a:lnTo>
                  <a:lnTo>
                    <a:pt x="27606" y="274414"/>
                  </a:lnTo>
                  <a:lnTo>
                    <a:pt x="21742" y="236893"/>
                  </a:lnTo>
                  <a:lnTo>
                    <a:pt x="20408" y="235559"/>
                  </a:lnTo>
                  <a:lnTo>
                    <a:pt x="6210" y="235559"/>
                  </a:lnTo>
                  <a:lnTo>
                    <a:pt x="4876" y="236893"/>
                  </a:lnTo>
                  <a:lnTo>
                    <a:pt x="4550" y="252232"/>
                  </a:lnTo>
                  <a:lnTo>
                    <a:pt x="3600" y="268446"/>
                  </a:lnTo>
                  <a:lnTo>
                    <a:pt x="2069" y="284745"/>
                  </a:lnTo>
                  <a:lnTo>
                    <a:pt x="0" y="300342"/>
                  </a:lnTo>
                  <a:lnTo>
                    <a:pt x="1320" y="302996"/>
                  </a:lnTo>
                  <a:lnTo>
                    <a:pt x="16893" y="309834"/>
                  </a:lnTo>
                  <a:lnTo>
                    <a:pt x="36752" y="315802"/>
                  </a:lnTo>
                  <a:lnTo>
                    <a:pt x="59522" y="320025"/>
                  </a:lnTo>
                  <a:lnTo>
                    <a:pt x="83832" y="321627"/>
                  </a:lnTo>
                  <a:lnTo>
                    <a:pt x="145902" y="311305"/>
                  </a:lnTo>
                  <a:lnTo>
                    <a:pt x="187706" y="284970"/>
                  </a:lnTo>
                  <a:lnTo>
                    <a:pt x="211287" y="249570"/>
                  </a:lnTo>
                  <a:lnTo>
                    <a:pt x="218694" y="212051"/>
                  </a:lnTo>
                  <a:lnTo>
                    <a:pt x="213385" y="182346"/>
                  </a:lnTo>
                  <a:lnTo>
                    <a:pt x="197848" y="161417"/>
                  </a:lnTo>
                  <a:lnTo>
                    <a:pt x="172665" y="147726"/>
                  </a:lnTo>
                  <a:lnTo>
                    <a:pt x="138417" y="139738"/>
                  </a:lnTo>
                  <a:lnTo>
                    <a:pt x="93026" y="131595"/>
                  </a:lnTo>
                  <a:lnTo>
                    <a:pt x="64104" y="121496"/>
                  </a:lnTo>
                  <a:lnTo>
                    <a:pt x="48825" y="105989"/>
                  </a:lnTo>
                  <a:lnTo>
                    <a:pt x="44361" y="81622"/>
                  </a:lnTo>
                  <a:lnTo>
                    <a:pt x="48506" y="59180"/>
                  </a:lnTo>
                  <a:lnTo>
                    <a:pt x="61220" y="40527"/>
                  </a:lnTo>
                  <a:lnTo>
                    <a:pt x="82915" y="27782"/>
                  </a:lnTo>
                  <a:lnTo>
                    <a:pt x="114007" y="23063"/>
                  </a:lnTo>
                  <a:lnTo>
                    <a:pt x="137007" y="25404"/>
                  </a:lnTo>
                  <a:lnTo>
                    <a:pt x="176568" y="45237"/>
                  </a:lnTo>
                  <a:lnTo>
                    <a:pt x="179222" y="79844"/>
                  </a:lnTo>
                  <a:lnTo>
                    <a:pt x="180543" y="81178"/>
                  </a:lnTo>
                  <a:lnTo>
                    <a:pt x="194754" y="82511"/>
                  </a:lnTo>
                  <a:lnTo>
                    <a:pt x="196075" y="81178"/>
                  </a:lnTo>
                  <a:lnTo>
                    <a:pt x="196630" y="68764"/>
                  </a:lnTo>
                  <a:lnTo>
                    <a:pt x="198186" y="52398"/>
                  </a:lnTo>
                  <a:lnTo>
                    <a:pt x="200575" y="35449"/>
                  </a:lnTo>
                  <a:lnTo>
                    <a:pt x="203631" y="21285"/>
                  </a:lnTo>
                  <a:lnTo>
                    <a:pt x="202298" y="18173"/>
                  </a:lnTo>
                  <a:lnTo>
                    <a:pt x="183511" y="10281"/>
                  </a:lnTo>
                  <a:lnTo>
                    <a:pt x="161528" y="4595"/>
                  </a:lnTo>
                  <a:lnTo>
                    <a:pt x="138968" y="1155"/>
                  </a:lnTo>
                  <a:lnTo>
                    <a:pt x="118452" y="0"/>
                  </a:lnTo>
                  <a:close/>
                </a:path>
              </a:pathLst>
            </a:custGeom>
            <a:solidFill>
              <a:srgbClr val="00284B"/>
            </a:solidFill>
          </p:spPr>
          <p:txBody>
            <a:bodyPr wrap="square" lIns="0" tIns="0" rIns="0" bIns="0" rtlCol="0"/>
            <a:lstStyle/>
            <a:p>
              <a:endParaRPr/>
            </a:p>
          </p:txBody>
        </p:sp>
        <p:pic>
          <p:nvPicPr>
            <p:cNvPr id="27" name="object 27"/>
            <p:cNvPicPr/>
            <p:nvPr/>
          </p:nvPicPr>
          <p:blipFill>
            <a:blip r:embed="rId21" cstate="print"/>
            <a:stretch>
              <a:fillRect/>
            </a:stretch>
          </p:blipFill>
          <p:spPr>
            <a:xfrm>
              <a:off x="1889112" y="6547515"/>
              <a:ext cx="388823" cy="232613"/>
            </a:xfrm>
            <a:prstGeom prst="rect">
              <a:avLst/>
            </a:prstGeom>
          </p:spPr>
        </p:pic>
        <p:pic>
          <p:nvPicPr>
            <p:cNvPr id="28" name="object 28"/>
            <p:cNvPicPr/>
            <p:nvPr/>
          </p:nvPicPr>
          <p:blipFill>
            <a:blip r:embed="rId22" cstate="print"/>
            <a:stretch>
              <a:fillRect/>
            </a:stretch>
          </p:blipFill>
          <p:spPr>
            <a:xfrm>
              <a:off x="2297099" y="6552102"/>
              <a:ext cx="206819" cy="223443"/>
            </a:xfrm>
            <a:prstGeom prst="rect">
              <a:avLst/>
            </a:prstGeom>
          </p:spPr>
        </p:pic>
        <p:pic>
          <p:nvPicPr>
            <p:cNvPr id="29" name="object 29"/>
            <p:cNvPicPr/>
            <p:nvPr/>
          </p:nvPicPr>
          <p:blipFill>
            <a:blip r:embed="rId23" cstate="print"/>
            <a:stretch>
              <a:fillRect/>
            </a:stretch>
          </p:blipFill>
          <p:spPr>
            <a:xfrm>
              <a:off x="2527858" y="6551762"/>
              <a:ext cx="175768" cy="224050"/>
            </a:xfrm>
            <a:prstGeom prst="rect">
              <a:avLst/>
            </a:prstGeom>
          </p:spPr>
        </p:pic>
        <p:sp>
          <p:nvSpPr>
            <p:cNvPr id="30" name="object 30"/>
            <p:cNvSpPr/>
            <p:nvPr/>
          </p:nvSpPr>
          <p:spPr>
            <a:xfrm>
              <a:off x="2727744" y="6552102"/>
              <a:ext cx="306070" cy="226060"/>
            </a:xfrm>
            <a:custGeom>
              <a:avLst/>
              <a:gdLst/>
              <a:ahLst/>
              <a:cxnLst/>
              <a:rect l="l" t="t" r="r" b="b"/>
              <a:pathLst>
                <a:path w="306069" h="226059">
                  <a:moveTo>
                    <a:pt x="305790" y="0"/>
                  </a:moveTo>
                  <a:lnTo>
                    <a:pt x="267881" y="965"/>
                  </a:lnTo>
                  <a:lnTo>
                    <a:pt x="230314" y="0"/>
                  </a:lnTo>
                  <a:lnTo>
                    <a:pt x="218604" y="27646"/>
                  </a:lnTo>
                  <a:lnTo>
                    <a:pt x="214312" y="36906"/>
                  </a:lnTo>
                  <a:lnTo>
                    <a:pt x="154533" y="160401"/>
                  </a:lnTo>
                  <a:lnTo>
                    <a:pt x="102920" y="52590"/>
                  </a:lnTo>
                  <a:lnTo>
                    <a:pt x="78397" y="0"/>
                  </a:lnTo>
                  <a:lnTo>
                    <a:pt x="49005" y="859"/>
                  </a:lnTo>
                  <a:lnTo>
                    <a:pt x="29409" y="859"/>
                  </a:lnTo>
                  <a:lnTo>
                    <a:pt x="0" y="0"/>
                  </a:lnTo>
                  <a:lnTo>
                    <a:pt x="0" y="12077"/>
                  </a:lnTo>
                  <a:lnTo>
                    <a:pt x="27690" y="35702"/>
                  </a:lnTo>
                  <a:lnTo>
                    <a:pt x="27690" y="187739"/>
                  </a:lnTo>
                  <a:lnTo>
                    <a:pt x="0" y="211366"/>
                  </a:lnTo>
                  <a:lnTo>
                    <a:pt x="0" y="223443"/>
                  </a:lnTo>
                  <a:lnTo>
                    <a:pt x="28208" y="222574"/>
                  </a:lnTo>
                  <a:lnTo>
                    <a:pt x="46881" y="222574"/>
                  </a:lnTo>
                  <a:lnTo>
                    <a:pt x="74802" y="223443"/>
                  </a:lnTo>
                  <a:lnTo>
                    <a:pt x="74802" y="211366"/>
                  </a:lnTo>
                  <a:lnTo>
                    <a:pt x="47053" y="43446"/>
                  </a:lnTo>
                  <a:lnTo>
                    <a:pt x="47688" y="43446"/>
                  </a:lnTo>
                  <a:lnTo>
                    <a:pt x="122173" y="198628"/>
                  </a:lnTo>
                  <a:lnTo>
                    <a:pt x="131334" y="218934"/>
                  </a:lnTo>
                  <a:lnTo>
                    <a:pt x="133946" y="225742"/>
                  </a:lnTo>
                  <a:lnTo>
                    <a:pt x="145046" y="225742"/>
                  </a:lnTo>
                  <a:lnTo>
                    <a:pt x="149351" y="215465"/>
                  </a:lnTo>
                  <a:lnTo>
                    <a:pt x="154236" y="204544"/>
                  </a:lnTo>
                  <a:lnTo>
                    <a:pt x="231305" y="43776"/>
                  </a:lnTo>
                  <a:lnTo>
                    <a:pt x="231940" y="43776"/>
                  </a:lnTo>
                  <a:lnTo>
                    <a:pt x="231861" y="187739"/>
                  </a:lnTo>
                  <a:lnTo>
                    <a:pt x="204177" y="210388"/>
                  </a:lnTo>
                  <a:lnTo>
                    <a:pt x="204177" y="223443"/>
                  </a:lnTo>
                  <a:lnTo>
                    <a:pt x="240796" y="222574"/>
                  </a:lnTo>
                  <a:lnTo>
                    <a:pt x="269312" y="222574"/>
                  </a:lnTo>
                  <a:lnTo>
                    <a:pt x="305790" y="223443"/>
                  </a:lnTo>
                  <a:lnTo>
                    <a:pt x="305790" y="210388"/>
                  </a:lnTo>
                  <a:lnTo>
                    <a:pt x="278002" y="178371"/>
                  </a:lnTo>
                  <a:lnTo>
                    <a:pt x="278085" y="35702"/>
                  </a:lnTo>
                  <a:lnTo>
                    <a:pt x="305790" y="12077"/>
                  </a:lnTo>
                  <a:lnTo>
                    <a:pt x="305790" y="0"/>
                  </a:lnTo>
                  <a:close/>
                </a:path>
              </a:pathLst>
            </a:custGeom>
            <a:solidFill>
              <a:srgbClr val="00284B"/>
            </a:solidFill>
          </p:spPr>
          <p:txBody>
            <a:bodyPr wrap="square" lIns="0" tIns="0" rIns="0" bIns="0" rtlCol="0"/>
            <a:lstStyle/>
            <a:p>
              <a:endParaRPr/>
            </a:p>
          </p:txBody>
        </p:sp>
        <p:pic>
          <p:nvPicPr>
            <p:cNvPr id="31" name="object 31"/>
            <p:cNvPicPr/>
            <p:nvPr/>
          </p:nvPicPr>
          <p:blipFill>
            <a:blip r:embed="rId24" cstate="print"/>
            <a:stretch>
              <a:fillRect/>
            </a:stretch>
          </p:blipFill>
          <p:spPr>
            <a:xfrm>
              <a:off x="0" y="9116568"/>
              <a:ext cx="7772399" cy="941831"/>
            </a:xfrm>
            <a:prstGeom prst="rect">
              <a:avLst/>
            </a:prstGeom>
          </p:spPr>
        </p:pic>
      </p:grpSp>
      <p:sp>
        <p:nvSpPr>
          <p:cNvPr id="32" name="object 32"/>
          <p:cNvSpPr txBox="1"/>
          <p:nvPr/>
        </p:nvSpPr>
        <p:spPr>
          <a:xfrm>
            <a:off x="1614932" y="6996174"/>
            <a:ext cx="2717165" cy="1748155"/>
          </a:xfrm>
          <a:prstGeom prst="rect">
            <a:avLst/>
          </a:prstGeom>
        </p:spPr>
        <p:txBody>
          <a:bodyPr vert="horz" wrap="square" lIns="0" tIns="12700" rIns="0" bIns="0" rtlCol="0">
            <a:spAutoFit/>
          </a:bodyPr>
          <a:lstStyle/>
          <a:p>
            <a:pPr marL="12700">
              <a:lnSpc>
                <a:spcPct val="100000"/>
              </a:lnSpc>
              <a:spcBef>
                <a:spcPts val="100"/>
              </a:spcBef>
            </a:pPr>
            <a:r>
              <a:rPr sz="1600" b="1" spc="-45" dirty="0">
                <a:solidFill>
                  <a:srgbClr val="12284A"/>
                </a:solidFill>
                <a:latin typeface="Gotham Bold"/>
                <a:cs typeface="Gotham Bold"/>
              </a:rPr>
              <a:t>TREASURY</a:t>
            </a:r>
            <a:r>
              <a:rPr sz="1600" b="1" spc="-65" dirty="0">
                <a:solidFill>
                  <a:srgbClr val="12284A"/>
                </a:solidFill>
                <a:latin typeface="Gotham Bold"/>
                <a:cs typeface="Gotham Bold"/>
              </a:rPr>
              <a:t> </a:t>
            </a:r>
            <a:r>
              <a:rPr sz="1600" b="1" spc="-10" dirty="0">
                <a:solidFill>
                  <a:srgbClr val="12284A"/>
                </a:solidFill>
                <a:latin typeface="Gotham Bold"/>
                <a:cs typeface="Gotham Bold"/>
              </a:rPr>
              <a:t>OPERATIONS</a:t>
            </a:r>
            <a:endParaRPr sz="1600">
              <a:latin typeface="Gotham Bold"/>
              <a:cs typeface="Gotham Bold"/>
            </a:endParaRPr>
          </a:p>
          <a:p>
            <a:pPr>
              <a:lnSpc>
                <a:spcPct val="100000"/>
              </a:lnSpc>
              <a:spcBef>
                <a:spcPts val="20"/>
              </a:spcBef>
            </a:pPr>
            <a:endParaRPr sz="1550">
              <a:latin typeface="Gotham Bold"/>
              <a:cs typeface="Gotham Bold"/>
            </a:endParaRPr>
          </a:p>
          <a:p>
            <a:pPr marL="12700" marR="5080">
              <a:lnSpc>
                <a:spcPts val="1400"/>
              </a:lnSpc>
            </a:pPr>
            <a:r>
              <a:rPr sz="1200" b="0" dirty="0">
                <a:solidFill>
                  <a:srgbClr val="12284A"/>
                </a:solidFill>
                <a:latin typeface="Gotham Book"/>
                <a:cs typeface="Gotham Book"/>
              </a:rPr>
              <a:t>506</a:t>
            </a:r>
            <a:r>
              <a:rPr sz="1200" b="0" spc="-30" dirty="0">
                <a:solidFill>
                  <a:srgbClr val="12284A"/>
                </a:solidFill>
                <a:latin typeface="Gotham Book"/>
                <a:cs typeface="Gotham Book"/>
              </a:rPr>
              <a:t> </a:t>
            </a:r>
            <a:r>
              <a:rPr sz="1200" b="0" dirty="0">
                <a:solidFill>
                  <a:srgbClr val="12284A"/>
                </a:solidFill>
                <a:latin typeface="Gotham Book"/>
                <a:cs typeface="Gotham Book"/>
              </a:rPr>
              <a:t>South</a:t>
            </a:r>
            <a:r>
              <a:rPr sz="1200" b="0" spc="-20" dirty="0">
                <a:solidFill>
                  <a:srgbClr val="12284A"/>
                </a:solidFill>
                <a:latin typeface="Gotham Book"/>
                <a:cs typeface="Gotham Book"/>
              </a:rPr>
              <a:t> </a:t>
            </a:r>
            <a:r>
              <a:rPr sz="1200" b="0" dirty="0">
                <a:solidFill>
                  <a:srgbClr val="12284A"/>
                </a:solidFill>
                <a:latin typeface="Gotham Book"/>
                <a:cs typeface="Gotham Book"/>
              </a:rPr>
              <a:t>Wright</a:t>
            </a:r>
            <a:r>
              <a:rPr sz="1200" b="0" spc="-20" dirty="0">
                <a:solidFill>
                  <a:srgbClr val="12284A"/>
                </a:solidFill>
                <a:latin typeface="Gotham Book"/>
                <a:cs typeface="Gotham Book"/>
              </a:rPr>
              <a:t> </a:t>
            </a:r>
            <a:r>
              <a:rPr sz="1200" b="0" dirty="0">
                <a:solidFill>
                  <a:srgbClr val="12284A"/>
                </a:solidFill>
                <a:latin typeface="Gotham Book"/>
                <a:cs typeface="Gotham Book"/>
              </a:rPr>
              <a:t>Street,</a:t>
            </a:r>
            <a:r>
              <a:rPr sz="1200" b="0" spc="-20" dirty="0">
                <a:solidFill>
                  <a:srgbClr val="12284A"/>
                </a:solidFill>
                <a:latin typeface="Gotham Book"/>
                <a:cs typeface="Gotham Book"/>
              </a:rPr>
              <a:t> </a:t>
            </a:r>
            <a:r>
              <a:rPr sz="1200" b="0" dirty="0">
                <a:solidFill>
                  <a:srgbClr val="12284A"/>
                </a:solidFill>
                <a:latin typeface="Gotham Book"/>
                <a:cs typeface="Gotham Book"/>
              </a:rPr>
              <a:t>Room</a:t>
            </a:r>
            <a:r>
              <a:rPr sz="1200" b="0" spc="-20" dirty="0">
                <a:solidFill>
                  <a:srgbClr val="12284A"/>
                </a:solidFill>
                <a:latin typeface="Gotham Book"/>
                <a:cs typeface="Gotham Book"/>
              </a:rPr>
              <a:t> </a:t>
            </a:r>
            <a:r>
              <a:rPr sz="1200" b="0" spc="-25" dirty="0">
                <a:solidFill>
                  <a:srgbClr val="12284A"/>
                </a:solidFill>
                <a:latin typeface="Gotham Book"/>
                <a:cs typeface="Gotham Book"/>
              </a:rPr>
              <a:t>214 </a:t>
            </a:r>
            <a:r>
              <a:rPr sz="1200" b="0" dirty="0">
                <a:solidFill>
                  <a:srgbClr val="12284A"/>
                </a:solidFill>
                <a:latin typeface="Gotham Book"/>
                <a:cs typeface="Gotham Book"/>
              </a:rPr>
              <a:t>Henry</a:t>
            </a:r>
            <a:r>
              <a:rPr sz="1200" b="0" spc="-45" dirty="0">
                <a:solidFill>
                  <a:srgbClr val="12284A"/>
                </a:solidFill>
                <a:latin typeface="Gotham Book"/>
                <a:cs typeface="Gotham Book"/>
              </a:rPr>
              <a:t> </a:t>
            </a:r>
            <a:r>
              <a:rPr sz="1200" b="0" dirty="0">
                <a:solidFill>
                  <a:srgbClr val="12284A"/>
                </a:solidFill>
                <a:latin typeface="Gotham Book"/>
                <a:cs typeface="Gotham Book"/>
              </a:rPr>
              <a:t>Administration</a:t>
            </a:r>
            <a:r>
              <a:rPr sz="1200" b="0" spc="-40" dirty="0">
                <a:solidFill>
                  <a:srgbClr val="12284A"/>
                </a:solidFill>
                <a:latin typeface="Gotham Book"/>
                <a:cs typeface="Gotham Book"/>
              </a:rPr>
              <a:t> </a:t>
            </a:r>
            <a:r>
              <a:rPr sz="1200" b="0" spc="-10" dirty="0">
                <a:solidFill>
                  <a:srgbClr val="12284A"/>
                </a:solidFill>
                <a:latin typeface="Gotham Book"/>
                <a:cs typeface="Gotham Book"/>
              </a:rPr>
              <a:t>Building </a:t>
            </a:r>
            <a:r>
              <a:rPr sz="1200" b="0" dirty="0">
                <a:solidFill>
                  <a:srgbClr val="12284A"/>
                </a:solidFill>
                <a:latin typeface="Gotham Book"/>
                <a:cs typeface="Gotham Book"/>
              </a:rPr>
              <a:t>Urbana,</a:t>
            </a:r>
            <a:r>
              <a:rPr sz="1200" b="0" spc="-5" dirty="0">
                <a:solidFill>
                  <a:srgbClr val="12284A"/>
                </a:solidFill>
                <a:latin typeface="Gotham Book"/>
                <a:cs typeface="Gotham Book"/>
              </a:rPr>
              <a:t> </a:t>
            </a:r>
            <a:r>
              <a:rPr sz="1200" b="0" dirty="0">
                <a:solidFill>
                  <a:srgbClr val="12284A"/>
                </a:solidFill>
                <a:latin typeface="Gotham Book"/>
                <a:cs typeface="Gotham Book"/>
              </a:rPr>
              <a:t>IL</a:t>
            </a:r>
            <a:r>
              <a:rPr sz="1200" b="0" spc="-5" dirty="0">
                <a:solidFill>
                  <a:srgbClr val="12284A"/>
                </a:solidFill>
                <a:latin typeface="Gotham Book"/>
                <a:cs typeface="Gotham Book"/>
              </a:rPr>
              <a:t> </a:t>
            </a:r>
            <a:r>
              <a:rPr sz="1200" b="0" dirty="0">
                <a:solidFill>
                  <a:srgbClr val="12284A"/>
                </a:solidFill>
                <a:latin typeface="Gotham Book"/>
                <a:cs typeface="Gotham Book"/>
              </a:rPr>
              <a:t>61801 </a:t>
            </a:r>
            <a:r>
              <a:rPr sz="1200" b="0" spc="-20" dirty="0">
                <a:solidFill>
                  <a:srgbClr val="12284A"/>
                </a:solidFill>
                <a:latin typeface="Gotham Book"/>
                <a:cs typeface="Gotham Book"/>
              </a:rPr>
              <a:t>(MC-339)</a:t>
            </a:r>
            <a:endParaRPr sz="1200">
              <a:latin typeface="Gotham Book"/>
              <a:cs typeface="Gotham Book"/>
            </a:endParaRPr>
          </a:p>
          <a:p>
            <a:pPr>
              <a:lnSpc>
                <a:spcPct val="100000"/>
              </a:lnSpc>
            </a:pPr>
            <a:endParaRPr sz="1100">
              <a:latin typeface="Gotham Book"/>
              <a:cs typeface="Gotham Book"/>
            </a:endParaRPr>
          </a:p>
          <a:p>
            <a:pPr marL="12700">
              <a:lnSpc>
                <a:spcPts val="1420"/>
              </a:lnSpc>
            </a:pPr>
            <a:r>
              <a:rPr sz="1200" b="0" spc="-10" dirty="0">
                <a:solidFill>
                  <a:srgbClr val="12284A"/>
                </a:solidFill>
                <a:latin typeface="Gotham Book"/>
                <a:cs typeface="Gotham Book"/>
                <a:hlinkClick r:id="rId25"/>
              </a:rPr>
              <a:t>www.treasury.uillinois.edu</a:t>
            </a:r>
            <a:endParaRPr sz="1200">
              <a:latin typeface="Gotham Book"/>
              <a:cs typeface="Gotham Book"/>
            </a:endParaRPr>
          </a:p>
          <a:p>
            <a:pPr marL="12700">
              <a:lnSpc>
                <a:spcPts val="1400"/>
              </a:lnSpc>
            </a:pPr>
            <a:r>
              <a:rPr sz="1200" b="0" dirty="0">
                <a:solidFill>
                  <a:srgbClr val="12284A"/>
                </a:solidFill>
                <a:latin typeface="Gotham Book"/>
                <a:cs typeface="Gotham Book"/>
              </a:rPr>
              <a:t>(217)</a:t>
            </a:r>
            <a:r>
              <a:rPr sz="1200" b="0" spc="-5" dirty="0">
                <a:solidFill>
                  <a:srgbClr val="12284A"/>
                </a:solidFill>
                <a:latin typeface="Gotham Book"/>
                <a:cs typeface="Gotham Book"/>
              </a:rPr>
              <a:t> </a:t>
            </a:r>
            <a:r>
              <a:rPr sz="1200" b="0" spc="-10" dirty="0">
                <a:solidFill>
                  <a:srgbClr val="12284A"/>
                </a:solidFill>
                <a:latin typeface="Gotham Book"/>
                <a:cs typeface="Gotham Book"/>
              </a:rPr>
              <a:t>244-</a:t>
            </a:r>
            <a:r>
              <a:rPr sz="1200" b="0" spc="-20" dirty="0">
                <a:solidFill>
                  <a:srgbClr val="12284A"/>
                </a:solidFill>
                <a:latin typeface="Gotham Book"/>
                <a:cs typeface="Gotham Book"/>
              </a:rPr>
              <a:t>8359</a:t>
            </a:r>
            <a:endParaRPr sz="1200">
              <a:latin typeface="Gotham Book"/>
              <a:cs typeface="Gotham Book"/>
            </a:endParaRPr>
          </a:p>
          <a:p>
            <a:pPr marL="12700">
              <a:lnSpc>
                <a:spcPts val="1420"/>
              </a:lnSpc>
            </a:pPr>
            <a:r>
              <a:rPr sz="1200" b="0" spc="-10" dirty="0">
                <a:solidFill>
                  <a:srgbClr val="12284A"/>
                </a:solidFill>
                <a:latin typeface="Gotham Book"/>
                <a:cs typeface="Gotham Book"/>
                <a:hlinkClick r:id="rId26"/>
              </a:rPr>
              <a:t>treasuryoperations@uillinois.edu</a:t>
            </a:r>
            <a:endParaRPr sz="1200">
              <a:latin typeface="Gotham Book"/>
              <a:cs typeface="Gotham Boo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32304" y="401574"/>
            <a:ext cx="5340350" cy="101600"/>
          </a:xfrm>
          <a:custGeom>
            <a:avLst/>
            <a:gdLst/>
            <a:ahLst/>
            <a:cxnLst/>
            <a:rect l="l" t="t" r="r" b="b"/>
            <a:pathLst>
              <a:path w="5340350" h="101600">
                <a:moveTo>
                  <a:pt x="0" y="101600"/>
                </a:moveTo>
                <a:lnTo>
                  <a:pt x="5340096" y="101600"/>
                </a:lnTo>
                <a:lnTo>
                  <a:pt x="5340096" y="0"/>
                </a:lnTo>
                <a:lnTo>
                  <a:pt x="0" y="0"/>
                </a:lnTo>
                <a:lnTo>
                  <a:pt x="0" y="101600"/>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248221" y="346075"/>
            <a:ext cx="1862455"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 ANNUAL </a:t>
            </a:r>
            <a:r>
              <a:rPr sz="1100" b="0" spc="-10" dirty="0">
                <a:solidFill>
                  <a:srgbClr val="5E6669"/>
                </a:solidFill>
                <a:latin typeface="Gotham Book"/>
                <a:cs typeface="Gotham Book"/>
              </a:rPr>
              <a:t>REPORT</a:t>
            </a:r>
            <a:endParaRPr sz="1100">
              <a:latin typeface="Gotham Book"/>
              <a:cs typeface="Gotham Book"/>
            </a:endParaRPr>
          </a:p>
        </p:txBody>
      </p:sp>
      <p:grpSp>
        <p:nvGrpSpPr>
          <p:cNvPr id="4" name="object 4"/>
          <p:cNvGrpSpPr/>
          <p:nvPr/>
        </p:nvGrpSpPr>
        <p:grpSpPr>
          <a:xfrm>
            <a:off x="-5937" y="9474200"/>
            <a:ext cx="7780655" cy="584200"/>
            <a:chOff x="-5937" y="9474200"/>
            <a:chExt cx="7780655" cy="584200"/>
          </a:xfrm>
        </p:grpSpPr>
        <p:pic>
          <p:nvPicPr>
            <p:cNvPr id="5" name="object 5"/>
            <p:cNvPicPr/>
            <p:nvPr/>
          </p:nvPicPr>
          <p:blipFill>
            <a:blip r:embed="rId2" cstate="print"/>
            <a:stretch>
              <a:fillRect/>
            </a:stretch>
          </p:blipFill>
          <p:spPr>
            <a:xfrm>
              <a:off x="0" y="9474200"/>
              <a:ext cx="7772400" cy="584200"/>
            </a:xfrm>
            <a:prstGeom prst="rect">
              <a:avLst/>
            </a:prstGeom>
          </p:spPr>
        </p:pic>
        <p:sp>
          <p:nvSpPr>
            <p:cNvPr id="6" name="object 6"/>
            <p:cNvSpPr/>
            <p:nvPr/>
          </p:nvSpPr>
          <p:spPr>
            <a:xfrm>
              <a:off x="0" y="9757798"/>
              <a:ext cx="7768590" cy="55244"/>
            </a:xfrm>
            <a:custGeom>
              <a:avLst/>
              <a:gdLst/>
              <a:ahLst/>
              <a:cxnLst/>
              <a:rect l="l" t="t" r="r" b="b"/>
              <a:pathLst>
                <a:path w="7768590" h="55245">
                  <a:moveTo>
                    <a:pt x="8602" y="0"/>
                  </a:moveTo>
                  <a:lnTo>
                    <a:pt x="0" y="8602"/>
                  </a:lnTo>
                </a:path>
                <a:path w="7768590" h="55245">
                  <a:moveTo>
                    <a:pt x="40403" y="0"/>
                  </a:moveTo>
                  <a:lnTo>
                    <a:pt x="0" y="40403"/>
                  </a:lnTo>
                </a:path>
                <a:path w="7768590" h="55245">
                  <a:moveTo>
                    <a:pt x="72204" y="0"/>
                  </a:moveTo>
                  <a:lnTo>
                    <a:pt x="17099" y="55105"/>
                  </a:lnTo>
                </a:path>
                <a:path w="7768590" h="55245">
                  <a:moveTo>
                    <a:pt x="104005" y="0"/>
                  </a:moveTo>
                  <a:lnTo>
                    <a:pt x="48900" y="55105"/>
                  </a:lnTo>
                </a:path>
                <a:path w="7768590" h="55245">
                  <a:moveTo>
                    <a:pt x="135806" y="0"/>
                  </a:moveTo>
                  <a:lnTo>
                    <a:pt x="80713" y="55105"/>
                  </a:lnTo>
                </a:path>
                <a:path w="7768590" h="55245">
                  <a:moveTo>
                    <a:pt x="167606" y="0"/>
                  </a:moveTo>
                  <a:lnTo>
                    <a:pt x="112514" y="55105"/>
                  </a:lnTo>
                </a:path>
                <a:path w="7768590" h="55245">
                  <a:moveTo>
                    <a:pt x="199420" y="0"/>
                  </a:moveTo>
                  <a:lnTo>
                    <a:pt x="144315" y="55105"/>
                  </a:lnTo>
                </a:path>
                <a:path w="7768590" h="55245">
                  <a:moveTo>
                    <a:pt x="231221" y="0"/>
                  </a:moveTo>
                  <a:lnTo>
                    <a:pt x="176115" y="55105"/>
                  </a:lnTo>
                </a:path>
                <a:path w="7768590" h="55245">
                  <a:moveTo>
                    <a:pt x="390225" y="0"/>
                  </a:moveTo>
                  <a:lnTo>
                    <a:pt x="335119" y="55105"/>
                  </a:lnTo>
                </a:path>
                <a:path w="7768590" h="55245">
                  <a:moveTo>
                    <a:pt x="422026" y="0"/>
                  </a:moveTo>
                  <a:lnTo>
                    <a:pt x="366920" y="55105"/>
                  </a:lnTo>
                </a:path>
                <a:path w="7768590" h="55245">
                  <a:moveTo>
                    <a:pt x="453826" y="0"/>
                  </a:moveTo>
                  <a:lnTo>
                    <a:pt x="398721" y="55105"/>
                  </a:lnTo>
                </a:path>
                <a:path w="7768590" h="55245">
                  <a:moveTo>
                    <a:pt x="485627" y="0"/>
                  </a:moveTo>
                  <a:lnTo>
                    <a:pt x="430522" y="55105"/>
                  </a:lnTo>
                </a:path>
                <a:path w="7768590" h="55245">
                  <a:moveTo>
                    <a:pt x="517428" y="0"/>
                  </a:moveTo>
                  <a:lnTo>
                    <a:pt x="462323" y="55105"/>
                  </a:lnTo>
                </a:path>
                <a:path w="7768590" h="55245">
                  <a:moveTo>
                    <a:pt x="549229" y="0"/>
                  </a:moveTo>
                  <a:lnTo>
                    <a:pt x="494123" y="55105"/>
                  </a:lnTo>
                </a:path>
                <a:path w="7768590" h="55245">
                  <a:moveTo>
                    <a:pt x="581030" y="0"/>
                  </a:moveTo>
                  <a:lnTo>
                    <a:pt x="525924" y="55105"/>
                  </a:lnTo>
                </a:path>
                <a:path w="7768590" h="55245">
                  <a:moveTo>
                    <a:pt x="612830" y="0"/>
                  </a:moveTo>
                  <a:lnTo>
                    <a:pt x="557738" y="55105"/>
                  </a:lnTo>
                </a:path>
                <a:path w="7768590" h="55245">
                  <a:moveTo>
                    <a:pt x="644631" y="0"/>
                  </a:moveTo>
                  <a:lnTo>
                    <a:pt x="589539" y="55105"/>
                  </a:lnTo>
                </a:path>
                <a:path w="7768590" h="55245">
                  <a:moveTo>
                    <a:pt x="676432" y="0"/>
                  </a:moveTo>
                  <a:lnTo>
                    <a:pt x="621339" y="55105"/>
                  </a:lnTo>
                </a:path>
                <a:path w="7768590" h="55245">
                  <a:moveTo>
                    <a:pt x="708245" y="0"/>
                  </a:moveTo>
                  <a:lnTo>
                    <a:pt x="653140" y="55105"/>
                  </a:lnTo>
                </a:path>
                <a:path w="7768590" h="55245">
                  <a:moveTo>
                    <a:pt x="740046" y="0"/>
                  </a:moveTo>
                  <a:lnTo>
                    <a:pt x="684941" y="55105"/>
                  </a:lnTo>
                </a:path>
                <a:path w="7768590" h="55245">
                  <a:moveTo>
                    <a:pt x="771847" y="0"/>
                  </a:moveTo>
                  <a:lnTo>
                    <a:pt x="716742" y="55105"/>
                  </a:lnTo>
                </a:path>
                <a:path w="7768590" h="55245">
                  <a:moveTo>
                    <a:pt x="803648" y="0"/>
                  </a:moveTo>
                  <a:lnTo>
                    <a:pt x="748543" y="55105"/>
                  </a:lnTo>
                </a:path>
                <a:path w="7768590" h="55245">
                  <a:moveTo>
                    <a:pt x="835449" y="0"/>
                  </a:moveTo>
                  <a:lnTo>
                    <a:pt x="780343" y="55105"/>
                  </a:lnTo>
                </a:path>
                <a:path w="7768590" h="55245">
                  <a:moveTo>
                    <a:pt x="867249" y="0"/>
                  </a:moveTo>
                  <a:lnTo>
                    <a:pt x="812144" y="55105"/>
                  </a:lnTo>
                </a:path>
                <a:path w="7768590" h="55245">
                  <a:moveTo>
                    <a:pt x="899050" y="0"/>
                  </a:moveTo>
                  <a:lnTo>
                    <a:pt x="843945" y="55105"/>
                  </a:lnTo>
                </a:path>
                <a:path w="7768590" h="55245">
                  <a:moveTo>
                    <a:pt x="930851" y="0"/>
                  </a:moveTo>
                  <a:lnTo>
                    <a:pt x="875746" y="55105"/>
                  </a:lnTo>
                </a:path>
                <a:path w="7768590" h="55245">
                  <a:moveTo>
                    <a:pt x="962652" y="0"/>
                  </a:moveTo>
                  <a:lnTo>
                    <a:pt x="907547" y="55105"/>
                  </a:lnTo>
                </a:path>
                <a:path w="7768590" h="55245">
                  <a:moveTo>
                    <a:pt x="994453" y="0"/>
                  </a:moveTo>
                  <a:lnTo>
                    <a:pt x="939347" y="55105"/>
                  </a:lnTo>
                </a:path>
                <a:path w="7768590" h="55245">
                  <a:moveTo>
                    <a:pt x="1026253" y="0"/>
                  </a:moveTo>
                  <a:lnTo>
                    <a:pt x="971148" y="55105"/>
                  </a:lnTo>
                </a:path>
                <a:path w="7768590" h="55245">
                  <a:moveTo>
                    <a:pt x="1058054" y="0"/>
                  </a:moveTo>
                  <a:lnTo>
                    <a:pt x="1002949" y="55105"/>
                  </a:lnTo>
                </a:path>
                <a:path w="7768590" h="55245">
                  <a:moveTo>
                    <a:pt x="1089855" y="0"/>
                  </a:moveTo>
                  <a:lnTo>
                    <a:pt x="1034750" y="55105"/>
                  </a:lnTo>
                </a:path>
                <a:path w="7768590" h="55245">
                  <a:moveTo>
                    <a:pt x="1121656" y="0"/>
                  </a:moveTo>
                  <a:lnTo>
                    <a:pt x="1066563" y="55105"/>
                  </a:lnTo>
                </a:path>
                <a:path w="7768590" h="55245">
                  <a:moveTo>
                    <a:pt x="1153457" y="0"/>
                  </a:moveTo>
                  <a:lnTo>
                    <a:pt x="1098364" y="55105"/>
                  </a:lnTo>
                </a:path>
                <a:path w="7768590" h="55245">
                  <a:moveTo>
                    <a:pt x="1185270" y="0"/>
                  </a:moveTo>
                  <a:lnTo>
                    <a:pt x="1130165" y="55105"/>
                  </a:lnTo>
                </a:path>
                <a:path w="7768590" h="55245">
                  <a:moveTo>
                    <a:pt x="1217071" y="0"/>
                  </a:moveTo>
                  <a:lnTo>
                    <a:pt x="1161966" y="55105"/>
                  </a:lnTo>
                </a:path>
                <a:path w="7768590" h="55245">
                  <a:moveTo>
                    <a:pt x="1248872" y="0"/>
                  </a:moveTo>
                  <a:lnTo>
                    <a:pt x="1193766" y="55105"/>
                  </a:lnTo>
                </a:path>
                <a:path w="7768590" h="55245">
                  <a:moveTo>
                    <a:pt x="1280673" y="0"/>
                  </a:moveTo>
                  <a:lnTo>
                    <a:pt x="1225567" y="55105"/>
                  </a:lnTo>
                </a:path>
                <a:path w="7768590" h="55245">
                  <a:moveTo>
                    <a:pt x="1312473" y="0"/>
                  </a:moveTo>
                  <a:lnTo>
                    <a:pt x="1257368" y="55105"/>
                  </a:lnTo>
                </a:path>
                <a:path w="7768590" h="55245">
                  <a:moveTo>
                    <a:pt x="1344274" y="0"/>
                  </a:moveTo>
                  <a:lnTo>
                    <a:pt x="1289169" y="55105"/>
                  </a:lnTo>
                </a:path>
                <a:path w="7768590" h="55245">
                  <a:moveTo>
                    <a:pt x="1376075" y="0"/>
                  </a:moveTo>
                  <a:lnTo>
                    <a:pt x="1320970" y="55105"/>
                  </a:lnTo>
                </a:path>
                <a:path w="7768590" h="55245">
                  <a:moveTo>
                    <a:pt x="1407876" y="0"/>
                  </a:moveTo>
                  <a:lnTo>
                    <a:pt x="1352770" y="55105"/>
                  </a:lnTo>
                </a:path>
                <a:path w="7768590" h="55245">
                  <a:moveTo>
                    <a:pt x="1439677" y="0"/>
                  </a:moveTo>
                  <a:lnTo>
                    <a:pt x="1384571" y="55105"/>
                  </a:lnTo>
                </a:path>
                <a:path w="7768590" h="55245">
                  <a:moveTo>
                    <a:pt x="1471477" y="0"/>
                  </a:moveTo>
                  <a:lnTo>
                    <a:pt x="1416372" y="55105"/>
                  </a:lnTo>
                </a:path>
                <a:path w="7768590" h="55245">
                  <a:moveTo>
                    <a:pt x="1503278" y="0"/>
                  </a:moveTo>
                  <a:lnTo>
                    <a:pt x="1448173" y="55105"/>
                  </a:lnTo>
                </a:path>
                <a:path w="7768590" h="55245">
                  <a:moveTo>
                    <a:pt x="1535079" y="0"/>
                  </a:moveTo>
                  <a:lnTo>
                    <a:pt x="1479974" y="55105"/>
                  </a:lnTo>
                </a:path>
                <a:path w="7768590" h="55245">
                  <a:moveTo>
                    <a:pt x="1566880" y="0"/>
                  </a:moveTo>
                  <a:lnTo>
                    <a:pt x="1511774" y="55105"/>
                  </a:lnTo>
                </a:path>
                <a:path w="7768590" h="55245">
                  <a:moveTo>
                    <a:pt x="1598681" y="0"/>
                  </a:moveTo>
                  <a:lnTo>
                    <a:pt x="1543588" y="55105"/>
                  </a:lnTo>
                </a:path>
                <a:path w="7768590" h="55245">
                  <a:moveTo>
                    <a:pt x="1630481" y="0"/>
                  </a:moveTo>
                  <a:lnTo>
                    <a:pt x="1575389" y="55105"/>
                  </a:lnTo>
                </a:path>
                <a:path w="7768590" h="55245">
                  <a:moveTo>
                    <a:pt x="1662282" y="0"/>
                  </a:moveTo>
                  <a:lnTo>
                    <a:pt x="1607190" y="55105"/>
                  </a:lnTo>
                </a:path>
                <a:path w="7768590" h="55245">
                  <a:moveTo>
                    <a:pt x="1694096" y="0"/>
                  </a:moveTo>
                  <a:lnTo>
                    <a:pt x="1638990" y="55105"/>
                  </a:lnTo>
                </a:path>
                <a:path w="7768590" h="55245">
                  <a:moveTo>
                    <a:pt x="1725896" y="0"/>
                  </a:moveTo>
                  <a:lnTo>
                    <a:pt x="1670791" y="55105"/>
                  </a:lnTo>
                </a:path>
                <a:path w="7768590" h="55245">
                  <a:moveTo>
                    <a:pt x="1757697" y="0"/>
                  </a:moveTo>
                  <a:lnTo>
                    <a:pt x="1702592" y="55105"/>
                  </a:lnTo>
                </a:path>
                <a:path w="7768590" h="55245">
                  <a:moveTo>
                    <a:pt x="1789498" y="0"/>
                  </a:moveTo>
                  <a:lnTo>
                    <a:pt x="1734393" y="55105"/>
                  </a:lnTo>
                </a:path>
                <a:path w="7768590" h="55245">
                  <a:moveTo>
                    <a:pt x="1821299" y="0"/>
                  </a:moveTo>
                  <a:lnTo>
                    <a:pt x="1766194" y="55105"/>
                  </a:lnTo>
                </a:path>
                <a:path w="7768590" h="55245">
                  <a:moveTo>
                    <a:pt x="1853100" y="0"/>
                  </a:moveTo>
                  <a:lnTo>
                    <a:pt x="1797994" y="55105"/>
                  </a:lnTo>
                </a:path>
                <a:path w="7768590" h="55245">
                  <a:moveTo>
                    <a:pt x="1884900" y="0"/>
                  </a:moveTo>
                  <a:lnTo>
                    <a:pt x="1829795" y="55105"/>
                  </a:lnTo>
                </a:path>
                <a:path w="7768590" h="55245">
                  <a:moveTo>
                    <a:pt x="1916701" y="0"/>
                  </a:moveTo>
                  <a:lnTo>
                    <a:pt x="1861596" y="55105"/>
                  </a:lnTo>
                </a:path>
                <a:path w="7768590" h="55245">
                  <a:moveTo>
                    <a:pt x="1948502" y="0"/>
                  </a:moveTo>
                  <a:lnTo>
                    <a:pt x="1893397" y="55105"/>
                  </a:lnTo>
                </a:path>
                <a:path w="7768590" h="55245">
                  <a:moveTo>
                    <a:pt x="1980303" y="0"/>
                  </a:moveTo>
                  <a:lnTo>
                    <a:pt x="1925198" y="55105"/>
                  </a:lnTo>
                </a:path>
                <a:path w="7768590" h="55245">
                  <a:moveTo>
                    <a:pt x="2012104" y="0"/>
                  </a:moveTo>
                  <a:lnTo>
                    <a:pt x="1956998" y="55105"/>
                  </a:lnTo>
                </a:path>
                <a:path w="7768590" h="55245">
                  <a:moveTo>
                    <a:pt x="2043904" y="0"/>
                  </a:moveTo>
                  <a:lnTo>
                    <a:pt x="1988799" y="55105"/>
                  </a:lnTo>
                </a:path>
                <a:path w="7768590" h="55245">
                  <a:moveTo>
                    <a:pt x="2075705" y="0"/>
                  </a:moveTo>
                  <a:lnTo>
                    <a:pt x="2020600" y="55105"/>
                  </a:lnTo>
                </a:path>
                <a:path w="7768590" h="55245">
                  <a:moveTo>
                    <a:pt x="2107506" y="0"/>
                  </a:moveTo>
                  <a:lnTo>
                    <a:pt x="2052413" y="55105"/>
                  </a:lnTo>
                </a:path>
                <a:path w="7768590" h="55245">
                  <a:moveTo>
                    <a:pt x="2139307" y="0"/>
                  </a:moveTo>
                  <a:lnTo>
                    <a:pt x="2084214" y="55105"/>
                  </a:lnTo>
                </a:path>
                <a:path w="7768590" h="55245">
                  <a:moveTo>
                    <a:pt x="2171120" y="0"/>
                  </a:moveTo>
                  <a:lnTo>
                    <a:pt x="2116015" y="55105"/>
                  </a:lnTo>
                </a:path>
                <a:path w="7768590" h="55245">
                  <a:moveTo>
                    <a:pt x="2202921" y="0"/>
                  </a:moveTo>
                  <a:lnTo>
                    <a:pt x="2147816" y="55105"/>
                  </a:lnTo>
                </a:path>
                <a:path w="7768590" h="55245">
                  <a:moveTo>
                    <a:pt x="2234722" y="0"/>
                  </a:moveTo>
                  <a:lnTo>
                    <a:pt x="2179617" y="55105"/>
                  </a:lnTo>
                </a:path>
                <a:path w="7768590" h="55245">
                  <a:moveTo>
                    <a:pt x="2266523" y="0"/>
                  </a:moveTo>
                  <a:lnTo>
                    <a:pt x="2211417" y="55105"/>
                  </a:lnTo>
                </a:path>
                <a:path w="7768590" h="55245">
                  <a:moveTo>
                    <a:pt x="2298324" y="0"/>
                  </a:moveTo>
                  <a:lnTo>
                    <a:pt x="2243218" y="55105"/>
                  </a:lnTo>
                </a:path>
                <a:path w="7768590" h="55245">
                  <a:moveTo>
                    <a:pt x="2330124" y="0"/>
                  </a:moveTo>
                  <a:lnTo>
                    <a:pt x="2275019" y="55105"/>
                  </a:lnTo>
                </a:path>
                <a:path w="7768590" h="55245">
                  <a:moveTo>
                    <a:pt x="2361925" y="0"/>
                  </a:moveTo>
                  <a:lnTo>
                    <a:pt x="2306820" y="55105"/>
                  </a:lnTo>
                </a:path>
                <a:path w="7768590" h="55245">
                  <a:moveTo>
                    <a:pt x="2393726" y="0"/>
                  </a:moveTo>
                  <a:lnTo>
                    <a:pt x="2338621" y="55105"/>
                  </a:lnTo>
                </a:path>
                <a:path w="7768590" h="55245">
                  <a:moveTo>
                    <a:pt x="2425527" y="0"/>
                  </a:moveTo>
                  <a:lnTo>
                    <a:pt x="2370421" y="55105"/>
                  </a:lnTo>
                </a:path>
                <a:path w="7768590" h="55245">
                  <a:moveTo>
                    <a:pt x="2457328" y="0"/>
                  </a:moveTo>
                  <a:lnTo>
                    <a:pt x="2402222" y="55105"/>
                  </a:lnTo>
                </a:path>
                <a:path w="7768590" h="55245">
                  <a:moveTo>
                    <a:pt x="2489128" y="0"/>
                  </a:moveTo>
                  <a:lnTo>
                    <a:pt x="2434023" y="55105"/>
                  </a:lnTo>
                </a:path>
                <a:path w="7768590" h="55245">
                  <a:moveTo>
                    <a:pt x="2520929" y="0"/>
                  </a:moveTo>
                  <a:lnTo>
                    <a:pt x="2465824" y="55105"/>
                  </a:lnTo>
                </a:path>
                <a:path w="7768590" h="55245">
                  <a:moveTo>
                    <a:pt x="2552730" y="0"/>
                  </a:moveTo>
                  <a:lnTo>
                    <a:pt x="2497625" y="55105"/>
                  </a:lnTo>
                </a:path>
                <a:path w="7768590" h="55245">
                  <a:moveTo>
                    <a:pt x="2584531" y="0"/>
                  </a:moveTo>
                  <a:lnTo>
                    <a:pt x="2529438" y="55105"/>
                  </a:lnTo>
                </a:path>
                <a:path w="7768590" h="55245">
                  <a:moveTo>
                    <a:pt x="2616332" y="0"/>
                  </a:moveTo>
                  <a:lnTo>
                    <a:pt x="2561239" y="55105"/>
                  </a:lnTo>
                </a:path>
                <a:path w="7768590" h="55245">
                  <a:moveTo>
                    <a:pt x="2648145" y="0"/>
                  </a:moveTo>
                  <a:lnTo>
                    <a:pt x="2593040" y="55105"/>
                  </a:lnTo>
                </a:path>
                <a:path w="7768590" h="55245">
                  <a:moveTo>
                    <a:pt x="2679946" y="0"/>
                  </a:moveTo>
                  <a:lnTo>
                    <a:pt x="2624841" y="55105"/>
                  </a:lnTo>
                </a:path>
                <a:path w="7768590" h="55245">
                  <a:moveTo>
                    <a:pt x="2711747" y="0"/>
                  </a:moveTo>
                  <a:lnTo>
                    <a:pt x="2656641" y="55105"/>
                  </a:lnTo>
                </a:path>
                <a:path w="7768590" h="55245">
                  <a:moveTo>
                    <a:pt x="2743547" y="0"/>
                  </a:moveTo>
                  <a:lnTo>
                    <a:pt x="2688442" y="55105"/>
                  </a:lnTo>
                </a:path>
                <a:path w="7768590" h="55245">
                  <a:moveTo>
                    <a:pt x="2775348" y="0"/>
                  </a:moveTo>
                  <a:lnTo>
                    <a:pt x="2720243" y="55105"/>
                  </a:lnTo>
                </a:path>
                <a:path w="7768590" h="55245">
                  <a:moveTo>
                    <a:pt x="2807149" y="0"/>
                  </a:moveTo>
                  <a:lnTo>
                    <a:pt x="2752044" y="55105"/>
                  </a:lnTo>
                </a:path>
                <a:path w="7768590" h="55245">
                  <a:moveTo>
                    <a:pt x="2838950" y="0"/>
                  </a:moveTo>
                  <a:lnTo>
                    <a:pt x="2783845" y="55105"/>
                  </a:lnTo>
                </a:path>
                <a:path w="7768590" h="55245">
                  <a:moveTo>
                    <a:pt x="2870751" y="0"/>
                  </a:moveTo>
                  <a:lnTo>
                    <a:pt x="2815645" y="55105"/>
                  </a:lnTo>
                </a:path>
                <a:path w="7768590" h="55245">
                  <a:moveTo>
                    <a:pt x="2902551" y="0"/>
                  </a:moveTo>
                  <a:lnTo>
                    <a:pt x="2847446" y="55105"/>
                  </a:lnTo>
                </a:path>
                <a:path w="7768590" h="55245">
                  <a:moveTo>
                    <a:pt x="2934352" y="0"/>
                  </a:moveTo>
                  <a:lnTo>
                    <a:pt x="2879247" y="55105"/>
                  </a:lnTo>
                </a:path>
                <a:path w="7768590" h="55245">
                  <a:moveTo>
                    <a:pt x="2966153" y="0"/>
                  </a:moveTo>
                  <a:lnTo>
                    <a:pt x="2911048" y="55105"/>
                  </a:lnTo>
                </a:path>
                <a:path w="7768590" h="55245">
                  <a:moveTo>
                    <a:pt x="2997954" y="0"/>
                  </a:moveTo>
                  <a:lnTo>
                    <a:pt x="2942849" y="55105"/>
                  </a:lnTo>
                </a:path>
                <a:path w="7768590" h="55245">
                  <a:moveTo>
                    <a:pt x="3029755" y="0"/>
                  </a:moveTo>
                  <a:lnTo>
                    <a:pt x="2974649" y="55105"/>
                  </a:lnTo>
                </a:path>
                <a:path w="7768590" h="55245">
                  <a:moveTo>
                    <a:pt x="3061555" y="0"/>
                  </a:moveTo>
                  <a:lnTo>
                    <a:pt x="3006463" y="55105"/>
                  </a:lnTo>
                </a:path>
                <a:path w="7768590" h="55245">
                  <a:moveTo>
                    <a:pt x="3093356" y="0"/>
                  </a:moveTo>
                  <a:lnTo>
                    <a:pt x="3038264" y="55105"/>
                  </a:lnTo>
                </a:path>
                <a:path w="7768590" h="55245">
                  <a:moveTo>
                    <a:pt x="3125170" y="0"/>
                  </a:moveTo>
                  <a:lnTo>
                    <a:pt x="3070064" y="55105"/>
                  </a:lnTo>
                </a:path>
                <a:path w="7768590" h="55245">
                  <a:moveTo>
                    <a:pt x="3156971" y="0"/>
                  </a:moveTo>
                  <a:lnTo>
                    <a:pt x="3101865" y="55105"/>
                  </a:lnTo>
                </a:path>
                <a:path w="7768590" h="55245">
                  <a:moveTo>
                    <a:pt x="3188771" y="0"/>
                  </a:moveTo>
                  <a:lnTo>
                    <a:pt x="3133666" y="55105"/>
                  </a:lnTo>
                </a:path>
                <a:path w="7768590" h="55245">
                  <a:moveTo>
                    <a:pt x="3220572" y="0"/>
                  </a:moveTo>
                  <a:lnTo>
                    <a:pt x="3165467" y="55105"/>
                  </a:lnTo>
                </a:path>
                <a:path w="7768590" h="55245">
                  <a:moveTo>
                    <a:pt x="3252373" y="0"/>
                  </a:moveTo>
                  <a:lnTo>
                    <a:pt x="3197268" y="55105"/>
                  </a:lnTo>
                </a:path>
                <a:path w="7768590" h="55245">
                  <a:moveTo>
                    <a:pt x="3284174" y="0"/>
                  </a:moveTo>
                  <a:lnTo>
                    <a:pt x="3229068" y="55105"/>
                  </a:lnTo>
                </a:path>
                <a:path w="7768590" h="55245">
                  <a:moveTo>
                    <a:pt x="3315975" y="0"/>
                  </a:moveTo>
                  <a:lnTo>
                    <a:pt x="3260869" y="55105"/>
                  </a:lnTo>
                </a:path>
                <a:path w="7768590" h="55245">
                  <a:moveTo>
                    <a:pt x="3347775" y="0"/>
                  </a:moveTo>
                  <a:lnTo>
                    <a:pt x="3292670" y="55105"/>
                  </a:lnTo>
                </a:path>
                <a:path w="7768590" h="55245">
                  <a:moveTo>
                    <a:pt x="3379576" y="0"/>
                  </a:moveTo>
                  <a:lnTo>
                    <a:pt x="3324471" y="55105"/>
                  </a:lnTo>
                </a:path>
                <a:path w="7768590" h="55245">
                  <a:moveTo>
                    <a:pt x="3411377" y="0"/>
                  </a:moveTo>
                  <a:lnTo>
                    <a:pt x="3356272" y="55105"/>
                  </a:lnTo>
                </a:path>
                <a:path w="7768590" h="55245">
                  <a:moveTo>
                    <a:pt x="3443178" y="0"/>
                  </a:moveTo>
                  <a:lnTo>
                    <a:pt x="3388072" y="55105"/>
                  </a:lnTo>
                </a:path>
                <a:path w="7768590" h="55245">
                  <a:moveTo>
                    <a:pt x="3474979" y="0"/>
                  </a:moveTo>
                  <a:lnTo>
                    <a:pt x="3419873" y="55105"/>
                  </a:lnTo>
                </a:path>
                <a:path w="7768590" h="55245">
                  <a:moveTo>
                    <a:pt x="3506779" y="0"/>
                  </a:moveTo>
                  <a:lnTo>
                    <a:pt x="3451674" y="55105"/>
                  </a:lnTo>
                </a:path>
                <a:path w="7768590" h="55245">
                  <a:moveTo>
                    <a:pt x="3538580" y="0"/>
                  </a:moveTo>
                  <a:lnTo>
                    <a:pt x="3483475" y="55105"/>
                  </a:lnTo>
                </a:path>
                <a:path w="7768590" h="55245">
                  <a:moveTo>
                    <a:pt x="3570381" y="0"/>
                  </a:moveTo>
                  <a:lnTo>
                    <a:pt x="3515288" y="55105"/>
                  </a:lnTo>
                </a:path>
                <a:path w="7768590" h="55245">
                  <a:moveTo>
                    <a:pt x="3602182" y="0"/>
                  </a:moveTo>
                  <a:lnTo>
                    <a:pt x="3547089" y="55105"/>
                  </a:lnTo>
                </a:path>
                <a:path w="7768590" h="55245">
                  <a:moveTo>
                    <a:pt x="3633995" y="0"/>
                  </a:moveTo>
                  <a:lnTo>
                    <a:pt x="3578890" y="55105"/>
                  </a:lnTo>
                </a:path>
                <a:path w="7768590" h="55245">
                  <a:moveTo>
                    <a:pt x="3665796" y="0"/>
                  </a:moveTo>
                  <a:lnTo>
                    <a:pt x="3610691" y="55105"/>
                  </a:lnTo>
                </a:path>
                <a:path w="7768590" h="55245">
                  <a:moveTo>
                    <a:pt x="3697597" y="0"/>
                  </a:moveTo>
                  <a:lnTo>
                    <a:pt x="3642492" y="55105"/>
                  </a:lnTo>
                </a:path>
                <a:path w="7768590" h="55245">
                  <a:moveTo>
                    <a:pt x="3729398" y="0"/>
                  </a:moveTo>
                  <a:lnTo>
                    <a:pt x="3674292" y="55105"/>
                  </a:lnTo>
                </a:path>
                <a:path w="7768590" h="55245">
                  <a:moveTo>
                    <a:pt x="3761198" y="0"/>
                  </a:moveTo>
                  <a:lnTo>
                    <a:pt x="3706093" y="55105"/>
                  </a:lnTo>
                </a:path>
                <a:path w="7768590" h="55245">
                  <a:moveTo>
                    <a:pt x="3792999" y="0"/>
                  </a:moveTo>
                  <a:lnTo>
                    <a:pt x="3737894" y="55105"/>
                  </a:lnTo>
                </a:path>
                <a:path w="7768590" h="55245">
                  <a:moveTo>
                    <a:pt x="3824800" y="0"/>
                  </a:moveTo>
                  <a:lnTo>
                    <a:pt x="3769695" y="55105"/>
                  </a:lnTo>
                </a:path>
                <a:path w="7768590" h="55245">
                  <a:moveTo>
                    <a:pt x="3856601" y="0"/>
                  </a:moveTo>
                  <a:lnTo>
                    <a:pt x="3801496" y="55105"/>
                  </a:lnTo>
                </a:path>
                <a:path w="7768590" h="55245">
                  <a:moveTo>
                    <a:pt x="3888402" y="0"/>
                  </a:moveTo>
                  <a:lnTo>
                    <a:pt x="3833296" y="55105"/>
                  </a:lnTo>
                </a:path>
                <a:path w="7768590" h="55245">
                  <a:moveTo>
                    <a:pt x="3920202" y="0"/>
                  </a:moveTo>
                  <a:lnTo>
                    <a:pt x="3865097" y="55105"/>
                  </a:lnTo>
                </a:path>
                <a:path w="7768590" h="55245">
                  <a:moveTo>
                    <a:pt x="3952003" y="0"/>
                  </a:moveTo>
                  <a:lnTo>
                    <a:pt x="3896898" y="55105"/>
                  </a:lnTo>
                </a:path>
                <a:path w="7768590" h="55245">
                  <a:moveTo>
                    <a:pt x="3983804" y="0"/>
                  </a:moveTo>
                  <a:lnTo>
                    <a:pt x="3928699" y="55105"/>
                  </a:lnTo>
                </a:path>
                <a:path w="7768590" h="55245">
                  <a:moveTo>
                    <a:pt x="4015605" y="0"/>
                  </a:moveTo>
                  <a:lnTo>
                    <a:pt x="3960500" y="55105"/>
                  </a:lnTo>
                </a:path>
                <a:path w="7768590" h="55245">
                  <a:moveTo>
                    <a:pt x="4047406" y="0"/>
                  </a:moveTo>
                  <a:lnTo>
                    <a:pt x="3992313" y="55105"/>
                  </a:lnTo>
                </a:path>
                <a:path w="7768590" h="55245">
                  <a:moveTo>
                    <a:pt x="4079206" y="0"/>
                  </a:moveTo>
                  <a:lnTo>
                    <a:pt x="4024114" y="55105"/>
                  </a:lnTo>
                </a:path>
                <a:path w="7768590" h="55245">
                  <a:moveTo>
                    <a:pt x="4111020" y="0"/>
                  </a:moveTo>
                  <a:lnTo>
                    <a:pt x="4055915" y="55105"/>
                  </a:lnTo>
                </a:path>
                <a:path w="7768590" h="55245">
                  <a:moveTo>
                    <a:pt x="4142821" y="0"/>
                  </a:moveTo>
                  <a:lnTo>
                    <a:pt x="4087715" y="55105"/>
                  </a:lnTo>
                </a:path>
                <a:path w="7768590" h="55245">
                  <a:moveTo>
                    <a:pt x="4174622" y="0"/>
                  </a:moveTo>
                  <a:lnTo>
                    <a:pt x="4119516" y="55105"/>
                  </a:lnTo>
                </a:path>
                <a:path w="7768590" h="55245">
                  <a:moveTo>
                    <a:pt x="4206422" y="0"/>
                  </a:moveTo>
                  <a:lnTo>
                    <a:pt x="4151317" y="55105"/>
                  </a:lnTo>
                </a:path>
                <a:path w="7768590" h="55245">
                  <a:moveTo>
                    <a:pt x="4238223" y="0"/>
                  </a:moveTo>
                  <a:lnTo>
                    <a:pt x="4183118" y="55105"/>
                  </a:lnTo>
                </a:path>
                <a:path w="7768590" h="55245">
                  <a:moveTo>
                    <a:pt x="4270024" y="0"/>
                  </a:moveTo>
                  <a:lnTo>
                    <a:pt x="4214919" y="55105"/>
                  </a:lnTo>
                </a:path>
                <a:path w="7768590" h="55245">
                  <a:moveTo>
                    <a:pt x="4301825" y="0"/>
                  </a:moveTo>
                  <a:lnTo>
                    <a:pt x="4246719" y="55105"/>
                  </a:lnTo>
                </a:path>
                <a:path w="7768590" h="55245">
                  <a:moveTo>
                    <a:pt x="4333626" y="0"/>
                  </a:moveTo>
                  <a:lnTo>
                    <a:pt x="4278520" y="55105"/>
                  </a:lnTo>
                </a:path>
                <a:path w="7768590" h="55245">
                  <a:moveTo>
                    <a:pt x="4365426" y="0"/>
                  </a:moveTo>
                  <a:lnTo>
                    <a:pt x="4310321" y="55105"/>
                  </a:lnTo>
                </a:path>
                <a:path w="7768590" h="55245">
                  <a:moveTo>
                    <a:pt x="4397227" y="0"/>
                  </a:moveTo>
                  <a:lnTo>
                    <a:pt x="4342122" y="55105"/>
                  </a:lnTo>
                </a:path>
                <a:path w="7768590" h="55245">
                  <a:moveTo>
                    <a:pt x="4429028" y="0"/>
                  </a:moveTo>
                  <a:lnTo>
                    <a:pt x="4373923" y="55105"/>
                  </a:lnTo>
                </a:path>
                <a:path w="7768590" h="55245">
                  <a:moveTo>
                    <a:pt x="4460829" y="0"/>
                  </a:moveTo>
                  <a:lnTo>
                    <a:pt x="4405723" y="55105"/>
                  </a:lnTo>
                </a:path>
                <a:path w="7768590" h="55245">
                  <a:moveTo>
                    <a:pt x="4492630" y="0"/>
                  </a:moveTo>
                  <a:lnTo>
                    <a:pt x="4437524" y="55105"/>
                  </a:lnTo>
                </a:path>
                <a:path w="7768590" h="55245">
                  <a:moveTo>
                    <a:pt x="4524430" y="0"/>
                  </a:moveTo>
                  <a:lnTo>
                    <a:pt x="4469338" y="55105"/>
                  </a:lnTo>
                </a:path>
                <a:path w="7768590" h="55245">
                  <a:moveTo>
                    <a:pt x="4556231" y="0"/>
                  </a:moveTo>
                  <a:lnTo>
                    <a:pt x="4501139" y="55105"/>
                  </a:lnTo>
                </a:path>
                <a:path w="7768590" h="55245">
                  <a:moveTo>
                    <a:pt x="4588045" y="0"/>
                  </a:moveTo>
                  <a:lnTo>
                    <a:pt x="4532939" y="55105"/>
                  </a:lnTo>
                </a:path>
                <a:path w="7768590" h="55245">
                  <a:moveTo>
                    <a:pt x="4619845" y="0"/>
                  </a:moveTo>
                  <a:lnTo>
                    <a:pt x="4564740" y="55105"/>
                  </a:lnTo>
                </a:path>
                <a:path w="7768590" h="55245">
                  <a:moveTo>
                    <a:pt x="4651646" y="0"/>
                  </a:moveTo>
                  <a:lnTo>
                    <a:pt x="4596541" y="55105"/>
                  </a:lnTo>
                </a:path>
                <a:path w="7768590" h="55245">
                  <a:moveTo>
                    <a:pt x="4683447" y="0"/>
                  </a:moveTo>
                  <a:lnTo>
                    <a:pt x="4628342" y="55105"/>
                  </a:lnTo>
                </a:path>
                <a:path w="7768590" h="55245">
                  <a:moveTo>
                    <a:pt x="4715248" y="0"/>
                  </a:moveTo>
                  <a:lnTo>
                    <a:pt x="4660143" y="55105"/>
                  </a:lnTo>
                </a:path>
                <a:path w="7768590" h="55245">
                  <a:moveTo>
                    <a:pt x="4747049" y="0"/>
                  </a:moveTo>
                  <a:lnTo>
                    <a:pt x="4691943" y="55105"/>
                  </a:lnTo>
                </a:path>
                <a:path w="7768590" h="55245">
                  <a:moveTo>
                    <a:pt x="4778849" y="0"/>
                  </a:moveTo>
                  <a:lnTo>
                    <a:pt x="4723744" y="55105"/>
                  </a:lnTo>
                </a:path>
                <a:path w="7768590" h="55245">
                  <a:moveTo>
                    <a:pt x="4810650" y="0"/>
                  </a:moveTo>
                  <a:lnTo>
                    <a:pt x="4755545" y="55105"/>
                  </a:lnTo>
                </a:path>
                <a:path w="7768590" h="55245">
                  <a:moveTo>
                    <a:pt x="4842451" y="0"/>
                  </a:moveTo>
                  <a:lnTo>
                    <a:pt x="4787346" y="55105"/>
                  </a:lnTo>
                </a:path>
                <a:path w="7768590" h="55245">
                  <a:moveTo>
                    <a:pt x="4874252" y="0"/>
                  </a:moveTo>
                  <a:lnTo>
                    <a:pt x="4819147" y="55105"/>
                  </a:lnTo>
                </a:path>
                <a:path w="7768590" h="55245">
                  <a:moveTo>
                    <a:pt x="4906053" y="0"/>
                  </a:moveTo>
                  <a:lnTo>
                    <a:pt x="4850947" y="55105"/>
                  </a:lnTo>
                </a:path>
                <a:path w="7768590" h="55245">
                  <a:moveTo>
                    <a:pt x="4937853" y="0"/>
                  </a:moveTo>
                  <a:lnTo>
                    <a:pt x="4882748" y="55105"/>
                  </a:lnTo>
                </a:path>
                <a:path w="7768590" h="55245">
                  <a:moveTo>
                    <a:pt x="4969654" y="0"/>
                  </a:moveTo>
                  <a:lnTo>
                    <a:pt x="4914549" y="55105"/>
                  </a:lnTo>
                </a:path>
                <a:path w="7768590" h="55245">
                  <a:moveTo>
                    <a:pt x="5001455" y="0"/>
                  </a:moveTo>
                  <a:lnTo>
                    <a:pt x="4946350" y="55105"/>
                  </a:lnTo>
                </a:path>
                <a:path w="7768590" h="55245">
                  <a:moveTo>
                    <a:pt x="5033256" y="0"/>
                  </a:moveTo>
                  <a:lnTo>
                    <a:pt x="4978163" y="55105"/>
                  </a:lnTo>
                </a:path>
                <a:path w="7768590" h="55245">
                  <a:moveTo>
                    <a:pt x="5065057" y="0"/>
                  </a:moveTo>
                  <a:lnTo>
                    <a:pt x="5009964" y="55105"/>
                  </a:lnTo>
                </a:path>
                <a:path w="7768590" h="55245">
                  <a:moveTo>
                    <a:pt x="5096870" y="0"/>
                  </a:moveTo>
                  <a:lnTo>
                    <a:pt x="5041765" y="55105"/>
                  </a:lnTo>
                </a:path>
                <a:path w="7768590" h="55245">
                  <a:moveTo>
                    <a:pt x="5128671" y="0"/>
                  </a:moveTo>
                  <a:lnTo>
                    <a:pt x="5073566" y="55105"/>
                  </a:lnTo>
                </a:path>
                <a:path w="7768590" h="55245">
                  <a:moveTo>
                    <a:pt x="5160472" y="0"/>
                  </a:moveTo>
                  <a:lnTo>
                    <a:pt x="5105366" y="55105"/>
                  </a:lnTo>
                </a:path>
                <a:path w="7768590" h="55245">
                  <a:moveTo>
                    <a:pt x="5192273" y="0"/>
                  </a:moveTo>
                  <a:lnTo>
                    <a:pt x="5137167" y="55105"/>
                  </a:lnTo>
                </a:path>
                <a:path w="7768590" h="55245">
                  <a:moveTo>
                    <a:pt x="5224073" y="0"/>
                  </a:moveTo>
                  <a:lnTo>
                    <a:pt x="5168968" y="55105"/>
                  </a:lnTo>
                </a:path>
                <a:path w="7768590" h="55245">
                  <a:moveTo>
                    <a:pt x="5255874" y="0"/>
                  </a:moveTo>
                  <a:lnTo>
                    <a:pt x="5200769" y="55105"/>
                  </a:lnTo>
                </a:path>
                <a:path w="7768590" h="55245">
                  <a:moveTo>
                    <a:pt x="5287675" y="0"/>
                  </a:moveTo>
                  <a:lnTo>
                    <a:pt x="5232570" y="55105"/>
                  </a:lnTo>
                </a:path>
                <a:path w="7768590" h="55245">
                  <a:moveTo>
                    <a:pt x="5319476" y="0"/>
                  </a:moveTo>
                  <a:lnTo>
                    <a:pt x="5264370" y="55105"/>
                  </a:lnTo>
                </a:path>
                <a:path w="7768590" h="55245">
                  <a:moveTo>
                    <a:pt x="5351277" y="0"/>
                  </a:moveTo>
                  <a:lnTo>
                    <a:pt x="5296171" y="55105"/>
                  </a:lnTo>
                </a:path>
                <a:path w="7768590" h="55245">
                  <a:moveTo>
                    <a:pt x="5383077" y="0"/>
                  </a:moveTo>
                  <a:lnTo>
                    <a:pt x="5327972" y="55105"/>
                  </a:lnTo>
                </a:path>
                <a:path w="7768590" h="55245">
                  <a:moveTo>
                    <a:pt x="5414878" y="0"/>
                  </a:moveTo>
                  <a:lnTo>
                    <a:pt x="5359773" y="55105"/>
                  </a:lnTo>
                </a:path>
                <a:path w="7768590" h="55245">
                  <a:moveTo>
                    <a:pt x="5446679" y="0"/>
                  </a:moveTo>
                  <a:lnTo>
                    <a:pt x="5391574" y="55105"/>
                  </a:lnTo>
                </a:path>
                <a:path w="7768590" h="55245">
                  <a:moveTo>
                    <a:pt x="5478480" y="0"/>
                  </a:moveTo>
                  <a:lnTo>
                    <a:pt x="5423374" y="55105"/>
                  </a:lnTo>
                </a:path>
                <a:path w="7768590" h="55245">
                  <a:moveTo>
                    <a:pt x="5510281" y="0"/>
                  </a:moveTo>
                  <a:lnTo>
                    <a:pt x="5455175" y="55105"/>
                  </a:lnTo>
                </a:path>
                <a:path w="7768590" h="55245">
                  <a:moveTo>
                    <a:pt x="5542081" y="0"/>
                  </a:moveTo>
                  <a:lnTo>
                    <a:pt x="5486989" y="55105"/>
                  </a:lnTo>
                </a:path>
                <a:path w="7768590" h="55245">
                  <a:moveTo>
                    <a:pt x="5573882" y="0"/>
                  </a:moveTo>
                  <a:lnTo>
                    <a:pt x="5518790" y="55105"/>
                  </a:lnTo>
                </a:path>
                <a:path w="7768590" h="55245">
                  <a:moveTo>
                    <a:pt x="5605696" y="0"/>
                  </a:moveTo>
                  <a:lnTo>
                    <a:pt x="5550590" y="55105"/>
                  </a:lnTo>
                </a:path>
                <a:path w="7768590" h="55245">
                  <a:moveTo>
                    <a:pt x="5637496" y="0"/>
                  </a:moveTo>
                  <a:lnTo>
                    <a:pt x="5582391" y="55105"/>
                  </a:lnTo>
                </a:path>
                <a:path w="7768590" h="55245">
                  <a:moveTo>
                    <a:pt x="5669297" y="0"/>
                  </a:moveTo>
                  <a:lnTo>
                    <a:pt x="5614192" y="55105"/>
                  </a:lnTo>
                </a:path>
                <a:path w="7768590" h="55245">
                  <a:moveTo>
                    <a:pt x="5701098" y="0"/>
                  </a:moveTo>
                  <a:lnTo>
                    <a:pt x="5645993" y="55105"/>
                  </a:lnTo>
                </a:path>
                <a:path w="7768590" h="55245">
                  <a:moveTo>
                    <a:pt x="5732899" y="0"/>
                  </a:moveTo>
                  <a:lnTo>
                    <a:pt x="5677794" y="55105"/>
                  </a:lnTo>
                </a:path>
                <a:path w="7768590" h="55245">
                  <a:moveTo>
                    <a:pt x="5764700" y="0"/>
                  </a:moveTo>
                  <a:lnTo>
                    <a:pt x="5709594" y="55105"/>
                  </a:lnTo>
                </a:path>
                <a:path w="7768590" h="55245">
                  <a:moveTo>
                    <a:pt x="5796500" y="0"/>
                  </a:moveTo>
                  <a:lnTo>
                    <a:pt x="5741395" y="55105"/>
                  </a:lnTo>
                </a:path>
                <a:path w="7768590" h="55245">
                  <a:moveTo>
                    <a:pt x="5828301" y="0"/>
                  </a:moveTo>
                  <a:lnTo>
                    <a:pt x="5773196" y="55105"/>
                  </a:lnTo>
                </a:path>
                <a:path w="7768590" h="55245">
                  <a:moveTo>
                    <a:pt x="5860102" y="0"/>
                  </a:moveTo>
                  <a:lnTo>
                    <a:pt x="5804997" y="55105"/>
                  </a:lnTo>
                </a:path>
                <a:path w="7768590" h="55245">
                  <a:moveTo>
                    <a:pt x="5891903" y="0"/>
                  </a:moveTo>
                  <a:lnTo>
                    <a:pt x="5836798" y="55105"/>
                  </a:lnTo>
                </a:path>
                <a:path w="7768590" h="55245">
                  <a:moveTo>
                    <a:pt x="5923704" y="0"/>
                  </a:moveTo>
                  <a:lnTo>
                    <a:pt x="5868598" y="55105"/>
                  </a:lnTo>
                </a:path>
                <a:path w="7768590" h="55245">
                  <a:moveTo>
                    <a:pt x="5955504" y="0"/>
                  </a:moveTo>
                  <a:lnTo>
                    <a:pt x="5900399" y="55105"/>
                  </a:lnTo>
                </a:path>
                <a:path w="7768590" h="55245">
                  <a:moveTo>
                    <a:pt x="5987305" y="0"/>
                  </a:moveTo>
                  <a:lnTo>
                    <a:pt x="5932200" y="55105"/>
                  </a:lnTo>
                </a:path>
                <a:path w="7768590" h="55245">
                  <a:moveTo>
                    <a:pt x="6019106" y="0"/>
                  </a:moveTo>
                  <a:lnTo>
                    <a:pt x="5964013" y="55105"/>
                  </a:lnTo>
                </a:path>
                <a:path w="7768590" h="55245">
                  <a:moveTo>
                    <a:pt x="6050907" y="0"/>
                  </a:moveTo>
                  <a:lnTo>
                    <a:pt x="5995814" y="55105"/>
                  </a:lnTo>
                </a:path>
                <a:path w="7768590" h="55245">
                  <a:moveTo>
                    <a:pt x="6082720" y="0"/>
                  </a:moveTo>
                  <a:lnTo>
                    <a:pt x="6027615" y="55105"/>
                  </a:lnTo>
                </a:path>
                <a:path w="7768590" h="55245">
                  <a:moveTo>
                    <a:pt x="6114521" y="0"/>
                  </a:moveTo>
                  <a:lnTo>
                    <a:pt x="6059416" y="55105"/>
                  </a:lnTo>
                </a:path>
                <a:path w="7768590" h="55245">
                  <a:moveTo>
                    <a:pt x="6146322" y="0"/>
                  </a:moveTo>
                  <a:lnTo>
                    <a:pt x="6091217" y="55105"/>
                  </a:lnTo>
                </a:path>
                <a:path w="7768590" h="55245">
                  <a:moveTo>
                    <a:pt x="6178123" y="0"/>
                  </a:moveTo>
                  <a:lnTo>
                    <a:pt x="6123017" y="55105"/>
                  </a:lnTo>
                </a:path>
                <a:path w="7768590" h="55245">
                  <a:moveTo>
                    <a:pt x="6209924" y="0"/>
                  </a:moveTo>
                  <a:lnTo>
                    <a:pt x="6154818" y="55105"/>
                  </a:lnTo>
                </a:path>
                <a:path w="7768590" h="55245">
                  <a:moveTo>
                    <a:pt x="6241724" y="0"/>
                  </a:moveTo>
                  <a:lnTo>
                    <a:pt x="6186619" y="55105"/>
                  </a:lnTo>
                </a:path>
                <a:path w="7768590" h="55245">
                  <a:moveTo>
                    <a:pt x="6273525" y="0"/>
                  </a:moveTo>
                  <a:lnTo>
                    <a:pt x="6218420" y="55105"/>
                  </a:lnTo>
                </a:path>
                <a:path w="7768590" h="55245">
                  <a:moveTo>
                    <a:pt x="6305326" y="0"/>
                  </a:moveTo>
                  <a:lnTo>
                    <a:pt x="6250221" y="55105"/>
                  </a:lnTo>
                </a:path>
                <a:path w="7768590" h="55245">
                  <a:moveTo>
                    <a:pt x="6337127" y="0"/>
                  </a:moveTo>
                  <a:lnTo>
                    <a:pt x="6282021" y="55105"/>
                  </a:lnTo>
                </a:path>
                <a:path w="7768590" h="55245">
                  <a:moveTo>
                    <a:pt x="6368928" y="0"/>
                  </a:moveTo>
                  <a:lnTo>
                    <a:pt x="6313822" y="55105"/>
                  </a:lnTo>
                </a:path>
                <a:path w="7768590" h="55245">
                  <a:moveTo>
                    <a:pt x="6400728" y="0"/>
                  </a:moveTo>
                  <a:lnTo>
                    <a:pt x="6345623" y="55105"/>
                  </a:lnTo>
                </a:path>
                <a:path w="7768590" h="55245">
                  <a:moveTo>
                    <a:pt x="6432529" y="0"/>
                  </a:moveTo>
                  <a:lnTo>
                    <a:pt x="6377424" y="55105"/>
                  </a:lnTo>
                </a:path>
                <a:path w="7768590" h="55245">
                  <a:moveTo>
                    <a:pt x="6464330" y="0"/>
                  </a:moveTo>
                  <a:lnTo>
                    <a:pt x="6409225" y="55105"/>
                  </a:lnTo>
                </a:path>
                <a:path w="7768590" h="55245">
                  <a:moveTo>
                    <a:pt x="6496131" y="0"/>
                  </a:moveTo>
                  <a:lnTo>
                    <a:pt x="6441038" y="55105"/>
                  </a:lnTo>
                </a:path>
                <a:path w="7768590" h="55245">
                  <a:moveTo>
                    <a:pt x="6527932" y="0"/>
                  </a:moveTo>
                  <a:lnTo>
                    <a:pt x="6472839" y="55105"/>
                  </a:lnTo>
                </a:path>
                <a:path w="7768590" h="55245">
                  <a:moveTo>
                    <a:pt x="6559745" y="0"/>
                  </a:moveTo>
                  <a:lnTo>
                    <a:pt x="6504640" y="55105"/>
                  </a:lnTo>
                </a:path>
                <a:path w="7768590" h="55245">
                  <a:moveTo>
                    <a:pt x="6591546" y="0"/>
                  </a:moveTo>
                  <a:lnTo>
                    <a:pt x="6536441" y="55105"/>
                  </a:lnTo>
                </a:path>
                <a:path w="7768590" h="55245">
                  <a:moveTo>
                    <a:pt x="6623347" y="0"/>
                  </a:moveTo>
                  <a:lnTo>
                    <a:pt x="6568241" y="55105"/>
                  </a:lnTo>
                </a:path>
                <a:path w="7768590" h="55245">
                  <a:moveTo>
                    <a:pt x="6655147" y="0"/>
                  </a:moveTo>
                  <a:lnTo>
                    <a:pt x="6600042" y="55105"/>
                  </a:lnTo>
                </a:path>
                <a:path w="7768590" h="55245">
                  <a:moveTo>
                    <a:pt x="6686948" y="0"/>
                  </a:moveTo>
                  <a:lnTo>
                    <a:pt x="6631843" y="55105"/>
                  </a:lnTo>
                </a:path>
                <a:path w="7768590" h="55245">
                  <a:moveTo>
                    <a:pt x="6718749" y="0"/>
                  </a:moveTo>
                  <a:lnTo>
                    <a:pt x="6663644" y="55105"/>
                  </a:lnTo>
                </a:path>
                <a:path w="7768590" h="55245">
                  <a:moveTo>
                    <a:pt x="6750550" y="0"/>
                  </a:moveTo>
                  <a:lnTo>
                    <a:pt x="6695445" y="55105"/>
                  </a:lnTo>
                </a:path>
                <a:path w="7768590" h="55245">
                  <a:moveTo>
                    <a:pt x="6782351" y="0"/>
                  </a:moveTo>
                  <a:lnTo>
                    <a:pt x="6727245" y="55105"/>
                  </a:lnTo>
                </a:path>
                <a:path w="7768590" h="55245">
                  <a:moveTo>
                    <a:pt x="6814151" y="0"/>
                  </a:moveTo>
                  <a:lnTo>
                    <a:pt x="6759046" y="55105"/>
                  </a:lnTo>
                </a:path>
                <a:path w="7768590" h="55245">
                  <a:moveTo>
                    <a:pt x="6845952" y="0"/>
                  </a:moveTo>
                  <a:lnTo>
                    <a:pt x="6790847" y="55105"/>
                  </a:lnTo>
                </a:path>
                <a:path w="7768590" h="55245">
                  <a:moveTo>
                    <a:pt x="6877753" y="0"/>
                  </a:moveTo>
                  <a:lnTo>
                    <a:pt x="6822648" y="55105"/>
                  </a:lnTo>
                </a:path>
                <a:path w="7768590" h="55245">
                  <a:moveTo>
                    <a:pt x="6909554" y="0"/>
                  </a:moveTo>
                  <a:lnTo>
                    <a:pt x="6854449" y="55105"/>
                  </a:lnTo>
                </a:path>
                <a:path w="7768590" h="55245">
                  <a:moveTo>
                    <a:pt x="6941355" y="0"/>
                  </a:moveTo>
                  <a:lnTo>
                    <a:pt x="6886249" y="55105"/>
                  </a:lnTo>
                </a:path>
                <a:path w="7768590" h="55245">
                  <a:moveTo>
                    <a:pt x="6973155" y="0"/>
                  </a:moveTo>
                  <a:lnTo>
                    <a:pt x="6918063" y="55105"/>
                  </a:lnTo>
                </a:path>
                <a:path w="7768590" h="55245">
                  <a:moveTo>
                    <a:pt x="7004956" y="0"/>
                  </a:moveTo>
                  <a:lnTo>
                    <a:pt x="6949864" y="55105"/>
                  </a:lnTo>
                </a:path>
                <a:path w="7768590" h="55245">
                  <a:moveTo>
                    <a:pt x="7036757" y="0"/>
                  </a:moveTo>
                  <a:lnTo>
                    <a:pt x="6981664" y="55105"/>
                  </a:lnTo>
                </a:path>
                <a:path w="7768590" h="55245">
                  <a:moveTo>
                    <a:pt x="7068571" y="0"/>
                  </a:moveTo>
                  <a:lnTo>
                    <a:pt x="7013465" y="55105"/>
                  </a:lnTo>
                </a:path>
                <a:path w="7768590" h="55245">
                  <a:moveTo>
                    <a:pt x="7100371" y="0"/>
                  </a:moveTo>
                  <a:lnTo>
                    <a:pt x="7045266" y="55105"/>
                  </a:lnTo>
                </a:path>
                <a:path w="7768590" h="55245">
                  <a:moveTo>
                    <a:pt x="7132172" y="0"/>
                  </a:moveTo>
                  <a:lnTo>
                    <a:pt x="7077067" y="55105"/>
                  </a:lnTo>
                </a:path>
                <a:path w="7768590" h="55245">
                  <a:moveTo>
                    <a:pt x="7163973" y="0"/>
                  </a:moveTo>
                  <a:lnTo>
                    <a:pt x="7108868" y="55105"/>
                  </a:lnTo>
                </a:path>
                <a:path w="7768590" h="55245">
                  <a:moveTo>
                    <a:pt x="7195774" y="0"/>
                  </a:moveTo>
                  <a:lnTo>
                    <a:pt x="7140668" y="55105"/>
                  </a:lnTo>
                </a:path>
                <a:path w="7768590" h="55245">
                  <a:moveTo>
                    <a:pt x="7227575" y="0"/>
                  </a:moveTo>
                  <a:lnTo>
                    <a:pt x="7172469" y="55105"/>
                  </a:lnTo>
                </a:path>
                <a:path w="7768590" h="55245">
                  <a:moveTo>
                    <a:pt x="7259375" y="0"/>
                  </a:moveTo>
                  <a:lnTo>
                    <a:pt x="7204270" y="55105"/>
                  </a:lnTo>
                </a:path>
                <a:path w="7768590" h="55245">
                  <a:moveTo>
                    <a:pt x="7291176" y="0"/>
                  </a:moveTo>
                  <a:lnTo>
                    <a:pt x="7236071" y="55105"/>
                  </a:lnTo>
                </a:path>
                <a:path w="7768590" h="55245">
                  <a:moveTo>
                    <a:pt x="7322977" y="0"/>
                  </a:moveTo>
                  <a:lnTo>
                    <a:pt x="7267872" y="55105"/>
                  </a:lnTo>
                </a:path>
                <a:path w="7768590" h="55245">
                  <a:moveTo>
                    <a:pt x="7354778" y="0"/>
                  </a:moveTo>
                  <a:lnTo>
                    <a:pt x="7299672" y="55105"/>
                  </a:lnTo>
                </a:path>
                <a:path w="7768590" h="55245">
                  <a:moveTo>
                    <a:pt x="7386579" y="0"/>
                  </a:moveTo>
                  <a:lnTo>
                    <a:pt x="7331473" y="55105"/>
                  </a:lnTo>
                </a:path>
                <a:path w="7768590" h="55245">
                  <a:moveTo>
                    <a:pt x="7418379" y="0"/>
                  </a:moveTo>
                  <a:lnTo>
                    <a:pt x="7363274" y="55105"/>
                  </a:lnTo>
                </a:path>
                <a:path w="7768590" h="55245">
                  <a:moveTo>
                    <a:pt x="7450180" y="0"/>
                  </a:moveTo>
                  <a:lnTo>
                    <a:pt x="7395075" y="55105"/>
                  </a:lnTo>
                </a:path>
                <a:path w="7768590" h="55245">
                  <a:moveTo>
                    <a:pt x="7481981" y="0"/>
                  </a:moveTo>
                  <a:lnTo>
                    <a:pt x="7426888" y="55105"/>
                  </a:lnTo>
                </a:path>
                <a:path w="7768590" h="55245">
                  <a:moveTo>
                    <a:pt x="7513782" y="0"/>
                  </a:moveTo>
                  <a:lnTo>
                    <a:pt x="7458689" y="55105"/>
                  </a:lnTo>
                </a:path>
                <a:path w="7768590" h="55245">
                  <a:moveTo>
                    <a:pt x="7545583" y="0"/>
                  </a:moveTo>
                  <a:lnTo>
                    <a:pt x="7490490" y="55105"/>
                  </a:lnTo>
                </a:path>
                <a:path w="7768590" h="55245">
                  <a:moveTo>
                    <a:pt x="7577396" y="0"/>
                  </a:moveTo>
                  <a:lnTo>
                    <a:pt x="7522291" y="55105"/>
                  </a:lnTo>
                </a:path>
                <a:path w="7768590" h="55245">
                  <a:moveTo>
                    <a:pt x="7609197" y="0"/>
                  </a:moveTo>
                  <a:lnTo>
                    <a:pt x="7554092" y="55105"/>
                  </a:lnTo>
                </a:path>
                <a:path w="7768590" h="55245">
                  <a:moveTo>
                    <a:pt x="7640998" y="0"/>
                  </a:moveTo>
                  <a:lnTo>
                    <a:pt x="7585892" y="55105"/>
                  </a:lnTo>
                </a:path>
                <a:path w="7768590" h="55245">
                  <a:moveTo>
                    <a:pt x="7672798" y="0"/>
                  </a:moveTo>
                  <a:lnTo>
                    <a:pt x="7617693" y="55105"/>
                  </a:lnTo>
                </a:path>
                <a:path w="7768590" h="55245">
                  <a:moveTo>
                    <a:pt x="7704599" y="0"/>
                  </a:moveTo>
                  <a:lnTo>
                    <a:pt x="7649494" y="55105"/>
                  </a:lnTo>
                </a:path>
                <a:path w="7768590" h="55245">
                  <a:moveTo>
                    <a:pt x="7736400" y="0"/>
                  </a:moveTo>
                  <a:lnTo>
                    <a:pt x="7681295" y="55105"/>
                  </a:lnTo>
                </a:path>
                <a:path w="7768590" h="55245">
                  <a:moveTo>
                    <a:pt x="7768201" y="0"/>
                  </a:moveTo>
                  <a:lnTo>
                    <a:pt x="7713096" y="55105"/>
                  </a:lnTo>
                </a:path>
              </a:pathLst>
            </a:custGeom>
            <a:ln w="11874">
              <a:solidFill>
                <a:srgbClr val="FFFFFF"/>
              </a:solidFill>
            </a:ln>
          </p:spPr>
          <p:txBody>
            <a:bodyPr wrap="square" lIns="0" tIns="0" rIns="0" bIns="0" rtlCol="0"/>
            <a:lstStyle/>
            <a:p>
              <a:endParaRPr/>
            </a:p>
          </p:txBody>
        </p:sp>
        <p:sp>
          <p:nvSpPr>
            <p:cNvPr id="7" name="object 7"/>
            <p:cNvSpPr/>
            <p:nvPr/>
          </p:nvSpPr>
          <p:spPr>
            <a:xfrm>
              <a:off x="175564"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8" name="object 8"/>
          <p:cNvSpPr txBox="1"/>
          <p:nvPr/>
        </p:nvSpPr>
        <p:spPr>
          <a:xfrm>
            <a:off x="219779" y="9674528"/>
            <a:ext cx="109220"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FFFFFF"/>
                </a:solidFill>
                <a:latin typeface="Gotham Book"/>
                <a:cs typeface="Gotham Book"/>
              </a:rPr>
              <a:t>2</a:t>
            </a:r>
            <a:endParaRPr sz="1100">
              <a:latin typeface="Gotham Book"/>
              <a:cs typeface="Gotham Book"/>
            </a:endParaRPr>
          </a:p>
        </p:txBody>
      </p:sp>
      <p:sp>
        <p:nvSpPr>
          <p:cNvPr id="9" name="object 9"/>
          <p:cNvSpPr txBox="1"/>
          <p:nvPr/>
        </p:nvSpPr>
        <p:spPr>
          <a:xfrm>
            <a:off x="1816100" y="866039"/>
            <a:ext cx="3287395" cy="797654"/>
          </a:xfrm>
          <a:prstGeom prst="rect">
            <a:avLst/>
          </a:prstGeom>
        </p:spPr>
        <p:txBody>
          <a:bodyPr vert="horz" wrap="square" lIns="0" tIns="12700" rIns="0" bIns="0" rtlCol="0">
            <a:spAutoFit/>
          </a:bodyPr>
          <a:lstStyle/>
          <a:p>
            <a:pPr marL="36195">
              <a:lnSpc>
                <a:spcPct val="100000"/>
              </a:lnSpc>
              <a:spcBef>
                <a:spcPts val="100"/>
              </a:spcBef>
            </a:pPr>
            <a:r>
              <a:rPr sz="2800" b="1" spc="-10" dirty="0">
                <a:solidFill>
                  <a:srgbClr val="000033"/>
                </a:solidFill>
                <a:latin typeface="Knockout 27 Junior Bantamwt"/>
                <a:cs typeface="Knockout 27 Junior Bantamwt"/>
              </a:rPr>
              <a:t>CONTENTS</a:t>
            </a:r>
            <a:endParaRPr sz="2800" b="1" dirty="0">
              <a:latin typeface="Knockout 27 Junior Bantamwt"/>
              <a:cs typeface="Knockout 27 Junior Bantamwt"/>
            </a:endParaRPr>
          </a:p>
          <a:p>
            <a:pPr marL="12700">
              <a:lnSpc>
                <a:spcPct val="100000"/>
              </a:lnSpc>
              <a:spcBef>
                <a:spcPts val="2405"/>
              </a:spcBef>
            </a:pPr>
            <a:r>
              <a:rPr sz="300" spc="-20" dirty="0">
                <a:solidFill>
                  <a:srgbClr val="006862"/>
                </a:solidFill>
                <a:latin typeface="Gotham Bold"/>
                <a:cs typeface="Gotham Bold"/>
              </a:rPr>
              <a:t>LOCATION</a:t>
            </a:r>
            <a:r>
              <a:rPr sz="300" dirty="0">
                <a:solidFill>
                  <a:srgbClr val="006862"/>
                </a:solidFill>
                <a:latin typeface="Gotham Bold"/>
                <a:cs typeface="Gotham Bold"/>
              </a:rPr>
              <a:t> AND </a:t>
            </a:r>
            <a:r>
              <a:rPr sz="300" spc="-10" dirty="0">
                <a:solidFill>
                  <a:srgbClr val="006862"/>
                </a:solidFill>
                <a:latin typeface="Gotham Bold"/>
                <a:cs typeface="Gotham Bold"/>
              </a:rPr>
              <a:t>LISTING</a:t>
            </a:r>
            <a:r>
              <a:rPr sz="300" dirty="0">
                <a:solidFill>
                  <a:srgbClr val="006862"/>
                </a:solidFill>
                <a:latin typeface="Gotham Bold"/>
                <a:cs typeface="Gotham Bold"/>
              </a:rPr>
              <a:t> OF </a:t>
            </a:r>
            <a:r>
              <a:rPr sz="300" spc="-10" dirty="0">
                <a:solidFill>
                  <a:srgbClr val="006862"/>
                </a:solidFill>
                <a:latin typeface="Gotham Bold"/>
                <a:cs typeface="Gotham Bold"/>
              </a:rPr>
              <a:t>ENDOWMENT</a:t>
            </a:r>
            <a:r>
              <a:rPr sz="300" spc="5" dirty="0">
                <a:solidFill>
                  <a:srgbClr val="006862"/>
                </a:solidFill>
                <a:latin typeface="Gotham Bold"/>
                <a:cs typeface="Gotham Bold"/>
              </a:rPr>
              <a:t> </a:t>
            </a:r>
            <a:r>
              <a:rPr sz="300" spc="-20" dirty="0">
                <a:solidFill>
                  <a:srgbClr val="006862"/>
                </a:solidFill>
                <a:latin typeface="Gotham Bold"/>
                <a:cs typeface="Gotham Bold"/>
              </a:rPr>
              <a:t>FARMS</a:t>
            </a:r>
            <a:endParaRPr sz="1000" dirty="0">
              <a:latin typeface="Gotham Bold"/>
              <a:cs typeface="Gotham Bold"/>
            </a:endParaRPr>
          </a:p>
        </p:txBody>
      </p:sp>
      <p:grpSp>
        <p:nvGrpSpPr>
          <p:cNvPr id="10" name="object 10"/>
          <p:cNvGrpSpPr/>
          <p:nvPr/>
        </p:nvGrpSpPr>
        <p:grpSpPr>
          <a:xfrm>
            <a:off x="1817370" y="2734897"/>
            <a:ext cx="4036060" cy="25400"/>
            <a:chOff x="1817370" y="2734897"/>
            <a:chExt cx="4036060" cy="25400"/>
          </a:xfrm>
        </p:grpSpPr>
        <p:sp>
          <p:nvSpPr>
            <p:cNvPr id="11" name="object 11"/>
            <p:cNvSpPr/>
            <p:nvPr/>
          </p:nvSpPr>
          <p:spPr>
            <a:xfrm>
              <a:off x="1880838" y="2747597"/>
              <a:ext cx="3935095" cy="0"/>
            </a:xfrm>
            <a:custGeom>
              <a:avLst/>
              <a:gdLst/>
              <a:ahLst/>
              <a:cxnLst/>
              <a:rect l="l" t="t" r="r" b="b"/>
              <a:pathLst>
                <a:path w="3935095">
                  <a:moveTo>
                    <a:pt x="0" y="0"/>
                  </a:moveTo>
                  <a:lnTo>
                    <a:pt x="3934510" y="0"/>
                  </a:lnTo>
                </a:path>
              </a:pathLst>
            </a:custGeom>
            <a:ln w="25400">
              <a:solidFill>
                <a:srgbClr val="000033"/>
              </a:solidFill>
              <a:prstDash val="dot"/>
            </a:ln>
          </p:spPr>
          <p:txBody>
            <a:bodyPr wrap="square" lIns="0" tIns="0" rIns="0" bIns="0" rtlCol="0"/>
            <a:lstStyle/>
            <a:p>
              <a:endParaRPr/>
            </a:p>
          </p:txBody>
        </p:sp>
        <p:sp>
          <p:nvSpPr>
            <p:cNvPr id="12" name="object 12"/>
            <p:cNvSpPr/>
            <p:nvPr/>
          </p:nvSpPr>
          <p:spPr>
            <a:xfrm>
              <a:off x="1817370" y="2734906"/>
              <a:ext cx="4036060" cy="25400"/>
            </a:xfrm>
            <a:custGeom>
              <a:avLst/>
              <a:gdLst/>
              <a:ahLst/>
              <a:cxnLst/>
              <a:rect l="l" t="t" r="r" b="b"/>
              <a:pathLst>
                <a:path w="4036060" h="25400">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 w="4036060" h="25400">
                  <a:moveTo>
                    <a:pt x="4036060" y="12700"/>
                  </a:moveTo>
                  <a:lnTo>
                    <a:pt x="4032339" y="3721"/>
                  </a:lnTo>
                  <a:lnTo>
                    <a:pt x="4023360" y="0"/>
                  </a:lnTo>
                  <a:lnTo>
                    <a:pt x="4014368" y="3721"/>
                  </a:lnTo>
                  <a:lnTo>
                    <a:pt x="4010660" y="12700"/>
                  </a:lnTo>
                  <a:lnTo>
                    <a:pt x="4014368" y="21678"/>
                  </a:lnTo>
                  <a:lnTo>
                    <a:pt x="4023360" y="25400"/>
                  </a:lnTo>
                  <a:lnTo>
                    <a:pt x="4032339" y="21678"/>
                  </a:lnTo>
                  <a:lnTo>
                    <a:pt x="4036060" y="12700"/>
                  </a:lnTo>
                  <a:close/>
                </a:path>
              </a:pathLst>
            </a:custGeom>
            <a:solidFill>
              <a:srgbClr val="000033"/>
            </a:solidFill>
          </p:spPr>
          <p:txBody>
            <a:bodyPr wrap="square" lIns="0" tIns="0" rIns="0" bIns="0" rtlCol="0"/>
            <a:lstStyle/>
            <a:p>
              <a:endParaRPr/>
            </a:p>
          </p:txBody>
        </p:sp>
      </p:grpSp>
      <p:grpSp>
        <p:nvGrpSpPr>
          <p:cNvPr id="13" name="object 13"/>
          <p:cNvGrpSpPr/>
          <p:nvPr/>
        </p:nvGrpSpPr>
        <p:grpSpPr>
          <a:xfrm>
            <a:off x="1817370" y="2507274"/>
            <a:ext cx="4036060" cy="25400"/>
            <a:chOff x="1817370" y="2507274"/>
            <a:chExt cx="4036060" cy="25400"/>
          </a:xfrm>
        </p:grpSpPr>
        <p:sp>
          <p:nvSpPr>
            <p:cNvPr id="14" name="object 14"/>
            <p:cNvSpPr/>
            <p:nvPr/>
          </p:nvSpPr>
          <p:spPr>
            <a:xfrm>
              <a:off x="1880838" y="2519974"/>
              <a:ext cx="3935095" cy="0"/>
            </a:xfrm>
            <a:custGeom>
              <a:avLst/>
              <a:gdLst/>
              <a:ahLst/>
              <a:cxnLst/>
              <a:rect l="l" t="t" r="r" b="b"/>
              <a:pathLst>
                <a:path w="3935095">
                  <a:moveTo>
                    <a:pt x="0" y="0"/>
                  </a:moveTo>
                  <a:lnTo>
                    <a:pt x="3934510" y="0"/>
                  </a:lnTo>
                </a:path>
              </a:pathLst>
            </a:custGeom>
            <a:ln w="25400">
              <a:solidFill>
                <a:srgbClr val="000033"/>
              </a:solidFill>
              <a:prstDash val="dot"/>
            </a:ln>
          </p:spPr>
          <p:txBody>
            <a:bodyPr wrap="square" lIns="0" tIns="0" rIns="0" bIns="0" rtlCol="0"/>
            <a:lstStyle/>
            <a:p>
              <a:endParaRPr/>
            </a:p>
          </p:txBody>
        </p:sp>
        <p:sp>
          <p:nvSpPr>
            <p:cNvPr id="15" name="object 15"/>
            <p:cNvSpPr/>
            <p:nvPr/>
          </p:nvSpPr>
          <p:spPr>
            <a:xfrm>
              <a:off x="1817370" y="2507284"/>
              <a:ext cx="4036060" cy="25400"/>
            </a:xfrm>
            <a:custGeom>
              <a:avLst/>
              <a:gdLst/>
              <a:ahLst/>
              <a:cxnLst/>
              <a:rect l="l" t="t" r="r" b="b"/>
              <a:pathLst>
                <a:path w="4036060" h="25400">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 w="4036060" h="25400">
                  <a:moveTo>
                    <a:pt x="4036060" y="12700"/>
                  </a:moveTo>
                  <a:lnTo>
                    <a:pt x="4032339" y="3721"/>
                  </a:lnTo>
                  <a:lnTo>
                    <a:pt x="4023360" y="0"/>
                  </a:lnTo>
                  <a:lnTo>
                    <a:pt x="4014368" y="3721"/>
                  </a:lnTo>
                  <a:lnTo>
                    <a:pt x="4010660" y="12700"/>
                  </a:lnTo>
                  <a:lnTo>
                    <a:pt x="4014368" y="21678"/>
                  </a:lnTo>
                  <a:lnTo>
                    <a:pt x="4023360" y="25400"/>
                  </a:lnTo>
                  <a:lnTo>
                    <a:pt x="4032339" y="21678"/>
                  </a:lnTo>
                  <a:lnTo>
                    <a:pt x="4036060" y="12700"/>
                  </a:lnTo>
                  <a:close/>
                </a:path>
              </a:pathLst>
            </a:custGeom>
            <a:solidFill>
              <a:srgbClr val="000033"/>
            </a:solidFill>
          </p:spPr>
          <p:txBody>
            <a:bodyPr wrap="square" lIns="0" tIns="0" rIns="0" bIns="0" rtlCol="0"/>
            <a:lstStyle/>
            <a:p>
              <a:endParaRPr/>
            </a:p>
          </p:txBody>
        </p:sp>
      </p:grpSp>
      <p:sp>
        <p:nvSpPr>
          <p:cNvPr id="16" name="object 16"/>
          <p:cNvSpPr txBox="1"/>
          <p:nvPr/>
        </p:nvSpPr>
        <p:spPr>
          <a:xfrm>
            <a:off x="6045200" y="2232786"/>
            <a:ext cx="262890" cy="1167765"/>
          </a:xfrm>
          <a:prstGeom prst="rect">
            <a:avLst/>
          </a:prstGeom>
        </p:spPr>
        <p:txBody>
          <a:bodyPr vert="horz" wrap="square" lIns="0" tIns="87630" rIns="0" bIns="0" rtlCol="0">
            <a:spAutoFit/>
          </a:bodyPr>
          <a:lstStyle/>
          <a:p>
            <a:pPr marL="12700">
              <a:lnSpc>
                <a:spcPct val="100000"/>
              </a:lnSpc>
              <a:spcBef>
                <a:spcPts val="690"/>
              </a:spcBef>
            </a:pPr>
            <a:r>
              <a:rPr sz="1000" dirty="0">
                <a:solidFill>
                  <a:srgbClr val="000033"/>
                </a:solidFill>
                <a:latin typeface="Gotham Bold"/>
                <a:cs typeface="Gotham Bold"/>
              </a:rPr>
              <a:t>3,</a:t>
            </a:r>
            <a:r>
              <a:rPr sz="1000" spc="-30" dirty="0">
                <a:solidFill>
                  <a:srgbClr val="000033"/>
                </a:solidFill>
                <a:latin typeface="Gotham Bold"/>
                <a:cs typeface="Gotham Bold"/>
              </a:rPr>
              <a:t> </a:t>
            </a:r>
            <a:r>
              <a:rPr sz="1000" spc="-50" dirty="0">
                <a:solidFill>
                  <a:srgbClr val="000033"/>
                </a:solidFill>
                <a:latin typeface="Gotham Bold"/>
                <a:cs typeface="Gotham Bold"/>
              </a:rPr>
              <a:t>4</a:t>
            </a:r>
            <a:endParaRPr sz="1000">
              <a:latin typeface="Gotham Bold"/>
              <a:cs typeface="Gotham Bold"/>
            </a:endParaRPr>
          </a:p>
          <a:p>
            <a:pPr marL="12700">
              <a:lnSpc>
                <a:spcPct val="100000"/>
              </a:lnSpc>
              <a:spcBef>
                <a:spcPts val="590"/>
              </a:spcBef>
            </a:pPr>
            <a:r>
              <a:rPr sz="1000" spc="-10" dirty="0">
                <a:solidFill>
                  <a:srgbClr val="000033"/>
                </a:solidFill>
                <a:latin typeface="Gotham Bold"/>
                <a:cs typeface="Gotham Bold"/>
              </a:rPr>
              <a:t>5</a:t>
            </a:r>
            <a:endParaRPr sz="1000">
              <a:latin typeface="Gotham Bold"/>
              <a:cs typeface="Gotham Bold"/>
            </a:endParaRPr>
          </a:p>
          <a:p>
            <a:pPr marL="12700">
              <a:lnSpc>
                <a:spcPct val="100000"/>
              </a:lnSpc>
              <a:spcBef>
                <a:spcPts val="605"/>
              </a:spcBef>
            </a:pPr>
            <a:r>
              <a:rPr sz="1000" spc="-10" dirty="0">
                <a:solidFill>
                  <a:srgbClr val="000033"/>
                </a:solidFill>
                <a:latin typeface="Gotham Bold"/>
                <a:cs typeface="Gotham Bold"/>
              </a:rPr>
              <a:t>6</a:t>
            </a:r>
            <a:endParaRPr sz="1000">
              <a:latin typeface="Gotham Bold"/>
              <a:cs typeface="Gotham Bold"/>
            </a:endParaRPr>
          </a:p>
          <a:p>
            <a:pPr marL="12700">
              <a:lnSpc>
                <a:spcPct val="100000"/>
              </a:lnSpc>
              <a:spcBef>
                <a:spcPts val="600"/>
              </a:spcBef>
            </a:pPr>
            <a:r>
              <a:rPr sz="1000" spc="-10" dirty="0">
                <a:solidFill>
                  <a:srgbClr val="000033"/>
                </a:solidFill>
                <a:latin typeface="Gotham Bold"/>
                <a:cs typeface="Gotham Bold"/>
              </a:rPr>
              <a:t>7</a:t>
            </a:r>
            <a:endParaRPr sz="1000">
              <a:latin typeface="Gotham Bold"/>
              <a:cs typeface="Gotham Bold"/>
            </a:endParaRPr>
          </a:p>
          <a:p>
            <a:pPr marL="12700">
              <a:lnSpc>
                <a:spcPct val="100000"/>
              </a:lnSpc>
              <a:spcBef>
                <a:spcPts val="605"/>
              </a:spcBef>
            </a:pPr>
            <a:r>
              <a:rPr sz="1000" dirty="0">
                <a:solidFill>
                  <a:srgbClr val="000033"/>
                </a:solidFill>
                <a:latin typeface="Gotham Bold"/>
                <a:cs typeface="Gotham Bold"/>
              </a:rPr>
              <a:t>8</a:t>
            </a:r>
            <a:endParaRPr sz="1000">
              <a:latin typeface="Gotham Bold"/>
              <a:cs typeface="Gotham Bold"/>
            </a:endParaRPr>
          </a:p>
        </p:txBody>
      </p:sp>
      <p:sp>
        <p:nvSpPr>
          <p:cNvPr id="17" name="object 17"/>
          <p:cNvSpPr txBox="1"/>
          <p:nvPr/>
        </p:nvSpPr>
        <p:spPr>
          <a:xfrm>
            <a:off x="1816100" y="2535553"/>
            <a:ext cx="1381125"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006862"/>
                </a:solidFill>
                <a:latin typeface="Gotham Bold"/>
                <a:cs typeface="Gotham Bold"/>
              </a:rPr>
              <a:t>COMMODITY</a:t>
            </a:r>
            <a:r>
              <a:rPr sz="1000" spc="10" dirty="0">
                <a:solidFill>
                  <a:srgbClr val="006862"/>
                </a:solidFill>
                <a:latin typeface="Gotham Bold"/>
                <a:cs typeface="Gotham Bold"/>
              </a:rPr>
              <a:t> </a:t>
            </a:r>
            <a:r>
              <a:rPr sz="1000" spc="-10" dirty="0">
                <a:solidFill>
                  <a:srgbClr val="006862"/>
                </a:solidFill>
                <a:latin typeface="Gotham Bold"/>
                <a:cs typeface="Gotham Bold"/>
              </a:rPr>
              <a:t>PRICES</a:t>
            </a:r>
            <a:endParaRPr sz="1000">
              <a:latin typeface="Gotham Bold"/>
              <a:cs typeface="Gotham Bold"/>
            </a:endParaRPr>
          </a:p>
        </p:txBody>
      </p:sp>
      <p:grpSp>
        <p:nvGrpSpPr>
          <p:cNvPr id="18" name="object 18"/>
          <p:cNvGrpSpPr/>
          <p:nvPr/>
        </p:nvGrpSpPr>
        <p:grpSpPr>
          <a:xfrm>
            <a:off x="1819655" y="3192097"/>
            <a:ext cx="4036060" cy="25400"/>
            <a:chOff x="1819655" y="3192097"/>
            <a:chExt cx="4036060" cy="25400"/>
          </a:xfrm>
        </p:grpSpPr>
        <p:sp>
          <p:nvSpPr>
            <p:cNvPr id="19" name="object 19"/>
            <p:cNvSpPr/>
            <p:nvPr/>
          </p:nvSpPr>
          <p:spPr>
            <a:xfrm>
              <a:off x="1883124" y="3204797"/>
              <a:ext cx="3935095" cy="0"/>
            </a:xfrm>
            <a:custGeom>
              <a:avLst/>
              <a:gdLst/>
              <a:ahLst/>
              <a:cxnLst/>
              <a:rect l="l" t="t" r="r" b="b"/>
              <a:pathLst>
                <a:path w="3935095">
                  <a:moveTo>
                    <a:pt x="0" y="0"/>
                  </a:moveTo>
                  <a:lnTo>
                    <a:pt x="3934510" y="0"/>
                  </a:lnTo>
                </a:path>
              </a:pathLst>
            </a:custGeom>
            <a:ln w="25400">
              <a:solidFill>
                <a:srgbClr val="000033"/>
              </a:solidFill>
              <a:prstDash val="dot"/>
            </a:ln>
          </p:spPr>
          <p:txBody>
            <a:bodyPr wrap="square" lIns="0" tIns="0" rIns="0" bIns="0" rtlCol="0"/>
            <a:lstStyle/>
            <a:p>
              <a:endParaRPr/>
            </a:p>
          </p:txBody>
        </p:sp>
        <p:sp>
          <p:nvSpPr>
            <p:cNvPr id="20" name="object 20"/>
            <p:cNvSpPr/>
            <p:nvPr/>
          </p:nvSpPr>
          <p:spPr>
            <a:xfrm>
              <a:off x="1819656" y="3192106"/>
              <a:ext cx="4036060" cy="25400"/>
            </a:xfrm>
            <a:custGeom>
              <a:avLst/>
              <a:gdLst/>
              <a:ahLst/>
              <a:cxnLst/>
              <a:rect l="l" t="t" r="r" b="b"/>
              <a:pathLst>
                <a:path w="4036060" h="25400">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 w="4036060" h="25400">
                  <a:moveTo>
                    <a:pt x="4036060" y="12700"/>
                  </a:moveTo>
                  <a:lnTo>
                    <a:pt x="4032339" y="3721"/>
                  </a:lnTo>
                  <a:lnTo>
                    <a:pt x="4023360" y="0"/>
                  </a:lnTo>
                  <a:lnTo>
                    <a:pt x="4014368" y="3721"/>
                  </a:lnTo>
                  <a:lnTo>
                    <a:pt x="4010660" y="12700"/>
                  </a:lnTo>
                  <a:lnTo>
                    <a:pt x="4014368" y="21678"/>
                  </a:lnTo>
                  <a:lnTo>
                    <a:pt x="4023360" y="25400"/>
                  </a:lnTo>
                  <a:lnTo>
                    <a:pt x="4032339" y="21678"/>
                  </a:lnTo>
                  <a:lnTo>
                    <a:pt x="4036060" y="12700"/>
                  </a:lnTo>
                  <a:close/>
                </a:path>
              </a:pathLst>
            </a:custGeom>
            <a:solidFill>
              <a:srgbClr val="000033"/>
            </a:solidFill>
          </p:spPr>
          <p:txBody>
            <a:bodyPr wrap="square" lIns="0" tIns="0" rIns="0" bIns="0" rtlCol="0"/>
            <a:lstStyle/>
            <a:p>
              <a:endParaRPr/>
            </a:p>
          </p:txBody>
        </p:sp>
      </p:grpSp>
      <p:sp>
        <p:nvSpPr>
          <p:cNvPr id="21" name="object 21"/>
          <p:cNvSpPr txBox="1"/>
          <p:nvPr/>
        </p:nvSpPr>
        <p:spPr>
          <a:xfrm>
            <a:off x="1818385" y="2764155"/>
            <a:ext cx="2991485"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006862"/>
                </a:solidFill>
                <a:latin typeface="Gotham Bold"/>
                <a:cs typeface="Gotham Bold"/>
              </a:rPr>
              <a:t>ENDOWMENT</a:t>
            </a:r>
            <a:r>
              <a:rPr sz="1000" spc="-35" dirty="0">
                <a:solidFill>
                  <a:srgbClr val="006862"/>
                </a:solidFill>
                <a:latin typeface="Gotham Bold"/>
                <a:cs typeface="Gotham Bold"/>
              </a:rPr>
              <a:t> </a:t>
            </a:r>
            <a:r>
              <a:rPr sz="1000" spc="-10" dirty="0">
                <a:solidFill>
                  <a:srgbClr val="006862"/>
                </a:solidFill>
                <a:latin typeface="Gotham Bold"/>
                <a:cs typeface="Gotham Bold"/>
              </a:rPr>
              <a:t>FARM</a:t>
            </a:r>
            <a:r>
              <a:rPr sz="1000" spc="-30" dirty="0">
                <a:solidFill>
                  <a:srgbClr val="006862"/>
                </a:solidFill>
                <a:latin typeface="Gotham Bold"/>
                <a:cs typeface="Gotham Bold"/>
              </a:rPr>
              <a:t> </a:t>
            </a:r>
            <a:r>
              <a:rPr sz="1000" dirty="0">
                <a:solidFill>
                  <a:srgbClr val="006862"/>
                </a:solidFill>
                <a:latin typeface="Gotham Bold"/>
                <a:cs typeface="Gotham Bold"/>
              </a:rPr>
              <a:t>INCOME</a:t>
            </a:r>
            <a:r>
              <a:rPr sz="1000" spc="-30" dirty="0">
                <a:solidFill>
                  <a:srgbClr val="006862"/>
                </a:solidFill>
                <a:latin typeface="Gotham Bold"/>
                <a:cs typeface="Gotham Bold"/>
              </a:rPr>
              <a:t> </a:t>
            </a:r>
            <a:r>
              <a:rPr sz="1000" spc="-10" dirty="0">
                <a:solidFill>
                  <a:srgbClr val="006862"/>
                </a:solidFill>
                <a:latin typeface="Gotham Bold"/>
                <a:cs typeface="Gotham Bold"/>
              </a:rPr>
              <a:t>DISTRIBUTIONS</a:t>
            </a:r>
            <a:endParaRPr sz="1000">
              <a:latin typeface="Gotham Bold"/>
              <a:cs typeface="Gotham Bold"/>
            </a:endParaRPr>
          </a:p>
        </p:txBody>
      </p:sp>
      <p:grpSp>
        <p:nvGrpSpPr>
          <p:cNvPr id="22" name="object 22"/>
          <p:cNvGrpSpPr/>
          <p:nvPr/>
        </p:nvGrpSpPr>
        <p:grpSpPr>
          <a:xfrm>
            <a:off x="1819655" y="2964474"/>
            <a:ext cx="4036060" cy="25400"/>
            <a:chOff x="1819655" y="2964474"/>
            <a:chExt cx="4036060" cy="25400"/>
          </a:xfrm>
        </p:grpSpPr>
        <p:sp>
          <p:nvSpPr>
            <p:cNvPr id="23" name="object 23"/>
            <p:cNvSpPr/>
            <p:nvPr/>
          </p:nvSpPr>
          <p:spPr>
            <a:xfrm>
              <a:off x="1883124" y="2977174"/>
              <a:ext cx="3935095" cy="0"/>
            </a:xfrm>
            <a:custGeom>
              <a:avLst/>
              <a:gdLst/>
              <a:ahLst/>
              <a:cxnLst/>
              <a:rect l="l" t="t" r="r" b="b"/>
              <a:pathLst>
                <a:path w="3935095">
                  <a:moveTo>
                    <a:pt x="0" y="0"/>
                  </a:moveTo>
                  <a:lnTo>
                    <a:pt x="3934510" y="0"/>
                  </a:lnTo>
                </a:path>
              </a:pathLst>
            </a:custGeom>
            <a:ln w="25400">
              <a:solidFill>
                <a:srgbClr val="000033"/>
              </a:solidFill>
              <a:prstDash val="dot"/>
            </a:ln>
          </p:spPr>
          <p:txBody>
            <a:bodyPr wrap="square" lIns="0" tIns="0" rIns="0" bIns="0" rtlCol="0"/>
            <a:lstStyle/>
            <a:p>
              <a:endParaRPr/>
            </a:p>
          </p:txBody>
        </p:sp>
        <p:sp>
          <p:nvSpPr>
            <p:cNvPr id="24" name="object 24"/>
            <p:cNvSpPr/>
            <p:nvPr/>
          </p:nvSpPr>
          <p:spPr>
            <a:xfrm>
              <a:off x="1819656" y="2964484"/>
              <a:ext cx="4036060" cy="25400"/>
            </a:xfrm>
            <a:custGeom>
              <a:avLst/>
              <a:gdLst/>
              <a:ahLst/>
              <a:cxnLst/>
              <a:rect l="l" t="t" r="r" b="b"/>
              <a:pathLst>
                <a:path w="4036060" h="25400">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 w="4036060" h="25400">
                  <a:moveTo>
                    <a:pt x="4036060" y="12700"/>
                  </a:moveTo>
                  <a:lnTo>
                    <a:pt x="4032339" y="3721"/>
                  </a:lnTo>
                  <a:lnTo>
                    <a:pt x="4023360" y="0"/>
                  </a:lnTo>
                  <a:lnTo>
                    <a:pt x="4014368" y="3721"/>
                  </a:lnTo>
                  <a:lnTo>
                    <a:pt x="4010660" y="12700"/>
                  </a:lnTo>
                  <a:lnTo>
                    <a:pt x="4014368" y="21678"/>
                  </a:lnTo>
                  <a:lnTo>
                    <a:pt x="4023360" y="25400"/>
                  </a:lnTo>
                  <a:lnTo>
                    <a:pt x="4032339" y="21678"/>
                  </a:lnTo>
                  <a:lnTo>
                    <a:pt x="4036060" y="12700"/>
                  </a:lnTo>
                  <a:close/>
                </a:path>
              </a:pathLst>
            </a:custGeom>
            <a:solidFill>
              <a:srgbClr val="000033"/>
            </a:solidFill>
          </p:spPr>
          <p:txBody>
            <a:bodyPr wrap="square" lIns="0" tIns="0" rIns="0" bIns="0" rtlCol="0"/>
            <a:lstStyle/>
            <a:p>
              <a:endParaRPr/>
            </a:p>
          </p:txBody>
        </p:sp>
      </p:grpSp>
      <p:sp>
        <p:nvSpPr>
          <p:cNvPr id="25" name="object 25"/>
          <p:cNvSpPr txBox="1"/>
          <p:nvPr/>
        </p:nvSpPr>
        <p:spPr>
          <a:xfrm>
            <a:off x="1818385" y="2992755"/>
            <a:ext cx="2458720"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006862"/>
                </a:solidFill>
                <a:latin typeface="Gotham Bold"/>
                <a:cs typeface="Gotham Bold"/>
              </a:rPr>
              <a:t>2021</a:t>
            </a:r>
            <a:r>
              <a:rPr sz="1000" spc="-35" dirty="0">
                <a:solidFill>
                  <a:srgbClr val="006862"/>
                </a:solidFill>
                <a:latin typeface="Gotham Bold"/>
                <a:cs typeface="Gotham Bold"/>
              </a:rPr>
              <a:t> </a:t>
            </a:r>
            <a:r>
              <a:rPr sz="1000" spc="-10" dirty="0">
                <a:solidFill>
                  <a:srgbClr val="006862"/>
                </a:solidFill>
                <a:latin typeface="Gotham Bold"/>
                <a:cs typeface="Gotham Bold"/>
              </a:rPr>
              <a:t>FARMLAND</a:t>
            </a:r>
            <a:r>
              <a:rPr sz="1000" spc="-30" dirty="0">
                <a:solidFill>
                  <a:srgbClr val="006862"/>
                </a:solidFill>
                <a:latin typeface="Gotham Bold"/>
                <a:cs typeface="Gotham Bold"/>
              </a:rPr>
              <a:t> </a:t>
            </a:r>
            <a:r>
              <a:rPr sz="1000" spc="-10" dirty="0">
                <a:solidFill>
                  <a:srgbClr val="006862"/>
                </a:solidFill>
                <a:latin typeface="Gotham Bold"/>
                <a:cs typeface="Gotham Bold"/>
              </a:rPr>
              <a:t>VALUES</a:t>
            </a:r>
            <a:r>
              <a:rPr sz="1000" spc="-30" dirty="0">
                <a:solidFill>
                  <a:srgbClr val="006862"/>
                </a:solidFill>
                <a:latin typeface="Gotham Bold"/>
                <a:cs typeface="Gotham Bold"/>
              </a:rPr>
              <a:t> </a:t>
            </a:r>
            <a:r>
              <a:rPr sz="1000" dirty="0">
                <a:solidFill>
                  <a:srgbClr val="006862"/>
                </a:solidFill>
                <a:latin typeface="Gotham Bold"/>
                <a:cs typeface="Gotham Bold"/>
              </a:rPr>
              <a:t>IN</a:t>
            </a:r>
            <a:r>
              <a:rPr sz="1000" spc="-35" dirty="0">
                <a:solidFill>
                  <a:srgbClr val="006862"/>
                </a:solidFill>
                <a:latin typeface="Gotham Bold"/>
                <a:cs typeface="Gotham Bold"/>
              </a:rPr>
              <a:t> </a:t>
            </a:r>
            <a:r>
              <a:rPr sz="1000" spc="-10" dirty="0">
                <a:solidFill>
                  <a:srgbClr val="006862"/>
                </a:solidFill>
                <a:latin typeface="Gotham Bold"/>
                <a:cs typeface="Gotham Bold"/>
              </a:rPr>
              <a:t>ILLINOIS</a:t>
            </a:r>
            <a:endParaRPr sz="1000">
              <a:latin typeface="Gotham Bold"/>
              <a:cs typeface="Gotham Bold"/>
            </a:endParaRPr>
          </a:p>
        </p:txBody>
      </p:sp>
      <p:grpSp>
        <p:nvGrpSpPr>
          <p:cNvPr id="26" name="object 26"/>
          <p:cNvGrpSpPr/>
          <p:nvPr/>
        </p:nvGrpSpPr>
        <p:grpSpPr>
          <a:xfrm>
            <a:off x="1819655" y="3649298"/>
            <a:ext cx="4036060" cy="25400"/>
            <a:chOff x="1819655" y="3649298"/>
            <a:chExt cx="4036060" cy="25400"/>
          </a:xfrm>
        </p:grpSpPr>
        <p:sp>
          <p:nvSpPr>
            <p:cNvPr id="27" name="object 27"/>
            <p:cNvSpPr/>
            <p:nvPr/>
          </p:nvSpPr>
          <p:spPr>
            <a:xfrm>
              <a:off x="1883124" y="3661998"/>
              <a:ext cx="3935095" cy="0"/>
            </a:xfrm>
            <a:custGeom>
              <a:avLst/>
              <a:gdLst/>
              <a:ahLst/>
              <a:cxnLst/>
              <a:rect l="l" t="t" r="r" b="b"/>
              <a:pathLst>
                <a:path w="3935095">
                  <a:moveTo>
                    <a:pt x="0" y="0"/>
                  </a:moveTo>
                  <a:lnTo>
                    <a:pt x="3934510" y="0"/>
                  </a:lnTo>
                </a:path>
              </a:pathLst>
            </a:custGeom>
            <a:ln w="25400">
              <a:solidFill>
                <a:srgbClr val="000033"/>
              </a:solidFill>
              <a:prstDash val="dot"/>
            </a:ln>
          </p:spPr>
          <p:txBody>
            <a:bodyPr wrap="square" lIns="0" tIns="0" rIns="0" bIns="0" rtlCol="0"/>
            <a:lstStyle/>
            <a:p>
              <a:endParaRPr/>
            </a:p>
          </p:txBody>
        </p:sp>
        <p:sp>
          <p:nvSpPr>
            <p:cNvPr id="28" name="object 28"/>
            <p:cNvSpPr/>
            <p:nvPr/>
          </p:nvSpPr>
          <p:spPr>
            <a:xfrm>
              <a:off x="1819656" y="3649306"/>
              <a:ext cx="4036060" cy="25400"/>
            </a:xfrm>
            <a:custGeom>
              <a:avLst/>
              <a:gdLst/>
              <a:ahLst/>
              <a:cxnLst/>
              <a:rect l="l" t="t" r="r" b="b"/>
              <a:pathLst>
                <a:path w="4036060" h="25400">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 w="4036060" h="25400">
                  <a:moveTo>
                    <a:pt x="4036060" y="12700"/>
                  </a:moveTo>
                  <a:lnTo>
                    <a:pt x="4032339" y="3721"/>
                  </a:lnTo>
                  <a:lnTo>
                    <a:pt x="4023360" y="0"/>
                  </a:lnTo>
                  <a:lnTo>
                    <a:pt x="4014368" y="3721"/>
                  </a:lnTo>
                  <a:lnTo>
                    <a:pt x="4010660" y="12700"/>
                  </a:lnTo>
                  <a:lnTo>
                    <a:pt x="4014368" y="21678"/>
                  </a:lnTo>
                  <a:lnTo>
                    <a:pt x="4023360" y="25400"/>
                  </a:lnTo>
                  <a:lnTo>
                    <a:pt x="4032339" y="21678"/>
                  </a:lnTo>
                  <a:lnTo>
                    <a:pt x="4036060" y="12700"/>
                  </a:lnTo>
                  <a:close/>
                </a:path>
              </a:pathLst>
            </a:custGeom>
            <a:solidFill>
              <a:srgbClr val="000033"/>
            </a:solidFill>
          </p:spPr>
          <p:txBody>
            <a:bodyPr wrap="square" lIns="0" tIns="0" rIns="0" bIns="0" rtlCol="0"/>
            <a:lstStyle/>
            <a:p>
              <a:endParaRPr/>
            </a:p>
          </p:txBody>
        </p:sp>
      </p:grpSp>
      <p:sp>
        <p:nvSpPr>
          <p:cNvPr id="29" name="object 29"/>
          <p:cNvSpPr txBox="1"/>
          <p:nvPr/>
        </p:nvSpPr>
        <p:spPr>
          <a:xfrm>
            <a:off x="1818385" y="3221355"/>
            <a:ext cx="3376929"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006862"/>
                </a:solidFill>
                <a:latin typeface="Gotham Bold"/>
                <a:cs typeface="Gotham Bold"/>
              </a:rPr>
              <a:t>ENDOWMENT</a:t>
            </a:r>
            <a:r>
              <a:rPr sz="1000" spc="-15" dirty="0">
                <a:solidFill>
                  <a:srgbClr val="006862"/>
                </a:solidFill>
                <a:latin typeface="Gotham Bold"/>
                <a:cs typeface="Gotham Bold"/>
              </a:rPr>
              <a:t> </a:t>
            </a:r>
            <a:r>
              <a:rPr sz="1000" spc="-10" dirty="0">
                <a:solidFill>
                  <a:srgbClr val="006862"/>
                </a:solidFill>
                <a:latin typeface="Gotham Bold"/>
                <a:cs typeface="Gotham Bold"/>
              </a:rPr>
              <a:t>FARM </a:t>
            </a:r>
            <a:r>
              <a:rPr sz="1000" dirty="0">
                <a:solidFill>
                  <a:srgbClr val="006862"/>
                </a:solidFill>
                <a:latin typeface="Gotham Bold"/>
                <a:cs typeface="Gotham Bold"/>
              </a:rPr>
              <a:t>RETURNS</a:t>
            </a:r>
            <a:r>
              <a:rPr sz="1000" spc="-10" dirty="0">
                <a:solidFill>
                  <a:srgbClr val="006862"/>
                </a:solidFill>
                <a:latin typeface="Gotham Bold"/>
                <a:cs typeface="Gotham Bold"/>
              </a:rPr>
              <a:t> </a:t>
            </a:r>
            <a:r>
              <a:rPr sz="1000" dirty="0">
                <a:solidFill>
                  <a:srgbClr val="006862"/>
                </a:solidFill>
                <a:latin typeface="Gotham Bold"/>
                <a:cs typeface="Gotham Bold"/>
              </a:rPr>
              <a:t>AND</a:t>
            </a:r>
            <a:r>
              <a:rPr sz="1000" spc="-10" dirty="0">
                <a:solidFill>
                  <a:srgbClr val="006862"/>
                </a:solidFill>
                <a:latin typeface="Gotham Bold"/>
                <a:cs typeface="Gotham Bold"/>
              </a:rPr>
              <a:t> </a:t>
            </a:r>
            <a:r>
              <a:rPr sz="1000" dirty="0">
                <a:solidFill>
                  <a:srgbClr val="006862"/>
                </a:solidFill>
                <a:latin typeface="Gotham Bold"/>
                <a:cs typeface="Gotham Bold"/>
              </a:rPr>
              <a:t>ASSET</a:t>
            </a:r>
            <a:r>
              <a:rPr sz="1000" spc="-15" dirty="0">
                <a:solidFill>
                  <a:srgbClr val="006862"/>
                </a:solidFill>
                <a:latin typeface="Gotham Bold"/>
                <a:cs typeface="Gotham Bold"/>
              </a:rPr>
              <a:t> </a:t>
            </a:r>
            <a:r>
              <a:rPr sz="1000" spc="-10" dirty="0">
                <a:solidFill>
                  <a:srgbClr val="006862"/>
                </a:solidFill>
                <a:latin typeface="Gotham Bold"/>
                <a:cs typeface="Gotham Bold"/>
              </a:rPr>
              <a:t>VALUES</a:t>
            </a:r>
            <a:endParaRPr sz="1000">
              <a:latin typeface="Gotham Bold"/>
              <a:cs typeface="Gotham Bold"/>
            </a:endParaRPr>
          </a:p>
        </p:txBody>
      </p:sp>
      <p:grpSp>
        <p:nvGrpSpPr>
          <p:cNvPr id="30" name="object 30"/>
          <p:cNvGrpSpPr/>
          <p:nvPr/>
        </p:nvGrpSpPr>
        <p:grpSpPr>
          <a:xfrm>
            <a:off x="1819655" y="3421674"/>
            <a:ext cx="4036060" cy="25400"/>
            <a:chOff x="1819655" y="3421674"/>
            <a:chExt cx="4036060" cy="25400"/>
          </a:xfrm>
        </p:grpSpPr>
        <p:sp>
          <p:nvSpPr>
            <p:cNvPr id="31" name="object 31"/>
            <p:cNvSpPr/>
            <p:nvPr/>
          </p:nvSpPr>
          <p:spPr>
            <a:xfrm>
              <a:off x="1883124" y="3434374"/>
              <a:ext cx="3935095" cy="0"/>
            </a:xfrm>
            <a:custGeom>
              <a:avLst/>
              <a:gdLst/>
              <a:ahLst/>
              <a:cxnLst/>
              <a:rect l="l" t="t" r="r" b="b"/>
              <a:pathLst>
                <a:path w="3935095">
                  <a:moveTo>
                    <a:pt x="0" y="0"/>
                  </a:moveTo>
                  <a:lnTo>
                    <a:pt x="3934510" y="0"/>
                  </a:lnTo>
                </a:path>
              </a:pathLst>
            </a:custGeom>
            <a:ln w="25400">
              <a:solidFill>
                <a:srgbClr val="000033"/>
              </a:solidFill>
              <a:prstDash val="dot"/>
            </a:ln>
          </p:spPr>
          <p:txBody>
            <a:bodyPr wrap="square" lIns="0" tIns="0" rIns="0" bIns="0" rtlCol="0"/>
            <a:lstStyle/>
            <a:p>
              <a:endParaRPr/>
            </a:p>
          </p:txBody>
        </p:sp>
        <p:sp>
          <p:nvSpPr>
            <p:cNvPr id="32" name="object 32"/>
            <p:cNvSpPr/>
            <p:nvPr/>
          </p:nvSpPr>
          <p:spPr>
            <a:xfrm>
              <a:off x="1819656" y="3421684"/>
              <a:ext cx="4036060" cy="25400"/>
            </a:xfrm>
            <a:custGeom>
              <a:avLst/>
              <a:gdLst/>
              <a:ahLst/>
              <a:cxnLst/>
              <a:rect l="l" t="t" r="r" b="b"/>
              <a:pathLst>
                <a:path w="4036060" h="25400">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 w="4036060" h="25400">
                  <a:moveTo>
                    <a:pt x="4036060" y="12700"/>
                  </a:moveTo>
                  <a:lnTo>
                    <a:pt x="4032339" y="3721"/>
                  </a:lnTo>
                  <a:lnTo>
                    <a:pt x="4023360" y="0"/>
                  </a:lnTo>
                  <a:lnTo>
                    <a:pt x="4014368" y="3721"/>
                  </a:lnTo>
                  <a:lnTo>
                    <a:pt x="4010660" y="12700"/>
                  </a:lnTo>
                  <a:lnTo>
                    <a:pt x="4014368" y="21678"/>
                  </a:lnTo>
                  <a:lnTo>
                    <a:pt x="4023360" y="25400"/>
                  </a:lnTo>
                  <a:lnTo>
                    <a:pt x="4032339" y="21678"/>
                  </a:lnTo>
                  <a:lnTo>
                    <a:pt x="4036060" y="12700"/>
                  </a:lnTo>
                  <a:close/>
                </a:path>
              </a:pathLst>
            </a:custGeom>
            <a:solidFill>
              <a:srgbClr val="000033"/>
            </a:solidFill>
          </p:spPr>
          <p:txBody>
            <a:bodyPr wrap="square" lIns="0" tIns="0" rIns="0" bIns="0" rtlCol="0"/>
            <a:lstStyle/>
            <a:p>
              <a:endParaRPr/>
            </a:p>
          </p:txBody>
        </p:sp>
      </p:grpSp>
      <p:sp>
        <p:nvSpPr>
          <p:cNvPr id="33" name="object 33"/>
          <p:cNvSpPr txBox="1"/>
          <p:nvPr/>
        </p:nvSpPr>
        <p:spPr>
          <a:xfrm>
            <a:off x="1818385" y="3449953"/>
            <a:ext cx="1887220"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006862"/>
                </a:solidFill>
                <a:latin typeface="Gotham Bold"/>
                <a:cs typeface="Gotham Bold"/>
              </a:rPr>
              <a:t>INDIVIDUAL</a:t>
            </a:r>
            <a:r>
              <a:rPr sz="1000" spc="-35" dirty="0">
                <a:solidFill>
                  <a:srgbClr val="006862"/>
                </a:solidFill>
                <a:latin typeface="Gotham Bold"/>
                <a:cs typeface="Gotham Bold"/>
              </a:rPr>
              <a:t> </a:t>
            </a:r>
            <a:r>
              <a:rPr sz="1000" spc="-10" dirty="0">
                <a:solidFill>
                  <a:srgbClr val="006862"/>
                </a:solidFill>
                <a:latin typeface="Gotham Bold"/>
                <a:cs typeface="Gotham Bold"/>
              </a:rPr>
              <a:t>FARM</a:t>
            </a:r>
            <a:r>
              <a:rPr sz="1000" spc="-35" dirty="0">
                <a:solidFill>
                  <a:srgbClr val="006862"/>
                </a:solidFill>
                <a:latin typeface="Gotham Bold"/>
                <a:cs typeface="Gotham Bold"/>
              </a:rPr>
              <a:t> </a:t>
            </a:r>
            <a:r>
              <a:rPr sz="1000" spc="-10" dirty="0">
                <a:solidFill>
                  <a:srgbClr val="006862"/>
                </a:solidFill>
                <a:latin typeface="Gotham Bold"/>
                <a:cs typeface="Gotham Bold"/>
              </a:rPr>
              <a:t>REPORTS</a:t>
            </a:r>
            <a:endParaRPr sz="1000">
              <a:latin typeface="Gotham Bold"/>
              <a:cs typeface="Gotham Bold"/>
            </a:endParaRPr>
          </a:p>
        </p:txBody>
      </p:sp>
      <p:grpSp>
        <p:nvGrpSpPr>
          <p:cNvPr id="34" name="object 34"/>
          <p:cNvGrpSpPr/>
          <p:nvPr/>
        </p:nvGrpSpPr>
        <p:grpSpPr>
          <a:xfrm>
            <a:off x="2157983" y="4106498"/>
            <a:ext cx="3698875" cy="25400"/>
            <a:chOff x="2157983" y="4106498"/>
            <a:chExt cx="3698875" cy="25400"/>
          </a:xfrm>
        </p:grpSpPr>
        <p:sp>
          <p:nvSpPr>
            <p:cNvPr id="35" name="object 35"/>
            <p:cNvSpPr/>
            <p:nvPr/>
          </p:nvSpPr>
          <p:spPr>
            <a:xfrm>
              <a:off x="2221702" y="4119198"/>
              <a:ext cx="3597275" cy="0"/>
            </a:xfrm>
            <a:custGeom>
              <a:avLst/>
              <a:gdLst/>
              <a:ahLst/>
              <a:cxnLst/>
              <a:rect l="l" t="t" r="r" b="b"/>
              <a:pathLst>
                <a:path w="3597275">
                  <a:moveTo>
                    <a:pt x="0" y="0"/>
                  </a:moveTo>
                  <a:lnTo>
                    <a:pt x="3596817" y="0"/>
                  </a:lnTo>
                </a:path>
              </a:pathLst>
            </a:custGeom>
            <a:ln w="25400">
              <a:solidFill>
                <a:srgbClr val="000033"/>
              </a:solidFill>
              <a:prstDash val="dot"/>
            </a:ln>
          </p:spPr>
          <p:txBody>
            <a:bodyPr wrap="square" lIns="0" tIns="0" rIns="0" bIns="0" rtlCol="0"/>
            <a:lstStyle/>
            <a:p>
              <a:endParaRPr/>
            </a:p>
          </p:txBody>
        </p:sp>
        <p:sp>
          <p:nvSpPr>
            <p:cNvPr id="36" name="object 36"/>
            <p:cNvSpPr/>
            <p:nvPr/>
          </p:nvSpPr>
          <p:spPr>
            <a:xfrm>
              <a:off x="2157984" y="4106506"/>
              <a:ext cx="3698875" cy="25400"/>
            </a:xfrm>
            <a:custGeom>
              <a:avLst/>
              <a:gdLst/>
              <a:ahLst/>
              <a:cxnLst/>
              <a:rect l="l" t="t" r="r" b="b"/>
              <a:pathLst>
                <a:path w="3698875" h="25400">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 w="3698875" h="25400">
                  <a:moveTo>
                    <a:pt x="3698748" y="12700"/>
                  </a:moveTo>
                  <a:lnTo>
                    <a:pt x="3695027" y="3721"/>
                  </a:lnTo>
                  <a:lnTo>
                    <a:pt x="3686048" y="0"/>
                  </a:lnTo>
                  <a:lnTo>
                    <a:pt x="3677056" y="3721"/>
                  </a:lnTo>
                  <a:lnTo>
                    <a:pt x="3673348" y="12700"/>
                  </a:lnTo>
                  <a:lnTo>
                    <a:pt x="3677056" y="21678"/>
                  </a:lnTo>
                  <a:lnTo>
                    <a:pt x="3686048" y="25400"/>
                  </a:lnTo>
                  <a:lnTo>
                    <a:pt x="3695027" y="21678"/>
                  </a:lnTo>
                  <a:lnTo>
                    <a:pt x="3698748" y="12700"/>
                  </a:lnTo>
                  <a:close/>
                </a:path>
              </a:pathLst>
            </a:custGeom>
            <a:solidFill>
              <a:srgbClr val="000033"/>
            </a:solidFill>
          </p:spPr>
          <p:txBody>
            <a:bodyPr wrap="square" lIns="0" tIns="0" rIns="0" bIns="0" rtlCol="0"/>
            <a:lstStyle/>
            <a:p>
              <a:endParaRPr/>
            </a:p>
          </p:txBody>
        </p:sp>
      </p:grpSp>
      <p:sp>
        <p:nvSpPr>
          <p:cNvPr id="37" name="object 37"/>
          <p:cNvSpPr txBox="1"/>
          <p:nvPr/>
        </p:nvSpPr>
        <p:spPr>
          <a:xfrm>
            <a:off x="2156714" y="3678554"/>
            <a:ext cx="1343660"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006862"/>
                </a:solidFill>
                <a:latin typeface="Gotham Bold"/>
                <a:cs typeface="Gotham Bold"/>
              </a:rPr>
              <a:t>ADDINGTON FARMS</a:t>
            </a:r>
            <a:endParaRPr sz="1000">
              <a:latin typeface="Gotham Bold"/>
              <a:cs typeface="Gotham Bold"/>
            </a:endParaRPr>
          </a:p>
        </p:txBody>
      </p:sp>
      <p:grpSp>
        <p:nvGrpSpPr>
          <p:cNvPr id="38" name="object 38"/>
          <p:cNvGrpSpPr/>
          <p:nvPr/>
        </p:nvGrpSpPr>
        <p:grpSpPr>
          <a:xfrm>
            <a:off x="2157983" y="3878874"/>
            <a:ext cx="3698875" cy="25400"/>
            <a:chOff x="2157983" y="3878874"/>
            <a:chExt cx="3698875" cy="25400"/>
          </a:xfrm>
        </p:grpSpPr>
        <p:sp>
          <p:nvSpPr>
            <p:cNvPr id="39" name="object 39"/>
            <p:cNvSpPr/>
            <p:nvPr/>
          </p:nvSpPr>
          <p:spPr>
            <a:xfrm>
              <a:off x="2221702" y="3891574"/>
              <a:ext cx="3597275" cy="0"/>
            </a:xfrm>
            <a:custGeom>
              <a:avLst/>
              <a:gdLst/>
              <a:ahLst/>
              <a:cxnLst/>
              <a:rect l="l" t="t" r="r" b="b"/>
              <a:pathLst>
                <a:path w="3597275">
                  <a:moveTo>
                    <a:pt x="0" y="0"/>
                  </a:moveTo>
                  <a:lnTo>
                    <a:pt x="3596817" y="0"/>
                  </a:lnTo>
                </a:path>
              </a:pathLst>
            </a:custGeom>
            <a:ln w="25400">
              <a:solidFill>
                <a:srgbClr val="000033"/>
              </a:solidFill>
              <a:prstDash val="dot"/>
            </a:ln>
          </p:spPr>
          <p:txBody>
            <a:bodyPr wrap="square" lIns="0" tIns="0" rIns="0" bIns="0" rtlCol="0"/>
            <a:lstStyle/>
            <a:p>
              <a:endParaRPr/>
            </a:p>
          </p:txBody>
        </p:sp>
        <p:sp>
          <p:nvSpPr>
            <p:cNvPr id="40" name="object 40"/>
            <p:cNvSpPr/>
            <p:nvPr/>
          </p:nvSpPr>
          <p:spPr>
            <a:xfrm>
              <a:off x="2157984" y="3878884"/>
              <a:ext cx="3698875" cy="25400"/>
            </a:xfrm>
            <a:custGeom>
              <a:avLst/>
              <a:gdLst/>
              <a:ahLst/>
              <a:cxnLst/>
              <a:rect l="l" t="t" r="r" b="b"/>
              <a:pathLst>
                <a:path w="3698875" h="25400">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 w="3698875" h="25400">
                  <a:moveTo>
                    <a:pt x="3698748" y="12700"/>
                  </a:moveTo>
                  <a:lnTo>
                    <a:pt x="3695027" y="3721"/>
                  </a:lnTo>
                  <a:lnTo>
                    <a:pt x="3686048" y="0"/>
                  </a:lnTo>
                  <a:lnTo>
                    <a:pt x="3677056" y="3721"/>
                  </a:lnTo>
                  <a:lnTo>
                    <a:pt x="3673348" y="12700"/>
                  </a:lnTo>
                  <a:lnTo>
                    <a:pt x="3677056" y="21678"/>
                  </a:lnTo>
                  <a:lnTo>
                    <a:pt x="3686048" y="25400"/>
                  </a:lnTo>
                  <a:lnTo>
                    <a:pt x="3695027" y="21678"/>
                  </a:lnTo>
                  <a:lnTo>
                    <a:pt x="3698748" y="12700"/>
                  </a:lnTo>
                  <a:close/>
                </a:path>
              </a:pathLst>
            </a:custGeom>
            <a:solidFill>
              <a:srgbClr val="000033"/>
            </a:solidFill>
          </p:spPr>
          <p:txBody>
            <a:bodyPr wrap="square" lIns="0" tIns="0" rIns="0" bIns="0" rtlCol="0"/>
            <a:lstStyle/>
            <a:p>
              <a:endParaRPr/>
            </a:p>
          </p:txBody>
        </p:sp>
      </p:grpSp>
      <p:sp>
        <p:nvSpPr>
          <p:cNvPr id="41" name="object 41"/>
          <p:cNvSpPr txBox="1"/>
          <p:nvPr/>
        </p:nvSpPr>
        <p:spPr>
          <a:xfrm>
            <a:off x="6042914" y="3604387"/>
            <a:ext cx="200025" cy="4366895"/>
          </a:xfrm>
          <a:prstGeom prst="rect">
            <a:avLst/>
          </a:prstGeom>
        </p:spPr>
        <p:txBody>
          <a:bodyPr vert="horz" wrap="square" lIns="0" tIns="87630" rIns="0" bIns="0" rtlCol="0">
            <a:spAutoFit/>
          </a:bodyPr>
          <a:lstStyle/>
          <a:p>
            <a:pPr marL="12700">
              <a:lnSpc>
                <a:spcPct val="100000"/>
              </a:lnSpc>
              <a:spcBef>
                <a:spcPts val="690"/>
              </a:spcBef>
            </a:pPr>
            <a:r>
              <a:rPr sz="1000" spc="-10" dirty="0">
                <a:solidFill>
                  <a:srgbClr val="000033"/>
                </a:solidFill>
                <a:latin typeface="Gotham Bold"/>
                <a:cs typeface="Gotham Bold"/>
              </a:rPr>
              <a:t>9</a:t>
            </a:r>
            <a:endParaRPr sz="1000">
              <a:latin typeface="Gotham Bold"/>
              <a:cs typeface="Gotham Bold"/>
            </a:endParaRPr>
          </a:p>
          <a:p>
            <a:pPr marL="12700">
              <a:lnSpc>
                <a:spcPct val="100000"/>
              </a:lnSpc>
              <a:spcBef>
                <a:spcPts val="590"/>
              </a:spcBef>
            </a:pPr>
            <a:r>
              <a:rPr sz="1000" spc="-25" dirty="0">
                <a:solidFill>
                  <a:srgbClr val="000033"/>
                </a:solidFill>
                <a:latin typeface="Gotham Bold"/>
                <a:cs typeface="Gotham Bold"/>
              </a:rPr>
              <a:t>10</a:t>
            </a:r>
            <a:endParaRPr sz="1000">
              <a:latin typeface="Gotham Bold"/>
              <a:cs typeface="Gotham Bold"/>
            </a:endParaRPr>
          </a:p>
          <a:p>
            <a:pPr marL="14604">
              <a:lnSpc>
                <a:spcPct val="100000"/>
              </a:lnSpc>
              <a:spcBef>
                <a:spcPts val="610"/>
              </a:spcBef>
            </a:pPr>
            <a:r>
              <a:rPr sz="1000" spc="-25" dirty="0">
                <a:solidFill>
                  <a:srgbClr val="000033"/>
                </a:solidFill>
                <a:latin typeface="Gotham Bold"/>
                <a:cs typeface="Gotham Bold"/>
              </a:rPr>
              <a:t>11</a:t>
            </a:r>
            <a:endParaRPr sz="1000">
              <a:latin typeface="Gotham Bold"/>
              <a:cs typeface="Gotham Bold"/>
            </a:endParaRPr>
          </a:p>
          <a:p>
            <a:pPr marL="14604">
              <a:lnSpc>
                <a:spcPct val="100000"/>
              </a:lnSpc>
              <a:spcBef>
                <a:spcPts val="590"/>
              </a:spcBef>
            </a:pPr>
            <a:r>
              <a:rPr sz="1000" spc="-25" dirty="0">
                <a:solidFill>
                  <a:srgbClr val="000033"/>
                </a:solidFill>
                <a:latin typeface="Gotham Bold"/>
                <a:cs typeface="Gotham Bold"/>
              </a:rPr>
              <a:t>12</a:t>
            </a:r>
            <a:endParaRPr sz="1000">
              <a:latin typeface="Gotham Bold"/>
              <a:cs typeface="Gotham Bold"/>
            </a:endParaRPr>
          </a:p>
          <a:p>
            <a:pPr marL="12700">
              <a:lnSpc>
                <a:spcPct val="100000"/>
              </a:lnSpc>
              <a:spcBef>
                <a:spcPts val="610"/>
              </a:spcBef>
            </a:pPr>
            <a:r>
              <a:rPr sz="1000" spc="-25" dirty="0">
                <a:solidFill>
                  <a:srgbClr val="000033"/>
                </a:solidFill>
                <a:latin typeface="Gotham Bold"/>
                <a:cs typeface="Gotham Bold"/>
              </a:rPr>
              <a:t>13</a:t>
            </a:r>
            <a:endParaRPr sz="1000">
              <a:latin typeface="Gotham Bold"/>
              <a:cs typeface="Gotham Bold"/>
            </a:endParaRPr>
          </a:p>
          <a:p>
            <a:pPr marL="12700">
              <a:lnSpc>
                <a:spcPct val="100000"/>
              </a:lnSpc>
              <a:spcBef>
                <a:spcPts val="590"/>
              </a:spcBef>
            </a:pPr>
            <a:r>
              <a:rPr sz="1000" spc="-25" dirty="0">
                <a:solidFill>
                  <a:srgbClr val="000033"/>
                </a:solidFill>
                <a:latin typeface="Gotham Bold"/>
                <a:cs typeface="Gotham Bold"/>
              </a:rPr>
              <a:t>14</a:t>
            </a:r>
            <a:endParaRPr sz="1000">
              <a:latin typeface="Gotham Bold"/>
              <a:cs typeface="Gotham Bold"/>
            </a:endParaRPr>
          </a:p>
          <a:p>
            <a:pPr marL="17145">
              <a:lnSpc>
                <a:spcPct val="100000"/>
              </a:lnSpc>
              <a:spcBef>
                <a:spcPts val="645"/>
              </a:spcBef>
            </a:pPr>
            <a:r>
              <a:rPr sz="1000" spc="-25" dirty="0">
                <a:solidFill>
                  <a:srgbClr val="000033"/>
                </a:solidFill>
                <a:latin typeface="Gotham Bold"/>
                <a:cs typeface="Gotham Bold"/>
              </a:rPr>
              <a:t>15</a:t>
            </a:r>
            <a:endParaRPr sz="1000">
              <a:latin typeface="Gotham Bold"/>
              <a:cs typeface="Gotham Bold"/>
            </a:endParaRPr>
          </a:p>
          <a:p>
            <a:pPr marL="17145">
              <a:lnSpc>
                <a:spcPct val="100000"/>
              </a:lnSpc>
              <a:spcBef>
                <a:spcPts val="595"/>
              </a:spcBef>
            </a:pPr>
            <a:r>
              <a:rPr sz="1000" spc="-25" dirty="0">
                <a:solidFill>
                  <a:srgbClr val="000033"/>
                </a:solidFill>
                <a:latin typeface="Gotham Bold"/>
                <a:cs typeface="Gotham Bold"/>
              </a:rPr>
              <a:t>16</a:t>
            </a:r>
            <a:endParaRPr sz="1000">
              <a:latin typeface="Gotham Bold"/>
              <a:cs typeface="Gotham Bold"/>
            </a:endParaRPr>
          </a:p>
          <a:p>
            <a:pPr marL="19050">
              <a:lnSpc>
                <a:spcPct val="100000"/>
              </a:lnSpc>
              <a:spcBef>
                <a:spcPts val="605"/>
              </a:spcBef>
            </a:pPr>
            <a:r>
              <a:rPr sz="1000" spc="-25" dirty="0">
                <a:solidFill>
                  <a:srgbClr val="000033"/>
                </a:solidFill>
                <a:latin typeface="Gotham Bold"/>
                <a:cs typeface="Gotham Bold"/>
              </a:rPr>
              <a:t>17</a:t>
            </a:r>
            <a:endParaRPr sz="1000">
              <a:latin typeface="Gotham Bold"/>
              <a:cs typeface="Gotham Bold"/>
            </a:endParaRPr>
          </a:p>
          <a:p>
            <a:pPr marL="19050">
              <a:lnSpc>
                <a:spcPct val="100000"/>
              </a:lnSpc>
              <a:spcBef>
                <a:spcPts val="595"/>
              </a:spcBef>
            </a:pPr>
            <a:r>
              <a:rPr sz="1000" spc="-25" dirty="0">
                <a:solidFill>
                  <a:srgbClr val="000033"/>
                </a:solidFill>
                <a:latin typeface="Gotham Bold"/>
                <a:cs typeface="Gotham Bold"/>
              </a:rPr>
              <a:t>18</a:t>
            </a:r>
            <a:endParaRPr sz="1000">
              <a:latin typeface="Gotham Bold"/>
              <a:cs typeface="Gotham Bold"/>
            </a:endParaRPr>
          </a:p>
          <a:p>
            <a:pPr marL="17145">
              <a:lnSpc>
                <a:spcPct val="100000"/>
              </a:lnSpc>
              <a:spcBef>
                <a:spcPts val="605"/>
              </a:spcBef>
            </a:pPr>
            <a:r>
              <a:rPr sz="1000" spc="-25" dirty="0">
                <a:solidFill>
                  <a:srgbClr val="000033"/>
                </a:solidFill>
                <a:latin typeface="Gotham Bold"/>
                <a:cs typeface="Gotham Bold"/>
              </a:rPr>
              <a:t>19</a:t>
            </a:r>
            <a:endParaRPr sz="1000">
              <a:latin typeface="Gotham Bold"/>
              <a:cs typeface="Gotham Bold"/>
            </a:endParaRPr>
          </a:p>
          <a:p>
            <a:pPr marL="17145">
              <a:lnSpc>
                <a:spcPct val="100000"/>
              </a:lnSpc>
              <a:spcBef>
                <a:spcPts val="595"/>
              </a:spcBef>
            </a:pPr>
            <a:r>
              <a:rPr sz="1000" spc="-25" dirty="0">
                <a:solidFill>
                  <a:srgbClr val="000033"/>
                </a:solidFill>
                <a:latin typeface="Gotham Bold"/>
                <a:cs typeface="Gotham Bold"/>
              </a:rPr>
              <a:t>20</a:t>
            </a:r>
            <a:endParaRPr sz="1000">
              <a:latin typeface="Gotham Bold"/>
              <a:cs typeface="Gotham Bold"/>
            </a:endParaRPr>
          </a:p>
          <a:p>
            <a:pPr marL="17145">
              <a:lnSpc>
                <a:spcPct val="100000"/>
              </a:lnSpc>
              <a:spcBef>
                <a:spcPts val="605"/>
              </a:spcBef>
            </a:pPr>
            <a:r>
              <a:rPr sz="1000" spc="-25" dirty="0">
                <a:solidFill>
                  <a:srgbClr val="000033"/>
                </a:solidFill>
                <a:latin typeface="Gotham Bold"/>
                <a:cs typeface="Gotham Bold"/>
              </a:rPr>
              <a:t>21</a:t>
            </a:r>
            <a:endParaRPr sz="1000">
              <a:latin typeface="Gotham Bold"/>
              <a:cs typeface="Gotham Bold"/>
            </a:endParaRPr>
          </a:p>
          <a:p>
            <a:pPr marL="17145">
              <a:lnSpc>
                <a:spcPct val="100000"/>
              </a:lnSpc>
              <a:spcBef>
                <a:spcPts val="595"/>
              </a:spcBef>
            </a:pPr>
            <a:r>
              <a:rPr sz="1000" spc="-25" dirty="0">
                <a:solidFill>
                  <a:srgbClr val="000033"/>
                </a:solidFill>
                <a:latin typeface="Gotham Bold"/>
                <a:cs typeface="Gotham Bold"/>
              </a:rPr>
              <a:t>22</a:t>
            </a:r>
            <a:endParaRPr sz="1000">
              <a:latin typeface="Gotham Bold"/>
              <a:cs typeface="Gotham Bold"/>
            </a:endParaRPr>
          </a:p>
          <a:p>
            <a:pPr marL="19050">
              <a:lnSpc>
                <a:spcPct val="100000"/>
              </a:lnSpc>
              <a:spcBef>
                <a:spcPts val="605"/>
              </a:spcBef>
            </a:pPr>
            <a:r>
              <a:rPr sz="1000" spc="-25" dirty="0">
                <a:solidFill>
                  <a:srgbClr val="000033"/>
                </a:solidFill>
                <a:latin typeface="Gotham Bold"/>
                <a:cs typeface="Gotham Bold"/>
              </a:rPr>
              <a:t>23</a:t>
            </a:r>
            <a:endParaRPr sz="1000">
              <a:latin typeface="Gotham Bold"/>
              <a:cs typeface="Gotham Bold"/>
            </a:endParaRPr>
          </a:p>
          <a:p>
            <a:pPr marL="19050">
              <a:lnSpc>
                <a:spcPct val="100000"/>
              </a:lnSpc>
              <a:spcBef>
                <a:spcPts val="595"/>
              </a:spcBef>
            </a:pPr>
            <a:r>
              <a:rPr sz="1000" spc="-25" dirty="0">
                <a:solidFill>
                  <a:srgbClr val="000033"/>
                </a:solidFill>
                <a:latin typeface="Gotham Bold"/>
                <a:cs typeface="Gotham Bold"/>
              </a:rPr>
              <a:t>24</a:t>
            </a:r>
            <a:endParaRPr sz="1000">
              <a:latin typeface="Gotham Bold"/>
              <a:cs typeface="Gotham Bold"/>
            </a:endParaRPr>
          </a:p>
          <a:p>
            <a:pPr marL="17145">
              <a:lnSpc>
                <a:spcPct val="100000"/>
              </a:lnSpc>
              <a:spcBef>
                <a:spcPts val="605"/>
              </a:spcBef>
            </a:pPr>
            <a:r>
              <a:rPr sz="1000" spc="-25" dirty="0">
                <a:solidFill>
                  <a:srgbClr val="000033"/>
                </a:solidFill>
                <a:latin typeface="Gotham Bold"/>
                <a:cs typeface="Gotham Bold"/>
              </a:rPr>
              <a:t>25</a:t>
            </a:r>
            <a:endParaRPr sz="1000">
              <a:latin typeface="Gotham Bold"/>
              <a:cs typeface="Gotham Bold"/>
            </a:endParaRPr>
          </a:p>
          <a:p>
            <a:pPr marL="17145">
              <a:lnSpc>
                <a:spcPct val="100000"/>
              </a:lnSpc>
              <a:spcBef>
                <a:spcPts val="595"/>
              </a:spcBef>
            </a:pPr>
            <a:r>
              <a:rPr sz="1000" spc="-25" dirty="0">
                <a:solidFill>
                  <a:srgbClr val="000033"/>
                </a:solidFill>
                <a:latin typeface="Gotham Bold"/>
                <a:cs typeface="Gotham Bold"/>
              </a:rPr>
              <a:t>26</a:t>
            </a:r>
            <a:endParaRPr sz="1000">
              <a:latin typeface="Gotham Bold"/>
              <a:cs typeface="Gotham Bold"/>
            </a:endParaRPr>
          </a:p>
          <a:p>
            <a:pPr marL="14604">
              <a:lnSpc>
                <a:spcPct val="100000"/>
              </a:lnSpc>
              <a:spcBef>
                <a:spcPts val="560"/>
              </a:spcBef>
            </a:pPr>
            <a:r>
              <a:rPr sz="1000" spc="-25" dirty="0">
                <a:solidFill>
                  <a:srgbClr val="000033"/>
                </a:solidFill>
                <a:latin typeface="Gotham Bold"/>
                <a:cs typeface="Gotham Bold"/>
              </a:rPr>
              <a:t>27</a:t>
            </a:r>
            <a:endParaRPr sz="1000">
              <a:latin typeface="Gotham Bold"/>
              <a:cs typeface="Gotham Bold"/>
            </a:endParaRPr>
          </a:p>
        </p:txBody>
      </p:sp>
      <p:sp>
        <p:nvSpPr>
          <p:cNvPr id="42" name="object 42"/>
          <p:cNvSpPr txBox="1"/>
          <p:nvPr/>
        </p:nvSpPr>
        <p:spPr>
          <a:xfrm>
            <a:off x="2156714" y="3907154"/>
            <a:ext cx="124015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006862"/>
                </a:solidFill>
                <a:latin typeface="Gotham Bold"/>
                <a:cs typeface="Gotham Bold"/>
              </a:rPr>
              <a:t>ALLERTON</a:t>
            </a:r>
            <a:r>
              <a:rPr sz="1000" spc="-45" dirty="0">
                <a:solidFill>
                  <a:srgbClr val="006862"/>
                </a:solidFill>
                <a:latin typeface="Gotham Bold"/>
                <a:cs typeface="Gotham Bold"/>
              </a:rPr>
              <a:t> </a:t>
            </a:r>
            <a:r>
              <a:rPr sz="1000" spc="-10" dirty="0">
                <a:solidFill>
                  <a:srgbClr val="006862"/>
                </a:solidFill>
                <a:latin typeface="Gotham Bold"/>
                <a:cs typeface="Gotham Bold"/>
              </a:rPr>
              <a:t>FARMS</a:t>
            </a:r>
            <a:endParaRPr sz="1000">
              <a:latin typeface="Gotham Bold"/>
              <a:cs typeface="Gotham Bold"/>
            </a:endParaRPr>
          </a:p>
        </p:txBody>
      </p:sp>
      <p:grpSp>
        <p:nvGrpSpPr>
          <p:cNvPr id="43" name="object 43"/>
          <p:cNvGrpSpPr/>
          <p:nvPr/>
        </p:nvGrpSpPr>
        <p:grpSpPr>
          <a:xfrm>
            <a:off x="2160270" y="4563698"/>
            <a:ext cx="3698875" cy="25400"/>
            <a:chOff x="2160270" y="4563698"/>
            <a:chExt cx="3698875" cy="25400"/>
          </a:xfrm>
        </p:grpSpPr>
        <p:sp>
          <p:nvSpPr>
            <p:cNvPr id="44" name="object 44"/>
            <p:cNvSpPr/>
            <p:nvPr/>
          </p:nvSpPr>
          <p:spPr>
            <a:xfrm>
              <a:off x="2223988" y="4576398"/>
              <a:ext cx="3597275" cy="0"/>
            </a:xfrm>
            <a:custGeom>
              <a:avLst/>
              <a:gdLst/>
              <a:ahLst/>
              <a:cxnLst/>
              <a:rect l="l" t="t" r="r" b="b"/>
              <a:pathLst>
                <a:path w="3597275">
                  <a:moveTo>
                    <a:pt x="0" y="0"/>
                  </a:moveTo>
                  <a:lnTo>
                    <a:pt x="3596817" y="0"/>
                  </a:lnTo>
                </a:path>
              </a:pathLst>
            </a:custGeom>
            <a:ln w="25400">
              <a:solidFill>
                <a:srgbClr val="000033"/>
              </a:solidFill>
              <a:prstDash val="dot"/>
            </a:ln>
          </p:spPr>
          <p:txBody>
            <a:bodyPr wrap="square" lIns="0" tIns="0" rIns="0" bIns="0" rtlCol="0"/>
            <a:lstStyle/>
            <a:p>
              <a:endParaRPr/>
            </a:p>
          </p:txBody>
        </p:sp>
        <p:sp>
          <p:nvSpPr>
            <p:cNvPr id="45" name="object 45"/>
            <p:cNvSpPr/>
            <p:nvPr/>
          </p:nvSpPr>
          <p:spPr>
            <a:xfrm>
              <a:off x="2160270" y="4563706"/>
              <a:ext cx="3698875" cy="25400"/>
            </a:xfrm>
            <a:custGeom>
              <a:avLst/>
              <a:gdLst/>
              <a:ahLst/>
              <a:cxnLst/>
              <a:rect l="l" t="t" r="r" b="b"/>
              <a:pathLst>
                <a:path w="3698875" h="25400">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 w="3698875" h="25400">
                  <a:moveTo>
                    <a:pt x="3698748" y="12700"/>
                  </a:moveTo>
                  <a:lnTo>
                    <a:pt x="3695027" y="3721"/>
                  </a:lnTo>
                  <a:lnTo>
                    <a:pt x="3686048" y="0"/>
                  </a:lnTo>
                  <a:lnTo>
                    <a:pt x="3677056" y="3721"/>
                  </a:lnTo>
                  <a:lnTo>
                    <a:pt x="3673348" y="12700"/>
                  </a:lnTo>
                  <a:lnTo>
                    <a:pt x="3677056" y="21678"/>
                  </a:lnTo>
                  <a:lnTo>
                    <a:pt x="3686048" y="25400"/>
                  </a:lnTo>
                  <a:lnTo>
                    <a:pt x="3695027" y="21678"/>
                  </a:lnTo>
                  <a:lnTo>
                    <a:pt x="3698748" y="12700"/>
                  </a:lnTo>
                  <a:close/>
                </a:path>
              </a:pathLst>
            </a:custGeom>
            <a:solidFill>
              <a:srgbClr val="000033"/>
            </a:solidFill>
          </p:spPr>
          <p:txBody>
            <a:bodyPr wrap="square" lIns="0" tIns="0" rIns="0" bIns="0" rtlCol="0"/>
            <a:lstStyle/>
            <a:p>
              <a:endParaRPr/>
            </a:p>
          </p:txBody>
        </p:sp>
      </p:grpSp>
      <p:sp>
        <p:nvSpPr>
          <p:cNvPr id="46" name="object 46"/>
          <p:cNvSpPr txBox="1"/>
          <p:nvPr/>
        </p:nvSpPr>
        <p:spPr>
          <a:xfrm>
            <a:off x="2159000" y="4135754"/>
            <a:ext cx="116268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006862"/>
                </a:solidFill>
                <a:latin typeface="Gotham Bold"/>
                <a:cs typeface="Gotham Bold"/>
              </a:rPr>
              <a:t>CAMPBELL </a:t>
            </a:r>
            <a:r>
              <a:rPr sz="1000" spc="-20" dirty="0">
                <a:solidFill>
                  <a:srgbClr val="006862"/>
                </a:solidFill>
                <a:latin typeface="Gotham Bold"/>
                <a:cs typeface="Gotham Bold"/>
              </a:rPr>
              <a:t>FARM</a:t>
            </a:r>
            <a:endParaRPr sz="1000">
              <a:latin typeface="Gotham Bold"/>
              <a:cs typeface="Gotham Bold"/>
            </a:endParaRPr>
          </a:p>
        </p:txBody>
      </p:sp>
      <p:grpSp>
        <p:nvGrpSpPr>
          <p:cNvPr id="47" name="object 47"/>
          <p:cNvGrpSpPr/>
          <p:nvPr/>
        </p:nvGrpSpPr>
        <p:grpSpPr>
          <a:xfrm>
            <a:off x="2160270" y="4336074"/>
            <a:ext cx="3698875" cy="25400"/>
            <a:chOff x="2160270" y="4336074"/>
            <a:chExt cx="3698875" cy="25400"/>
          </a:xfrm>
        </p:grpSpPr>
        <p:sp>
          <p:nvSpPr>
            <p:cNvPr id="48" name="object 48"/>
            <p:cNvSpPr/>
            <p:nvPr/>
          </p:nvSpPr>
          <p:spPr>
            <a:xfrm>
              <a:off x="2223988" y="4348774"/>
              <a:ext cx="3597275" cy="0"/>
            </a:xfrm>
            <a:custGeom>
              <a:avLst/>
              <a:gdLst/>
              <a:ahLst/>
              <a:cxnLst/>
              <a:rect l="l" t="t" r="r" b="b"/>
              <a:pathLst>
                <a:path w="3597275">
                  <a:moveTo>
                    <a:pt x="0" y="0"/>
                  </a:moveTo>
                  <a:lnTo>
                    <a:pt x="3596817" y="0"/>
                  </a:lnTo>
                </a:path>
              </a:pathLst>
            </a:custGeom>
            <a:ln w="25400">
              <a:solidFill>
                <a:srgbClr val="000033"/>
              </a:solidFill>
              <a:prstDash val="dot"/>
            </a:ln>
          </p:spPr>
          <p:txBody>
            <a:bodyPr wrap="square" lIns="0" tIns="0" rIns="0" bIns="0" rtlCol="0"/>
            <a:lstStyle/>
            <a:p>
              <a:endParaRPr/>
            </a:p>
          </p:txBody>
        </p:sp>
        <p:sp>
          <p:nvSpPr>
            <p:cNvPr id="49" name="object 49"/>
            <p:cNvSpPr/>
            <p:nvPr/>
          </p:nvSpPr>
          <p:spPr>
            <a:xfrm>
              <a:off x="2160270" y="4336084"/>
              <a:ext cx="3698875" cy="25400"/>
            </a:xfrm>
            <a:custGeom>
              <a:avLst/>
              <a:gdLst/>
              <a:ahLst/>
              <a:cxnLst/>
              <a:rect l="l" t="t" r="r" b="b"/>
              <a:pathLst>
                <a:path w="3698875" h="25400">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 w="3698875" h="25400">
                  <a:moveTo>
                    <a:pt x="3698748" y="12700"/>
                  </a:moveTo>
                  <a:lnTo>
                    <a:pt x="3695027" y="3721"/>
                  </a:lnTo>
                  <a:lnTo>
                    <a:pt x="3686048" y="0"/>
                  </a:lnTo>
                  <a:lnTo>
                    <a:pt x="3677056" y="3721"/>
                  </a:lnTo>
                  <a:lnTo>
                    <a:pt x="3673348" y="12700"/>
                  </a:lnTo>
                  <a:lnTo>
                    <a:pt x="3677056" y="21678"/>
                  </a:lnTo>
                  <a:lnTo>
                    <a:pt x="3686048" y="25400"/>
                  </a:lnTo>
                  <a:lnTo>
                    <a:pt x="3695027" y="21678"/>
                  </a:lnTo>
                  <a:lnTo>
                    <a:pt x="3698748" y="12700"/>
                  </a:lnTo>
                  <a:close/>
                </a:path>
              </a:pathLst>
            </a:custGeom>
            <a:solidFill>
              <a:srgbClr val="000033"/>
            </a:solidFill>
          </p:spPr>
          <p:txBody>
            <a:bodyPr wrap="square" lIns="0" tIns="0" rIns="0" bIns="0" rtlCol="0"/>
            <a:lstStyle/>
            <a:p>
              <a:endParaRPr/>
            </a:p>
          </p:txBody>
        </p:sp>
      </p:grpSp>
      <p:sp>
        <p:nvSpPr>
          <p:cNvPr id="50" name="object 50"/>
          <p:cNvSpPr txBox="1"/>
          <p:nvPr/>
        </p:nvSpPr>
        <p:spPr>
          <a:xfrm>
            <a:off x="2159000" y="4364354"/>
            <a:ext cx="1036319"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006862"/>
                </a:solidFill>
                <a:latin typeface="Gotham Bold"/>
                <a:cs typeface="Gotham Bold"/>
              </a:rPr>
              <a:t>CARMAN </a:t>
            </a:r>
            <a:r>
              <a:rPr sz="1000" spc="-20" dirty="0">
                <a:solidFill>
                  <a:srgbClr val="006862"/>
                </a:solidFill>
                <a:latin typeface="Gotham Bold"/>
                <a:cs typeface="Gotham Bold"/>
              </a:rPr>
              <a:t>FARM</a:t>
            </a:r>
            <a:endParaRPr sz="1000">
              <a:latin typeface="Gotham Bold"/>
              <a:cs typeface="Gotham Bold"/>
            </a:endParaRPr>
          </a:p>
        </p:txBody>
      </p:sp>
      <p:grpSp>
        <p:nvGrpSpPr>
          <p:cNvPr id="51" name="object 51"/>
          <p:cNvGrpSpPr/>
          <p:nvPr/>
        </p:nvGrpSpPr>
        <p:grpSpPr>
          <a:xfrm>
            <a:off x="2157983" y="5020898"/>
            <a:ext cx="3698875" cy="25400"/>
            <a:chOff x="2157983" y="5020898"/>
            <a:chExt cx="3698875" cy="25400"/>
          </a:xfrm>
        </p:grpSpPr>
        <p:sp>
          <p:nvSpPr>
            <p:cNvPr id="52" name="object 52"/>
            <p:cNvSpPr/>
            <p:nvPr/>
          </p:nvSpPr>
          <p:spPr>
            <a:xfrm>
              <a:off x="2221702" y="5033598"/>
              <a:ext cx="3597275" cy="0"/>
            </a:xfrm>
            <a:custGeom>
              <a:avLst/>
              <a:gdLst/>
              <a:ahLst/>
              <a:cxnLst/>
              <a:rect l="l" t="t" r="r" b="b"/>
              <a:pathLst>
                <a:path w="3597275">
                  <a:moveTo>
                    <a:pt x="0" y="0"/>
                  </a:moveTo>
                  <a:lnTo>
                    <a:pt x="3596817" y="0"/>
                  </a:lnTo>
                </a:path>
              </a:pathLst>
            </a:custGeom>
            <a:ln w="25400">
              <a:solidFill>
                <a:srgbClr val="000033"/>
              </a:solidFill>
              <a:prstDash val="dot"/>
            </a:ln>
          </p:spPr>
          <p:txBody>
            <a:bodyPr wrap="square" lIns="0" tIns="0" rIns="0" bIns="0" rtlCol="0"/>
            <a:lstStyle/>
            <a:p>
              <a:endParaRPr/>
            </a:p>
          </p:txBody>
        </p:sp>
        <p:sp>
          <p:nvSpPr>
            <p:cNvPr id="53" name="object 53"/>
            <p:cNvSpPr/>
            <p:nvPr/>
          </p:nvSpPr>
          <p:spPr>
            <a:xfrm>
              <a:off x="2157984" y="5020906"/>
              <a:ext cx="3698875" cy="25400"/>
            </a:xfrm>
            <a:custGeom>
              <a:avLst/>
              <a:gdLst/>
              <a:ahLst/>
              <a:cxnLst/>
              <a:rect l="l" t="t" r="r" b="b"/>
              <a:pathLst>
                <a:path w="3698875" h="25400">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 w="3698875" h="25400">
                  <a:moveTo>
                    <a:pt x="3698748" y="12700"/>
                  </a:moveTo>
                  <a:lnTo>
                    <a:pt x="3695027" y="3721"/>
                  </a:lnTo>
                  <a:lnTo>
                    <a:pt x="3686048" y="0"/>
                  </a:lnTo>
                  <a:lnTo>
                    <a:pt x="3677056" y="3721"/>
                  </a:lnTo>
                  <a:lnTo>
                    <a:pt x="3673348" y="12700"/>
                  </a:lnTo>
                  <a:lnTo>
                    <a:pt x="3677056" y="21678"/>
                  </a:lnTo>
                  <a:lnTo>
                    <a:pt x="3686048" y="25400"/>
                  </a:lnTo>
                  <a:lnTo>
                    <a:pt x="3695027" y="21678"/>
                  </a:lnTo>
                  <a:lnTo>
                    <a:pt x="3698748" y="12700"/>
                  </a:lnTo>
                  <a:close/>
                </a:path>
              </a:pathLst>
            </a:custGeom>
            <a:solidFill>
              <a:srgbClr val="000033"/>
            </a:solidFill>
          </p:spPr>
          <p:txBody>
            <a:bodyPr wrap="square" lIns="0" tIns="0" rIns="0" bIns="0" rtlCol="0"/>
            <a:lstStyle/>
            <a:p>
              <a:endParaRPr/>
            </a:p>
          </p:txBody>
        </p:sp>
      </p:grpSp>
      <p:sp>
        <p:nvSpPr>
          <p:cNvPr id="54" name="object 54"/>
          <p:cNvSpPr txBox="1"/>
          <p:nvPr/>
        </p:nvSpPr>
        <p:spPr>
          <a:xfrm>
            <a:off x="2156714" y="4592954"/>
            <a:ext cx="1648460"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006862"/>
                </a:solidFill>
                <a:latin typeface="Gotham Bold"/>
                <a:cs typeface="Gotham Bold"/>
              </a:rPr>
              <a:t>CARTER-</a:t>
            </a:r>
            <a:r>
              <a:rPr sz="1000" dirty="0">
                <a:solidFill>
                  <a:srgbClr val="006862"/>
                </a:solidFill>
                <a:latin typeface="Gotham Bold"/>
                <a:cs typeface="Gotham Bold"/>
              </a:rPr>
              <a:t>PENNELL</a:t>
            </a:r>
            <a:r>
              <a:rPr sz="1000" spc="65" dirty="0">
                <a:solidFill>
                  <a:srgbClr val="006862"/>
                </a:solidFill>
                <a:latin typeface="Gotham Bold"/>
                <a:cs typeface="Gotham Bold"/>
              </a:rPr>
              <a:t> </a:t>
            </a:r>
            <a:r>
              <a:rPr sz="1000" spc="-20" dirty="0">
                <a:solidFill>
                  <a:srgbClr val="006862"/>
                </a:solidFill>
                <a:latin typeface="Gotham Bold"/>
                <a:cs typeface="Gotham Bold"/>
              </a:rPr>
              <a:t>FARM</a:t>
            </a:r>
            <a:endParaRPr sz="1000">
              <a:latin typeface="Gotham Bold"/>
              <a:cs typeface="Gotham Bold"/>
            </a:endParaRPr>
          </a:p>
        </p:txBody>
      </p:sp>
      <p:grpSp>
        <p:nvGrpSpPr>
          <p:cNvPr id="55" name="object 55"/>
          <p:cNvGrpSpPr/>
          <p:nvPr/>
        </p:nvGrpSpPr>
        <p:grpSpPr>
          <a:xfrm>
            <a:off x="2157983" y="4793274"/>
            <a:ext cx="3698875" cy="25400"/>
            <a:chOff x="2157983" y="4793274"/>
            <a:chExt cx="3698875" cy="25400"/>
          </a:xfrm>
        </p:grpSpPr>
        <p:sp>
          <p:nvSpPr>
            <p:cNvPr id="56" name="object 56"/>
            <p:cNvSpPr/>
            <p:nvPr/>
          </p:nvSpPr>
          <p:spPr>
            <a:xfrm>
              <a:off x="2221702" y="4805974"/>
              <a:ext cx="3597275" cy="0"/>
            </a:xfrm>
            <a:custGeom>
              <a:avLst/>
              <a:gdLst/>
              <a:ahLst/>
              <a:cxnLst/>
              <a:rect l="l" t="t" r="r" b="b"/>
              <a:pathLst>
                <a:path w="3597275">
                  <a:moveTo>
                    <a:pt x="0" y="0"/>
                  </a:moveTo>
                  <a:lnTo>
                    <a:pt x="3596817" y="0"/>
                  </a:lnTo>
                </a:path>
              </a:pathLst>
            </a:custGeom>
            <a:ln w="25400">
              <a:solidFill>
                <a:srgbClr val="000033"/>
              </a:solidFill>
              <a:prstDash val="dot"/>
            </a:ln>
          </p:spPr>
          <p:txBody>
            <a:bodyPr wrap="square" lIns="0" tIns="0" rIns="0" bIns="0" rtlCol="0"/>
            <a:lstStyle/>
            <a:p>
              <a:endParaRPr/>
            </a:p>
          </p:txBody>
        </p:sp>
        <p:sp>
          <p:nvSpPr>
            <p:cNvPr id="57" name="object 57"/>
            <p:cNvSpPr/>
            <p:nvPr/>
          </p:nvSpPr>
          <p:spPr>
            <a:xfrm>
              <a:off x="2157984" y="4793284"/>
              <a:ext cx="3698875" cy="25400"/>
            </a:xfrm>
            <a:custGeom>
              <a:avLst/>
              <a:gdLst/>
              <a:ahLst/>
              <a:cxnLst/>
              <a:rect l="l" t="t" r="r" b="b"/>
              <a:pathLst>
                <a:path w="3698875" h="25400">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 w="3698875" h="25400">
                  <a:moveTo>
                    <a:pt x="3698748" y="12700"/>
                  </a:moveTo>
                  <a:lnTo>
                    <a:pt x="3695027" y="3721"/>
                  </a:lnTo>
                  <a:lnTo>
                    <a:pt x="3686048" y="0"/>
                  </a:lnTo>
                  <a:lnTo>
                    <a:pt x="3677056" y="3721"/>
                  </a:lnTo>
                  <a:lnTo>
                    <a:pt x="3673348" y="12700"/>
                  </a:lnTo>
                  <a:lnTo>
                    <a:pt x="3677056" y="21678"/>
                  </a:lnTo>
                  <a:lnTo>
                    <a:pt x="3686048" y="25400"/>
                  </a:lnTo>
                  <a:lnTo>
                    <a:pt x="3695027" y="21678"/>
                  </a:lnTo>
                  <a:lnTo>
                    <a:pt x="3698748" y="12700"/>
                  </a:lnTo>
                  <a:close/>
                </a:path>
              </a:pathLst>
            </a:custGeom>
            <a:solidFill>
              <a:srgbClr val="000033"/>
            </a:solidFill>
          </p:spPr>
          <p:txBody>
            <a:bodyPr wrap="square" lIns="0" tIns="0" rIns="0" bIns="0" rtlCol="0"/>
            <a:lstStyle/>
            <a:p>
              <a:endParaRPr/>
            </a:p>
          </p:txBody>
        </p:sp>
      </p:grpSp>
      <p:sp>
        <p:nvSpPr>
          <p:cNvPr id="58" name="object 58"/>
          <p:cNvSpPr txBox="1"/>
          <p:nvPr/>
        </p:nvSpPr>
        <p:spPr>
          <a:xfrm>
            <a:off x="2156714" y="4821554"/>
            <a:ext cx="880744"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006862"/>
                </a:solidFill>
                <a:latin typeface="Gotham Bold"/>
                <a:cs typeface="Gotham Bold"/>
              </a:rPr>
              <a:t>CURL </a:t>
            </a:r>
            <a:r>
              <a:rPr sz="1000" spc="-20" dirty="0">
                <a:solidFill>
                  <a:srgbClr val="006862"/>
                </a:solidFill>
                <a:latin typeface="Gotham Bold"/>
                <a:cs typeface="Gotham Bold"/>
              </a:rPr>
              <a:t>FARMS</a:t>
            </a:r>
            <a:endParaRPr sz="1000">
              <a:latin typeface="Gotham Bold"/>
              <a:cs typeface="Gotham Bold"/>
            </a:endParaRPr>
          </a:p>
        </p:txBody>
      </p:sp>
      <p:grpSp>
        <p:nvGrpSpPr>
          <p:cNvPr id="59" name="object 59"/>
          <p:cNvGrpSpPr/>
          <p:nvPr/>
        </p:nvGrpSpPr>
        <p:grpSpPr>
          <a:xfrm>
            <a:off x="2162555" y="5482667"/>
            <a:ext cx="3698875" cy="25400"/>
            <a:chOff x="2162555" y="5482667"/>
            <a:chExt cx="3698875" cy="25400"/>
          </a:xfrm>
        </p:grpSpPr>
        <p:sp>
          <p:nvSpPr>
            <p:cNvPr id="60" name="object 60"/>
            <p:cNvSpPr/>
            <p:nvPr/>
          </p:nvSpPr>
          <p:spPr>
            <a:xfrm>
              <a:off x="2226274" y="5495367"/>
              <a:ext cx="3597275" cy="0"/>
            </a:xfrm>
            <a:custGeom>
              <a:avLst/>
              <a:gdLst/>
              <a:ahLst/>
              <a:cxnLst/>
              <a:rect l="l" t="t" r="r" b="b"/>
              <a:pathLst>
                <a:path w="3597275">
                  <a:moveTo>
                    <a:pt x="0" y="0"/>
                  </a:moveTo>
                  <a:lnTo>
                    <a:pt x="3596817" y="0"/>
                  </a:lnTo>
                </a:path>
              </a:pathLst>
            </a:custGeom>
            <a:ln w="25400">
              <a:solidFill>
                <a:srgbClr val="000033"/>
              </a:solidFill>
              <a:prstDash val="dot"/>
            </a:ln>
          </p:spPr>
          <p:txBody>
            <a:bodyPr wrap="square" lIns="0" tIns="0" rIns="0" bIns="0" rtlCol="0"/>
            <a:lstStyle/>
            <a:p>
              <a:endParaRPr/>
            </a:p>
          </p:txBody>
        </p:sp>
        <p:sp>
          <p:nvSpPr>
            <p:cNvPr id="61" name="object 61"/>
            <p:cNvSpPr/>
            <p:nvPr/>
          </p:nvSpPr>
          <p:spPr>
            <a:xfrm>
              <a:off x="2162556" y="5482678"/>
              <a:ext cx="3698875" cy="25400"/>
            </a:xfrm>
            <a:custGeom>
              <a:avLst/>
              <a:gdLst/>
              <a:ahLst/>
              <a:cxnLst/>
              <a:rect l="l" t="t" r="r" b="b"/>
              <a:pathLst>
                <a:path w="3698875" h="25400">
                  <a:moveTo>
                    <a:pt x="25400" y="12700"/>
                  </a:moveTo>
                  <a:lnTo>
                    <a:pt x="21678" y="3708"/>
                  </a:lnTo>
                  <a:lnTo>
                    <a:pt x="12700" y="0"/>
                  </a:lnTo>
                  <a:lnTo>
                    <a:pt x="3708" y="3708"/>
                  </a:lnTo>
                  <a:lnTo>
                    <a:pt x="0" y="12700"/>
                  </a:lnTo>
                  <a:lnTo>
                    <a:pt x="3708" y="21678"/>
                  </a:lnTo>
                  <a:lnTo>
                    <a:pt x="12700" y="25400"/>
                  </a:lnTo>
                  <a:lnTo>
                    <a:pt x="21678" y="21678"/>
                  </a:lnTo>
                  <a:lnTo>
                    <a:pt x="25400" y="12700"/>
                  </a:lnTo>
                  <a:close/>
                </a:path>
                <a:path w="3698875" h="25400">
                  <a:moveTo>
                    <a:pt x="3698748" y="12700"/>
                  </a:moveTo>
                  <a:lnTo>
                    <a:pt x="3695027" y="3708"/>
                  </a:lnTo>
                  <a:lnTo>
                    <a:pt x="3686048" y="0"/>
                  </a:lnTo>
                  <a:lnTo>
                    <a:pt x="3677056" y="3708"/>
                  </a:lnTo>
                  <a:lnTo>
                    <a:pt x="3673348" y="12700"/>
                  </a:lnTo>
                  <a:lnTo>
                    <a:pt x="3677056" y="21678"/>
                  </a:lnTo>
                  <a:lnTo>
                    <a:pt x="3686048" y="25400"/>
                  </a:lnTo>
                  <a:lnTo>
                    <a:pt x="3695027" y="21678"/>
                  </a:lnTo>
                  <a:lnTo>
                    <a:pt x="3698748" y="12700"/>
                  </a:lnTo>
                  <a:close/>
                </a:path>
              </a:pathLst>
            </a:custGeom>
            <a:solidFill>
              <a:srgbClr val="000033"/>
            </a:solidFill>
          </p:spPr>
          <p:txBody>
            <a:bodyPr wrap="square" lIns="0" tIns="0" rIns="0" bIns="0" rtlCol="0"/>
            <a:lstStyle/>
            <a:p>
              <a:endParaRPr/>
            </a:p>
          </p:txBody>
        </p:sp>
      </p:grpSp>
      <p:sp>
        <p:nvSpPr>
          <p:cNvPr id="62" name="object 62"/>
          <p:cNvSpPr txBox="1"/>
          <p:nvPr/>
        </p:nvSpPr>
        <p:spPr>
          <a:xfrm>
            <a:off x="2161285" y="5054727"/>
            <a:ext cx="99441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006862"/>
                </a:solidFill>
                <a:latin typeface="Gotham Bold"/>
                <a:cs typeface="Gotham Bold"/>
              </a:rPr>
              <a:t>DEHART</a:t>
            </a:r>
            <a:r>
              <a:rPr sz="1000" spc="-5" dirty="0">
                <a:solidFill>
                  <a:srgbClr val="006862"/>
                </a:solidFill>
                <a:latin typeface="Gotham Bold"/>
                <a:cs typeface="Gotham Bold"/>
              </a:rPr>
              <a:t> </a:t>
            </a:r>
            <a:r>
              <a:rPr sz="1000" spc="-20" dirty="0">
                <a:solidFill>
                  <a:srgbClr val="006862"/>
                </a:solidFill>
                <a:latin typeface="Gotham Bold"/>
                <a:cs typeface="Gotham Bold"/>
              </a:rPr>
              <a:t>FARM</a:t>
            </a:r>
            <a:endParaRPr sz="1000">
              <a:latin typeface="Gotham Bold"/>
              <a:cs typeface="Gotham Bold"/>
            </a:endParaRPr>
          </a:p>
        </p:txBody>
      </p:sp>
      <p:grpSp>
        <p:nvGrpSpPr>
          <p:cNvPr id="63" name="object 63"/>
          <p:cNvGrpSpPr/>
          <p:nvPr/>
        </p:nvGrpSpPr>
        <p:grpSpPr>
          <a:xfrm>
            <a:off x="2162555" y="5255043"/>
            <a:ext cx="3698875" cy="25400"/>
            <a:chOff x="2162555" y="5255043"/>
            <a:chExt cx="3698875" cy="25400"/>
          </a:xfrm>
        </p:grpSpPr>
        <p:sp>
          <p:nvSpPr>
            <p:cNvPr id="64" name="object 64"/>
            <p:cNvSpPr/>
            <p:nvPr/>
          </p:nvSpPr>
          <p:spPr>
            <a:xfrm>
              <a:off x="2226274" y="5267743"/>
              <a:ext cx="3597275" cy="0"/>
            </a:xfrm>
            <a:custGeom>
              <a:avLst/>
              <a:gdLst/>
              <a:ahLst/>
              <a:cxnLst/>
              <a:rect l="l" t="t" r="r" b="b"/>
              <a:pathLst>
                <a:path w="3597275">
                  <a:moveTo>
                    <a:pt x="0" y="0"/>
                  </a:moveTo>
                  <a:lnTo>
                    <a:pt x="3596817" y="0"/>
                  </a:lnTo>
                </a:path>
              </a:pathLst>
            </a:custGeom>
            <a:ln w="25400">
              <a:solidFill>
                <a:srgbClr val="000033"/>
              </a:solidFill>
              <a:prstDash val="dot"/>
            </a:ln>
          </p:spPr>
          <p:txBody>
            <a:bodyPr wrap="square" lIns="0" tIns="0" rIns="0" bIns="0" rtlCol="0"/>
            <a:lstStyle/>
            <a:p>
              <a:endParaRPr/>
            </a:p>
          </p:txBody>
        </p:sp>
        <p:sp>
          <p:nvSpPr>
            <p:cNvPr id="65" name="object 65"/>
            <p:cNvSpPr/>
            <p:nvPr/>
          </p:nvSpPr>
          <p:spPr>
            <a:xfrm>
              <a:off x="2162556" y="5255043"/>
              <a:ext cx="3698875" cy="25400"/>
            </a:xfrm>
            <a:custGeom>
              <a:avLst/>
              <a:gdLst/>
              <a:ahLst/>
              <a:cxnLst/>
              <a:rect l="l" t="t" r="r" b="b"/>
              <a:pathLst>
                <a:path w="3698875" h="25400">
                  <a:moveTo>
                    <a:pt x="25400" y="12700"/>
                  </a:moveTo>
                  <a:lnTo>
                    <a:pt x="21678" y="3721"/>
                  </a:lnTo>
                  <a:lnTo>
                    <a:pt x="12700" y="0"/>
                  </a:lnTo>
                  <a:lnTo>
                    <a:pt x="3708" y="3721"/>
                  </a:lnTo>
                  <a:lnTo>
                    <a:pt x="0" y="12700"/>
                  </a:lnTo>
                  <a:lnTo>
                    <a:pt x="3708" y="21691"/>
                  </a:lnTo>
                  <a:lnTo>
                    <a:pt x="12700" y="25400"/>
                  </a:lnTo>
                  <a:lnTo>
                    <a:pt x="21678" y="21691"/>
                  </a:lnTo>
                  <a:lnTo>
                    <a:pt x="25400" y="12700"/>
                  </a:lnTo>
                  <a:close/>
                </a:path>
                <a:path w="3698875" h="25400">
                  <a:moveTo>
                    <a:pt x="3698748" y="12700"/>
                  </a:moveTo>
                  <a:lnTo>
                    <a:pt x="3695027" y="3721"/>
                  </a:lnTo>
                  <a:lnTo>
                    <a:pt x="3686048" y="0"/>
                  </a:lnTo>
                  <a:lnTo>
                    <a:pt x="3677056" y="3721"/>
                  </a:lnTo>
                  <a:lnTo>
                    <a:pt x="3673348" y="12700"/>
                  </a:lnTo>
                  <a:lnTo>
                    <a:pt x="3677056" y="21691"/>
                  </a:lnTo>
                  <a:lnTo>
                    <a:pt x="3686048" y="25400"/>
                  </a:lnTo>
                  <a:lnTo>
                    <a:pt x="3695027" y="21691"/>
                  </a:lnTo>
                  <a:lnTo>
                    <a:pt x="3698748" y="12700"/>
                  </a:lnTo>
                  <a:close/>
                </a:path>
              </a:pathLst>
            </a:custGeom>
            <a:solidFill>
              <a:srgbClr val="000033"/>
            </a:solidFill>
          </p:spPr>
          <p:txBody>
            <a:bodyPr wrap="square" lIns="0" tIns="0" rIns="0" bIns="0" rtlCol="0"/>
            <a:lstStyle/>
            <a:p>
              <a:endParaRPr/>
            </a:p>
          </p:txBody>
        </p:sp>
      </p:grpSp>
      <p:sp>
        <p:nvSpPr>
          <p:cNvPr id="66" name="object 66"/>
          <p:cNvSpPr txBox="1"/>
          <p:nvPr/>
        </p:nvSpPr>
        <p:spPr>
          <a:xfrm>
            <a:off x="2161285" y="5283327"/>
            <a:ext cx="1020444"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006862"/>
                </a:solidFill>
                <a:latin typeface="Gotham Bold"/>
                <a:cs typeface="Gotham Bold"/>
              </a:rPr>
              <a:t>GROHNE </a:t>
            </a:r>
            <a:r>
              <a:rPr sz="1000" spc="-20" dirty="0">
                <a:solidFill>
                  <a:srgbClr val="006862"/>
                </a:solidFill>
                <a:latin typeface="Gotham Bold"/>
                <a:cs typeface="Gotham Bold"/>
              </a:rPr>
              <a:t>FARM</a:t>
            </a:r>
            <a:endParaRPr sz="1000">
              <a:latin typeface="Gotham Bold"/>
              <a:cs typeface="Gotham Bold"/>
            </a:endParaRPr>
          </a:p>
        </p:txBody>
      </p:sp>
      <p:grpSp>
        <p:nvGrpSpPr>
          <p:cNvPr id="67" name="object 67"/>
          <p:cNvGrpSpPr/>
          <p:nvPr/>
        </p:nvGrpSpPr>
        <p:grpSpPr>
          <a:xfrm>
            <a:off x="2164842" y="5939867"/>
            <a:ext cx="3698875" cy="25400"/>
            <a:chOff x="2164842" y="5939867"/>
            <a:chExt cx="3698875" cy="25400"/>
          </a:xfrm>
        </p:grpSpPr>
        <p:sp>
          <p:nvSpPr>
            <p:cNvPr id="68" name="object 68"/>
            <p:cNvSpPr/>
            <p:nvPr/>
          </p:nvSpPr>
          <p:spPr>
            <a:xfrm>
              <a:off x="2228560" y="5952567"/>
              <a:ext cx="3597275" cy="0"/>
            </a:xfrm>
            <a:custGeom>
              <a:avLst/>
              <a:gdLst/>
              <a:ahLst/>
              <a:cxnLst/>
              <a:rect l="l" t="t" r="r" b="b"/>
              <a:pathLst>
                <a:path w="3597275">
                  <a:moveTo>
                    <a:pt x="0" y="0"/>
                  </a:moveTo>
                  <a:lnTo>
                    <a:pt x="3596817" y="0"/>
                  </a:lnTo>
                </a:path>
              </a:pathLst>
            </a:custGeom>
            <a:ln w="25400">
              <a:solidFill>
                <a:srgbClr val="000033"/>
              </a:solidFill>
              <a:prstDash val="dot"/>
            </a:ln>
          </p:spPr>
          <p:txBody>
            <a:bodyPr wrap="square" lIns="0" tIns="0" rIns="0" bIns="0" rtlCol="0"/>
            <a:lstStyle/>
            <a:p>
              <a:endParaRPr/>
            </a:p>
          </p:txBody>
        </p:sp>
        <p:sp>
          <p:nvSpPr>
            <p:cNvPr id="69" name="object 69"/>
            <p:cNvSpPr/>
            <p:nvPr/>
          </p:nvSpPr>
          <p:spPr>
            <a:xfrm>
              <a:off x="2164842" y="5939878"/>
              <a:ext cx="3698875" cy="25400"/>
            </a:xfrm>
            <a:custGeom>
              <a:avLst/>
              <a:gdLst/>
              <a:ahLst/>
              <a:cxnLst/>
              <a:rect l="l" t="t" r="r" b="b"/>
              <a:pathLst>
                <a:path w="3698875" h="25400">
                  <a:moveTo>
                    <a:pt x="25400" y="12700"/>
                  </a:moveTo>
                  <a:lnTo>
                    <a:pt x="21678" y="3708"/>
                  </a:lnTo>
                  <a:lnTo>
                    <a:pt x="12700" y="0"/>
                  </a:lnTo>
                  <a:lnTo>
                    <a:pt x="3708" y="3708"/>
                  </a:lnTo>
                  <a:lnTo>
                    <a:pt x="0" y="12700"/>
                  </a:lnTo>
                  <a:lnTo>
                    <a:pt x="3708" y="21678"/>
                  </a:lnTo>
                  <a:lnTo>
                    <a:pt x="12700" y="25400"/>
                  </a:lnTo>
                  <a:lnTo>
                    <a:pt x="21678" y="21678"/>
                  </a:lnTo>
                  <a:lnTo>
                    <a:pt x="25400" y="12700"/>
                  </a:lnTo>
                  <a:close/>
                </a:path>
                <a:path w="3698875" h="25400">
                  <a:moveTo>
                    <a:pt x="3698748" y="12700"/>
                  </a:moveTo>
                  <a:lnTo>
                    <a:pt x="3695027" y="3708"/>
                  </a:lnTo>
                  <a:lnTo>
                    <a:pt x="3686048" y="0"/>
                  </a:lnTo>
                  <a:lnTo>
                    <a:pt x="3677056" y="3708"/>
                  </a:lnTo>
                  <a:lnTo>
                    <a:pt x="3673348" y="12700"/>
                  </a:lnTo>
                  <a:lnTo>
                    <a:pt x="3677056" y="21678"/>
                  </a:lnTo>
                  <a:lnTo>
                    <a:pt x="3686048" y="25400"/>
                  </a:lnTo>
                  <a:lnTo>
                    <a:pt x="3695027" y="21678"/>
                  </a:lnTo>
                  <a:lnTo>
                    <a:pt x="3698748" y="12700"/>
                  </a:lnTo>
                  <a:close/>
                </a:path>
              </a:pathLst>
            </a:custGeom>
            <a:solidFill>
              <a:srgbClr val="000033"/>
            </a:solidFill>
          </p:spPr>
          <p:txBody>
            <a:bodyPr wrap="square" lIns="0" tIns="0" rIns="0" bIns="0" rtlCol="0"/>
            <a:lstStyle/>
            <a:p>
              <a:endParaRPr/>
            </a:p>
          </p:txBody>
        </p:sp>
      </p:grpSp>
      <p:sp>
        <p:nvSpPr>
          <p:cNvPr id="70" name="object 70"/>
          <p:cNvSpPr txBox="1"/>
          <p:nvPr/>
        </p:nvSpPr>
        <p:spPr>
          <a:xfrm>
            <a:off x="2163572" y="5511927"/>
            <a:ext cx="1066165"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006862"/>
                </a:solidFill>
                <a:latin typeface="Gotham Bold"/>
                <a:cs typeface="Gotham Bold"/>
              </a:rPr>
              <a:t>HACKETT </a:t>
            </a:r>
            <a:r>
              <a:rPr sz="1000" spc="-20" dirty="0">
                <a:solidFill>
                  <a:srgbClr val="006862"/>
                </a:solidFill>
                <a:latin typeface="Gotham Bold"/>
                <a:cs typeface="Gotham Bold"/>
              </a:rPr>
              <a:t>FARM</a:t>
            </a:r>
            <a:endParaRPr sz="1000">
              <a:latin typeface="Gotham Bold"/>
              <a:cs typeface="Gotham Bold"/>
            </a:endParaRPr>
          </a:p>
        </p:txBody>
      </p:sp>
      <p:grpSp>
        <p:nvGrpSpPr>
          <p:cNvPr id="71" name="object 71"/>
          <p:cNvGrpSpPr/>
          <p:nvPr/>
        </p:nvGrpSpPr>
        <p:grpSpPr>
          <a:xfrm>
            <a:off x="2164842" y="5712243"/>
            <a:ext cx="3698875" cy="25400"/>
            <a:chOff x="2164842" y="5712243"/>
            <a:chExt cx="3698875" cy="25400"/>
          </a:xfrm>
        </p:grpSpPr>
        <p:sp>
          <p:nvSpPr>
            <p:cNvPr id="72" name="object 72"/>
            <p:cNvSpPr/>
            <p:nvPr/>
          </p:nvSpPr>
          <p:spPr>
            <a:xfrm>
              <a:off x="2228560" y="5724943"/>
              <a:ext cx="3597275" cy="0"/>
            </a:xfrm>
            <a:custGeom>
              <a:avLst/>
              <a:gdLst/>
              <a:ahLst/>
              <a:cxnLst/>
              <a:rect l="l" t="t" r="r" b="b"/>
              <a:pathLst>
                <a:path w="3597275">
                  <a:moveTo>
                    <a:pt x="0" y="0"/>
                  </a:moveTo>
                  <a:lnTo>
                    <a:pt x="3596817" y="0"/>
                  </a:lnTo>
                </a:path>
              </a:pathLst>
            </a:custGeom>
            <a:ln w="25400">
              <a:solidFill>
                <a:srgbClr val="000033"/>
              </a:solidFill>
              <a:prstDash val="dot"/>
            </a:ln>
          </p:spPr>
          <p:txBody>
            <a:bodyPr wrap="square" lIns="0" tIns="0" rIns="0" bIns="0" rtlCol="0"/>
            <a:lstStyle/>
            <a:p>
              <a:endParaRPr/>
            </a:p>
          </p:txBody>
        </p:sp>
        <p:sp>
          <p:nvSpPr>
            <p:cNvPr id="73" name="object 73"/>
            <p:cNvSpPr/>
            <p:nvPr/>
          </p:nvSpPr>
          <p:spPr>
            <a:xfrm>
              <a:off x="2164842" y="5712243"/>
              <a:ext cx="3698875" cy="25400"/>
            </a:xfrm>
            <a:custGeom>
              <a:avLst/>
              <a:gdLst/>
              <a:ahLst/>
              <a:cxnLst/>
              <a:rect l="l" t="t" r="r" b="b"/>
              <a:pathLst>
                <a:path w="3698875" h="25400">
                  <a:moveTo>
                    <a:pt x="25400" y="12700"/>
                  </a:moveTo>
                  <a:lnTo>
                    <a:pt x="21678" y="3721"/>
                  </a:lnTo>
                  <a:lnTo>
                    <a:pt x="12700" y="0"/>
                  </a:lnTo>
                  <a:lnTo>
                    <a:pt x="3708" y="3721"/>
                  </a:lnTo>
                  <a:lnTo>
                    <a:pt x="0" y="12700"/>
                  </a:lnTo>
                  <a:lnTo>
                    <a:pt x="3708" y="21691"/>
                  </a:lnTo>
                  <a:lnTo>
                    <a:pt x="12700" y="25400"/>
                  </a:lnTo>
                  <a:lnTo>
                    <a:pt x="21678" y="21691"/>
                  </a:lnTo>
                  <a:lnTo>
                    <a:pt x="25400" y="12700"/>
                  </a:lnTo>
                  <a:close/>
                </a:path>
                <a:path w="3698875" h="25400">
                  <a:moveTo>
                    <a:pt x="3698748" y="12700"/>
                  </a:moveTo>
                  <a:lnTo>
                    <a:pt x="3695027" y="3721"/>
                  </a:lnTo>
                  <a:lnTo>
                    <a:pt x="3686048" y="0"/>
                  </a:lnTo>
                  <a:lnTo>
                    <a:pt x="3677056" y="3721"/>
                  </a:lnTo>
                  <a:lnTo>
                    <a:pt x="3673348" y="12700"/>
                  </a:lnTo>
                  <a:lnTo>
                    <a:pt x="3677056" y="21691"/>
                  </a:lnTo>
                  <a:lnTo>
                    <a:pt x="3686048" y="25400"/>
                  </a:lnTo>
                  <a:lnTo>
                    <a:pt x="3695027" y="21691"/>
                  </a:lnTo>
                  <a:lnTo>
                    <a:pt x="3698748" y="12700"/>
                  </a:lnTo>
                  <a:close/>
                </a:path>
              </a:pathLst>
            </a:custGeom>
            <a:solidFill>
              <a:srgbClr val="000033"/>
            </a:solidFill>
          </p:spPr>
          <p:txBody>
            <a:bodyPr wrap="square" lIns="0" tIns="0" rIns="0" bIns="0" rtlCol="0"/>
            <a:lstStyle/>
            <a:p>
              <a:endParaRPr/>
            </a:p>
          </p:txBody>
        </p:sp>
      </p:grpSp>
      <p:sp>
        <p:nvSpPr>
          <p:cNvPr id="74" name="object 74"/>
          <p:cNvSpPr txBox="1"/>
          <p:nvPr/>
        </p:nvSpPr>
        <p:spPr>
          <a:xfrm>
            <a:off x="2163572" y="5740527"/>
            <a:ext cx="1662430"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006862"/>
                </a:solidFill>
                <a:latin typeface="Gotham Bold"/>
                <a:cs typeface="Gotham Bold"/>
              </a:rPr>
              <a:t>HERBOLSHEIMER</a:t>
            </a:r>
            <a:r>
              <a:rPr sz="1000" spc="35" dirty="0">
                <a:solidFill>
                  <a:srgbClr val="006862"/>
                </a:solidFill>
                <a:latin typeface="Gotham Bold"/>
                <a:cs typeface="Gotham Bold"/>
              </a:rPr>
              <a:t> </a:t>
            </a:r>
            <a:r>
              <a:rPr sz="1000" spc="-10" dirty="0">
                <a:solidFill>
                  <a:srgbClr val="006862"/>
                </a:solidFill>
                <a:latin typeface="Gotham Bold"/>
                <a:cs typeface="Gotham Bold"/>
              </a:rPr>
              <a:t>FARMS</a:t>
            </a:r>
            <a:endParaRPr sz="1000">
              <a:latin typeface="Gotham Bold"/>
              <a:cs typeface="Gotham Bold"/>
            </a:endParaRPr>
          </a:p>
        </p:txBody>
      </p:sp>
      <p:grpSp>
        <p:nvGrpSpPr>
          <p:cNvPr id="75" name="object 75"/>
          <p:cNvGrpSpPr/>
          <p:nvPr/>
        </p:nvGrpSpPr>
        <p:grpSpPr>
          <a:xfrm>
            <a:off x="2162555" y="6397067"/>
            <a:ext cx="3698875" cy="25400"/>
            <a:chOff x="2162555" y="6397067"/>
            <a:chExt cx="3698875" cy="25400"/>
          </a:xfrm>
        </p:grpSpPr>
        <p:sp>
          <p:nvSpPr>
            <p:cNvPr id="76" name="object 76"/>
            <p:cNvSpPr/>
            <p:nvPr/>
          </p:nvSpPr>
          <p:spPr>
            <a:xfrm>
              <a:off x="2226274" y="6409767"/>
              <a:ext cx="3597275" cy="0"/>
            </a:xfrm>
            <a:custGeom>
              <a:avLst/>
              <a:gdLst/>
              <a:ahLst/>
              <a:cxnLst/>
              <a:rect l="l" t="t" r="r" b="b"/>
              <a:pathLst>
                <a:path w="3597275">
                  <a:moveTo>
                    <a:pt x="0" y="0"/>
                  </a:moveTo>
                  <a:lnTo>
                    <a:pt x="3596817" y="0"/>
                  </a:lnTo>
                </a:path>
              </a:pathLst>
            </a:custGeom>
            <a:ln w="25400">
              <a:solidFill>
                <a:srgbClr val="000033"/>
              </a:solidFill>
              <a:prstDash val="dot"/>
            </a:ln>
          </p:spPr>
          <p:txBody>
            <a:bodyPr wrap="square" lIns="0" tIns="0" rIns="0" bIns="0" rtlCol="0"/>
            <a:lstStyle/>
            <a:p>
              <a:endParaRPr/>
            </a:p>
          </p:txBody>
        </p:sp>
        <p:sp>
          <p:nvSpPr>
            <p:cNvPr id="77" name="object 77"/>
            <p:cNvSpPr/>
            <p:nvPr/>
          </p:nvSpPr>
          <p:spPr>
            <a:xfrm>
              <a:off x="2162556" y="6397078"/>
              <a:ext cx="3698875" cy="25400"/>
            </a:xfrm>
            <a:custGeom>
              <a:avLst/>
              <a:gdLst/>
              <a:ahLst/>
              <a:cxnLst/>
              <a:rect l="l" t="t" r="r" b="b"/>
              <a:pathLst>
                <a:path w="3698875" h="25400">
                  <a:moveTo>
                    <a:pt x="25400" y="12700"/>
                  </a:moveTo>
                  <a:lnTo>
                    <a:pt x="21678" y="3708"/>
                  </a:lnTo>
                  <a:lnTo>
                    <a:pt x="12700" y="0"/>
                  </a:lnTo>
                  <a:lnTo>
                    <a:pt x="3708" y="3708"/>
                  </a:lnTo>
                  <a:lnTo>
                    <a:pt x="0" y="12700"/>
                  </a:lnTo>
                  <a:lnTo>
                    <a:pt x="3708" y="21678"/>
                  </a:lnTo>
                  <a:lnTo>
                    <a:pt x="12700" y="25400"/>
                  </a:lnTo>
                  <a:lnTo>
                    <a:pt x="21678" y="21678"/>
                  </a:lnTo>
                  <a:lnTo>
                    <a:pt x="25400" y="12700"/>
                  </a:lnTo>
                  <a:close/>
                </a:path>
                <a:path w="3698875" h="25400">
                  <a:moveTo>
                    <a:pt x="3698748" y="12700"/>
                  </a:moveTo>
                  <a:lnTo>
                    <a:pt x="3695027" y="3708"/>
                  </a:lnTo>
                  <a:lnTo>
                    <a:pt x="3686048" y="0"/>
                  </a:lnTo>
                  <a:lnTo>
                    <a:pt x="3677056" y="3708"/>
                  </a:lnTo>
                  <a:lnTo>
                    <a:pt x="3673348" y="12700"/>
                  </a:lnTo>
                  <a:lnTo>
                    <a:pt x="3677056" y="21678"/>
                  </a:lnTo>
                  <a:lnTo>
                    <a:pt x="3686048" y="25400"/>
                  </a:lnTo>
                  <a:lnTo>
                    <a:pt x="3695027" y="21678"/>
                  </a:lnTo>
                  <a:lnTo>
                    <a:pt x="3698748" y="12700"/>
                  </a:lnTo>
                  <a:close/>
                </a:path>
              </a:pathLst>
            </a:custGeom>
            <a:solidFill>
              <a:srgbClr val="000033"/>
            </a:solidFill>
          </p:spPr>
          <p:txBody>
            <a:bodyPr wrap="square" lIns="0" tIns="0" rIns="0" bIns="0" rtlCol="0"/>
            <a:lstStyle/>
            <a:p>
              <a:endParaRPr/>
            </a:p>
          </p:txBody>
        </p:sp>
      </p:grpSp>
      <p:sp>
        <p:nvSpPr>
          <p:cNvPr id="78" name="object 78"/>
          <p:cNvSpPr txBox="1"/>
          <p:nvPr/>
        </p:nvSpPr>
        <p:spPr>
          <a:xfrm>
            <a:off x="2161285" y="5969127"/>
            <a:ext cx="105791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006862"/>
                </a:solidFill>
                <a:latin typeface="Gotham Bold"/>
                <a:cs typeface="Gotham Bold"/>
              </a:rPr>
              <a:t>HUBBELL </a:t>
            </a:r>
            <a:r>
              <a:rPr sz="1000" spc="-20" dirty="0">
                <a:solidFill>
                  <a:srgbClr val="006862"/>
                </a:solidFill>
                <a:latin typeface="Gotham Bold"/>
                <a:cs typeface="Gotham Bold"/>
              </a:rPr>
              <a:t>FARM</a:t>
            </a:r>
            <a:endParaRPr sz="1000">
              <a:latin typeface="Gotham Bold"/>
              <a:cs typeface="Gotham Bold"/>
            </a:endParaRPr>
          </a:p>
        </p:txBody>
      </p:sp>
      <p:grpSp>
        <p:nvGrpSpPr>
          <p:cNvPr id="79" name="object 79"/>
          <p:cNvGrpSpPr/>
          <p:nvPr/>
        </p:nvGrpSpPr>
        <p:grpSpPr>
          <a:xfrm>
            <a:off x="2162555" y="6169443"/>
            <a:ext cx="3698875" cy="25400"/>
            <a:chOff x="2162555" y="6169443"/>
            <a:chExt cx="3698875" cy="25400"/>
          </a:xfrm>
        </p:grpSpPr>
        <p:sp>
          <p:nvSpPr>
            <p:cNvPr id="80" name="object 80"/>
            <p:cNvSpPr/>
            <p:nvPr/>
          </p:nvSpPr>
          <p:spPr>
            <a:xfrm>
              <a:off x="2226274" y="6182143"/>
              <a:ext cx="3597275" cy="0"/>
            </a:xfrm>
            <a:custGeom>
              <a:avLst/>
              <a:gdLst/>
              <a:ahLst/>
              <a:cxnLst/>
              <a:rect l="l" t="t" r="r" b="b"/>
              <a:pathLst>
                <a:path w="3597275">
                  <a:moveTo>
                    <a:pt x="0" y="0"/>
                  </a:moveTo>
                  <a:lnTo>
                    <a:pt x="3596817" y="0"/>
                  </a:lnTo>
                </a:path>
              </a:pathLst>
            </a:custGeom>
            <a:ln w="25400">
              <a:solidFill>
                <a:srgbClr val="000033"/>
              </a:solidFill>
              <a:prstDash val="dot"/>
            </a:ln>
          </p:spPr>
          <p:txBody>
            <a:bodyPr wrap="square" lIns="0" tIns="0" rIns="0" bIns="0" rtlCol="0"/>
            <a:lstStyle/>
            <a:p>
              <a:endParaRPr/>
            </a:p>
          </p:txBody>
        </p:sp>
        <p:sp>
          <p:nvSpPr>
            <p:cNvPr id="81" name="object 81"/>
            <p:cNvSpPr/>
            <p:nvPr/>
          </p:nvSpPr>
          <p:spPr>
            <a:xfrm>
              <a:off x="2162556" y="6169443"/>
              <a:ext cx="3698875" cy="25400"/>
            </a:xfrm>
            <a:custGeom>
              <a:avLst/>
              <a:gdLst/>
              <a:ahLst/>
              <a:cxnLst/>
              <a:rect l="l" t="t" r="r" b="b"/>
              <a:pathLst>
                <a:path w="3698875" h="25400">
                  <a:moveTo>
                    <a:pt x="25400" y="12700"/>
                  </a:moveTo>
                  <a:lnTo>
                    <a:pt x="21678" y="3721"/>
                  </a:lnTo>
                  <a:lnTo>
                    <a:pt x="12700" y="0"/>
                  </a:lnTo>
                  <a:lnTo>
                    <a:pt x="3708" y="3721"/>
                  </a:lnTo>
                  <a:lnTo>
                    <a:pt x="0" y="12700"/>
                  </a:lnTo>
                  <a:lnTo>
                    <a:pt x="3708" y="21691"/>
                  </a:lnTo>
                  <a:lnTo>
                    <a:pt x="12700" y="25400"/>
                  </a:lnTo>
                  <a:lnTo>
                    <a:pt x="21678" y="21691"/>
                  </a:lnTo>
                  <a:lnTo>
                    <a:pt x="25400" y="12700"/>
                  </a:lnTo>
                  <a:close/>
                </a:path>
                <a:path w="3698875" h="25400">
                  <a:moveTo>
                    <a:pt x="3698748" y="12700"/>
                  </a:moveTo>
                  <a:lnTo>
                    <a:pt x="3695027" y="3721"/>
                  </a:lnTo>
                  <a:lnTo>
                    <a:pt x="3686048" y="0"/>
                  </a:lnTo>
                  <a:lnTo>
                    <a:pt x="3677056" y="3721"/>
                  </a:lnTo>
                  <a:lnTo>
                    <a:pt x="3673348" y="12700"/>
                  </a:lnTo>
                  <a:lnTo>
                    <a:pt x="3677056" y="21691"/>
                  </a:lnTo>
                  <a:lnTo>
                    <a:pt x="3686048" y="25400"/>
                  </a:lnTo>
                  <a:lnTo>
                    <a:pt x="3695027" y="21691"/>
                  </a:lnTo>
                  <a:lnTo>
                    <a:pt x="3698748" y="12700"/>
                  </a:lnTo>
                  <a:close/>
                </a:path>
              </a:pathLst>
            </a:custGeom>
            <a:solidFill>
              <a:srgbClr val="000033"/>
            </a:solidFill>
          </p:spPr>
          <p:txBody>
            <a:bodyPr wrap="square" lIns="0" tIns="0" rIns="0" bIns="0" rtlCol="0"/>
            <a:lstStyle/>
            <a:p>
              <a:endParaRPr/>
            </a:p>
          </p:txBody>
        </p:sp>
      </p:grpSp>
      <p:sp>
        <p:nvSpPr>
          <p:cNvPr id="82" name="object 82"/>
          <p:cNvSpPr txBox="1"/>
          <p:nvPr/>
        </p:nvSpPr>
        <p:spPr>
          <a:xfrm>
            <a:off x="2161285" y="6197727"/>
            <a:ext cx="1755139"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006862"/>
                </a:solidFill>
                <a:latin typeface="Gotham Bold"/>
                <a:cs typeface="Gotham Bold"/>
              </a:rPr>
              <a:t>HUNTER RESEARCH </a:t>
            </a:r>
            <a:r>
              <a:rPr sz="1000" spc="-20" dirty="0">
                <a:solidFill>
                  <a:srgbClr val="006862"/>
                </a:solidFill>
                <a:latin typeface="Gotham Bold"/>
                <a:cs typeface="Gotham Bold"/>
              </a:rPr>
              <a:t>FARM</a:t>
            </a:r>
            <a:endParaRPr sz="1000">
              <a:latin typeface="Gotham Bold"/>
              <a:cs typeface="Gotham Bold"/>
            </a:endParaRPr>
          </a:p>
        </p:txBody>
      </p:sp>
      <p:grpSp>
        <p:nvGrpSpPr>
          <p:cNvPr id="83" name="object 83"/>
          <p:cNvGrpSpPr/>
          <p:nvPr/>
        </p:nvGrpSpPr>
        <p:grpSpPr>
          <a:xfrm>
            <a:off x="2162555" y="6854267"/>
            <a:ext cx="3698875" cy="25400"/>
            <a:chOff x="2162555" y="6854267"/>
            <a:chExt cx="3698875" cy="25400"/>
          </a:xfrm>
        </p:grpSpPr>
        <p:sp>
          <p:nvSpPr>
            <p:cNvPr id="84" name="object 84"/>
            <p:cNvSpPr/>
            <p:nvPr/>
          </p:nvSpPr>
          <p:spPr>
            <a:xfrm>
              <a:off x="2226274" y="6866967"/>
              <a:ext cx="3597275" cy="0"/>
            </a:xfrm>
            <a:custGeom>
              <a:avLst/>
              <a:gdLst/>
              <a:ahLst/>
              <a:cxnLst/>
              <a:rect l="l" t="t" r="r" b="b"/>
              <a:pathLst>
                <a:path w="3597275">
                  <a:moveTo>
                    <a:pt x="0" y="0"/>
                  </a:moveTo>
                  <a:lnTo>
                    <a:pt x="3596817" y="0"/>
                  </a:lnTo>
                </a:path>
              </a:pathLst>
            </a:custGeom>
            <a:ln w="25400">
              <a:solidFill>
                <a:srgbClr val="000033"/>
              </a:solidFill>
              <a:prstDash val="dot"/>
            </a:ln>
          </p:spPr>
          <p:txBody>
            <a:bodyPr wrap="square" lIns="0" tIns="0" rIns="0" bIns="0" rtlCol="0"/>
            <a:lstStyle/>
            <a:p>
              <a:endParaRPr/>
            </a:p>
          </p:txBody>
        </p:sp>
        <p:sp>
          <p:nvSpPr>
            <p:cNvPr id="85" name="object 85"/>
            <p:cNvSpPr/>
            <p:nvPr/>
          </p:nvSpPr>
          <p:spPr>
            <a:xfrm>
              <a:off x="2162556" y="6854278"/>
              <a:ext cx="3698875" cy="25400"/>
            </a:xfrm>
            <a:custGeom>
              <a:avLst/>
              <a:gdLst/>
              <a:ahLst/>
              <a:cxnLst/>
              <a:rect l="l" t="t" r="r" b="b"/>
              <a:pathLst>
                <a:path w="3698875" h="25400">
                  <a:moveTo>
                    <a:pt x="25400" y="12700"/>
                  </a:moveTo>
                  <a:lnTo>
                    <a:pt x="21678" y="3708"/>
                  </a:lnTo>
                  <a:lnTo>
                    <a:pt x="12700" y="0"/>
                  </a:lnTo>
                  <a:lnTo>
                    <a:pt x="3708" y="3708"/>
                  </a:lnTo>
                  <a:lnTo>
                    <a:pt x="0" y="12700"/>
                  </a:lnTo>
                  <a:lnTo>
                    <a:pt x="3708" y="21678"/>
                  </a:lnTo>
                  <a:lnTo>
                    <a:pt x="12700" y="25400"/>
                  </a:lnTo>
                  <a:lnTo>
                    <a:pt x="21678" y="21678"/>
                  </a:lnTo>
                  <a:lnTo>
                    <a:pt x="25400" y="12700"/>
                  </a:lnTo>
                  <a:close/>
                </a:path>
                <a:path w="3698875" h="25400">
                  <a:moveTo>
                    <a:pt x="3698748" y="12700"/>
                  </a:moveTo>
                  <a:lnTo>
                    <a:pt x="3695027" y="3708"/>
                  </a:lnTo>
                  <a:lnTo>
                    <a:pt x="3686048" y="0"/>
                  </a:lnTo>
                  <a:lnTo>
                    <a:pt x="3677056" y="3708"/>
                  </a:lnTo>
                  <a:lnTo>
                    <a:pt x="3673348" y="12700"/>
                  </a:lnTo>
                  <a:lnTo>
                    <a:pt x="3677056" y="21678"/>
                  </a:lnTo>
                  <a:lnTo>
                    <a:pt x="3686048" y="25400"/>
                  </a:lnTo>
                  <a:lnTo>
                    <a:pt x="3695027" y="21678"/>
                  </a:lnTo>
                  <a:lnTo>
                    <a:pt x="3698748" y="12700"/>
                  </a:lnTo>
                  <a:close/>
                </a:path>
              </a:pathLst>
            </a:custGeom>
            <a:solidFill>
              <a:srgbClr val="000033"/>
            </a:solidFill>
          </p:spPr>
          <p:txBody>
            <a:bodyPr wrap="square" lIns="0" tIns="0" rIns="0" bIns="0" rtlCol="0"/>
            <a:lstStyle/>
            <a:p>
              <a:endParaRPr/>
            </a:p>
          </p:txBody>
        </p:sp>
      </p:grpSp>
      <p:sp>
        <p:nvSpPr>
          <p:cNvPr id="86" name="object 86"/>
          <p:cNvSpPr txBox="1"/>
          <p:nvPr/>
        </p:nvSpPr>
        <p:spPr>
          <a:xfrm>
            <a:off x="2161285" y="6426327"/>
            <a:ext cx="206375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006862"/>
                </a:solidFill>
                <a:latin typeface="Gotham Bold"/>
                <a:cs typeface="Gotham Bold"/>
              </a:rPr>
              <a:t>HUNTER</a:t>
            </a:r>
            <a:r>
              <a:rPr sz="1000" spc="15" dirty="0">
                <a:solidFill>
                  <a:srgbClr val="006862"/>
                </a:solidFill>
                <a:latin typeface="Gotham Bold"/>
                <a:cs typeface="Gotham Bold"/>
              </a:rPr>
              <a:t> </a:t>
            </a:r>
            <a:r>
              <a:rPr sz="1000" spc="-10" dirty="0">
                <a:solidFill>
                  <a:srgbClr val="006862"/>
                </a:solidFill>
                <a:latin typeface="Gotham Bold"/>
                <a:cs typeface="Gotham Bold"/>
              </a:rPr>
              <a:t>SCHOLARSHIP</a:t>
            </a:r>
            <a:r>
              <a:rPr sz="1000" spc="15" dirty="0">
                <a:solidFill>
                  <a:srgbClr val="006862"/>
                </a:solidFill>
                <a:latin typeface="Gotham Bold"/>
                <a:cs typeface="Gotham Bold"/>
              </a:rPr>
              <a:t> </a:t>
            </a:r>
            <a:r>
              <a:rPr sz="1000" spc="-10" dirty="0">
                <a:solidFill>
                  <a:srgbClr val="006862"/>
                </a:solidFill>
                <a:latin typeface="Gotham Bold"/>
                <a:cs typeface="Gotham Bold"/>
              </a:rPr>
              <a:t>FARMS</a:t>
            </a:r>
            <a:endParaRPr sz="1000">
              <a:latin typeface="Gotham Bold"/>
              <a:cs typeface="Gotham Bold"/>
            </a:endParaRPr>
          </a:p>
        </p:txBody>
      </p:sp>
      <p:grpSp>
        <p:nvGrpSpPr>
          <p:cNvPr id="87" name="object 87"/>
          <p:cNvGrpSpPr/>
          <p:nvPr/>
        </p:nvGrpSpPr>
        <p:grpSpPr>
          <a:xfrm>
            <a:off x="2162555" y="6626644"/>
            <a:ext cx="3698875" cy="25400"/>
            <a:chOff x="2162555" y="6626644"/>
            <a:chExt cx="3698875" cy="25400"/>
          </a:xfrm>
        </p:grpSpPr>
        <p:sp>
          <p:nvSpPr>
            <p:cNvPr id="88" name="object 88"/>
            <p:cNvSpPr/>
            <p:nvPr/>
          </p:nvSpPr>
          <p:spPr>
            <a:xfrm>
              <a:off x="2226274" y="6639344"/>
              <a:ext cx="3597275" cy="0"/>
            </a:xfrm>
            <a:custGeom>
              <a:avLst/>
              <a:gdLst/>
              <a:ahLst/>
              <a:cxnLst/>
              <a:rect l="l" t="t" r="r" b="b"/>
              <a:pathLst>
                <a:path w="3597275">
                  <a:moveTo>
                    <a:pt x="0" y="0"/>
                  </a:moveTo>
                  <a:lnTo>
                    <a:pt x="3596817" y="0"/>
                  </a:lnTo>
                </a:path>
              </a:pathLst>
            </a:custGeom>
            <a:ln w="25400">
              <a:solidFill>
                <a:srgbClr val="000033"/>
              </a:solidFill>
              <a:prstDash val="dot"/>
            </a:ln>
          </p:spPr>
          <p:txBody>
            <a:bodyPr wrap="square" lIns="0" tIns="0" rIns="0" bIns="0" rtlCol="0"/>
            <a:lstStyle/>
            <a:p>
              <a:endParaRPr/>
            </a:p>
          </p:txBody>
        </p:sp>
        <p:sp>
          <p:nvSpPr>
            <p:cNvPr id="89" name="object 89"/>
            <p:cNvSpPr/>
            <p:nvPr/>
          </p:nvSpPr>
          <p:spPr>
            <a:xfrm>
              <a:off x="2162556" y="6626644"/>
              <a:ext cx="3698875" cy="25400"/>
            </a:xfrm>
            <a:custGeom>
              <a:avLst/>
              <a:gdLst/>
              <a:ahLst/>
              <a:cxnLst/>
              <a:rect l="l" t="t" r="r" b="b"/>
              <a:pathLst>
                <a:path w="3698875" h="25400">
                  <a:moveTo>
                    <a:pt x="25400" y="12700"/>
                  </a:moveTo>
                  <a:lnTo>
                    <a:pt x="21678" y="3721"/>
                  </a:lnTo>
                  <a:lnTo>
                    <a:pt x="12700" y="0"/>
                  </a:lnTo>
                  <a:lnTo>
                    <a:pt x="3708" y="3721"/>
                  </a:lnTo>
                  <a:lnTo>
                    <a:pt x="0" y="12700"/>
                  </a:lnTo>
                  <a:lnTo>
                    <a:pt x="3708" y="21691"/>
                  </a:lnTo>
                  <a:lnTo>
                    <a:pt x="12700" y="25400"/>
                  </a:lnTo>
                  <a:lnTo>
                    <a:pt x="21678" y="21691"/>
                  </a:lnTo>
                  <a:lnTo>
                    <a:pt x="25400" y="12700"/>
                  </a:lnTo>
                  <a:close/>
                </a:path>
                <a:path w="3698875" h="25400">
                  <a:moveTo>
                    <a:pt x="3698748" y="12700"/>
                  </a:moveTo>
                  <a:lnTo>
                    <a:pt x="3695027" y="3721"/>
                  </a:lnTo>
                  <a:lnTo>
                    <a:pt x="3686048" y="0"/>
                  </a:lnTo>
                  <a:lnTo>
                    <a:pt x="3677056" y="3721"/>
                  </a:lnTo>
                  <a:lnTo>
                    <a:pt x="3673348" y="12700"/>
                  </a:lnTo>
                  <a:lnTo>
                    <a:pt x="3677056" y="21691"/>
                  </a:lnTo>
                  <a:lnTo>
                    <a:pt x="3686048" y="25400"/>
                  </a:lnTo>
                  <a:lnTo>
                    <a:pt x="3695027" y="21691"/>
                  </a:lnTo>
                  <a:lnTo>
                    <a:pt x="3698748" y="12700"/>
                  </a:lnTo>
                  <a:close/>
                </a:path>
              </a:pathLst>
            </a:custGeom>
            <a:solidFill>
              <a:srgbClr val="000033"/>
            </a:solidFill>
          </p:spPr>
          <p:txBody>
            <a:bodyPr wrap="square" lIns="0" tIns="0" rIns="0" bIns="0" rtlCol="0"/>
            <a:lstStyle/>
            <a:p>
              <a:endParaRPr/>
            </a:p>
          </p:txBody>
        </p:sp>
      </p:grpSp>
      <p:sp>
        <p:nvSpPr>
          <p:cNvPr id="90" name="object 90"/>
          <p:cNvSpPr txBox="1"/>
          <p:nvPr/>
        </p:nvSpPr>
        <p:spPr>
          <a:xfrm>
            <a:off x="2161285" y="6654927"/>
            <a:ext cx="1855470"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006862"/>
                </a:solidFill>
                <a:latin typeface="Gotham Bold"/>
                <a:cs typeface="Gotham Bold"/>
              </a:rPr>
              <a:t>O’CONNELL-</a:t>
            </a:r>
            <a:r>
              <a:rPr sz="1000" dirty="0">
                <a:solidFill>
                  <a:srgbClr val="006862"/>
                </a:solidFill>
                <a:latin typeface="Gotham Bold"/>
                <a:cs typeface="Gotham Bold"/>
              </a:rPr>
              <a:t>PHILLIPS</a:t>
            </a:r>
            <a:r>
              <a:rPr sz="1000" spc="-30" dirty="0">
                <a:solidFill>
                  <a:srgbClr val="006862"/>
                </a:solidFill>
                <a:latin typeface="Gotham Bold"/>
                <a:cs typeface="Gotham Bold"/>
              </a:rPr>
              <a:t> </a:t>
            </a:r>
            <a:r>
              <a:rPr sz="1000" spc="-20" dirty="0">
                <a:solidFill>
                  <a:srgbClr val="006862"/>
                </a:solidFill>
                <a:latin typeface="Gotham Bold"/>
                <a:cs typeface="Gotham Bold"/>
              </a:rPr>
              <a:t>FARM</a:t>
            </a:r>
            <a:endParaRPr sz="1000">
              <a:latin typeface="Gotham Bold"/>
              <a:cs typeface="Gotham Bold"/>
            </a:endParaRPr>
          </a:p>
        </p:txBody>
      </p:sp>
      <p:grpSp>
        <p:nvGrpSpPr>
          <p:cNvPr id="91" name="object 91"/>
          <p:cNvGrpSpPr/>
          <p:nvPr/>
        </p:nvGrpSpPr>
        <p:grpSpPr>
          <a:xfrm>
            <a:off x="2164842" y="7311468"/>
            <a:ext cx="3698875" cy="25400"/>
            <a:chOff x="2164842" y="7311468"/>
            <a:chExt cx="3698875" cy="25400"/>
          </a:xfrm>
        </p:grpSpPr>
        <p:sp>
          <p:nvSpPr>
            <p:cNvPr id="92" name="object 92"/>
            <p:cNvSpPr/>
            <p:nvPr/>
          </p:nvSpPr>
          <p:spPr>
            <a:xfrm>
              <a:off x="2228560" y="7324168"/>
              <a:ext cx="3597275" cy="0"/>
            </a:xfrm>
            <a:custGeom>
              <a:avLst/>
              <a:gdLst/>
              <a:ahLst/>
              <a:cxnLst/>
              <a:rect l="l" t="t" r="r" b="b"/>
              <a:pathLst>
                <a:path w="3597275">
                  <a:moveTo>
                    <a:pt x="0" y="0"/>
                  </a:moveTo>
                  <a:lnTo>
                    <a:pt x="3596817" y="0"/>
                  </a:lnTo>
                </a:path>
              </a:pathLst>
            </a:custGeom>
            <a:ln w="25400">
              <a:solidFill>
                <a:srgbClr val="000033"/>
              </a:solidFill>
              <a:prstDash val="dot"/>
            </a:ln>
          </p:spPr>
          <p:txBody>
            <a:bodyPr wrap="square" lIns="0" tIns="0" rIns="0" bIns="0" rtlCol="0"/>
            <a:lstStyle/>
            <a:p>
              <a:endParaRPr/>
            </a:p>
          </p:txBody>
        </p:sp>
        <p:sp>
          <p:nvSpPr>
            <p:cNvPr id="93" name="object 93"/>
            <p:cNvSpPr/>
            <p:nvPr/>
          </p:nvSpPr>
          <p:spPr>
            <a:xfrm>
              <a:off x="2164842" y="7311478"/>
              <a:ext cx="3698875" cy="25400"/>
            </a:xfrm>
            <a:custGeom>
              <a:avLst/>
              <a:gdLst/>
              <a:ahLst/>
              <a:cxnLst/>
              <a:rect l="l" t="t" r="r" b="b"/>
              <a:pathLst>
                <a:path w="3698875" h="25400">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 w="3698875" h="25400">
                  <a:moveTo>
                    <a:pt x="3698748" y="12700"/>
                  </a:moveTo>
                  <a:lnTo>
                    <a:pt x="3695027" y="3721"/>
                  </a:lnTo>
                  <a:lnTo>
                    <a:pt x="3686048" y="0"/>
                  </a:lnTo>
                  <a:lnTo>
                    <a:pt x="3677056" y="3721"/>
                  </a:lnTo>
                  <a:lnTo>
                    <a:pt x="3673348" y="12700"/>
                  </a:lnTo>
                  <a:lnTo>
                    <a:pt x="3677056" y="21678"/>
                  </a:lnTo>
                  <a:lnTo>
                    <a:pt x="3686048" y="25400"/>
                  </a:lnTo>
                  <a:lnTo>
                    <a:pt x="3695027" y="21678"/>
                  </a:lnTo>
                  <a:lnTo>
                    <a:pt x="3698748" y="12700"/>
                  </a:lnTo>
                  <a:close/>
                </a:path>
              </a:pathLst>
            </a:custGeom>
            <a:solidFill>
              <a:srgbClr val="000033"/>
            </a:solidFill>
          </p:spPr>
          <p:txBody>
            <a:bodyPr wrap="square" lIns="0" tIns="0" rIns="0" bIns="0" rtlCol="0"/>
            <a:lstStyle/>
            <a:p>
              <a:endParaRPr/>
            </a:p>
          </p:txBody>
        </p:sp>
      </p:grpSp>
      <p:sp>
        <p:nvSpPr>
          <p:cNvPr id="94" name="object 94"/>
          <p:cNvSpPr txBox="1"/>
          <p:nvPr/>
        </p:nvSpPr>
        <p:spPr>
          <a:xfrm>
            <a:off x="2163572" y="6883527"/>
            <a:ext cx="119507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006862"/>
                </a:solidFill>
                <a:latin typeface="Gotham Bold"/>
                <a:cs typeface="Gotham Bold"/>
              </a:rPr>
              <a:t>SPILLMAN</a:t>
            </a:r>
            <a:r>
              <a:rPr sz="1000" spc="-55" dirty="0">
                <a:solidFill>
                  <a:srgbClr val="006862"/>
                </a:solidFill>
                <a:latin typeface="Gotham Bold"/>
                <a:cs typeface="Gotham Bold"/>
              </a:rPr>
              <a:t> </a:t>
            </a:r>
            <a:r>
              <a:rPr sz="1000" spc="-10" dirty="0">
                <a:solidFill>
                  <a:srgbClr val="006862"/>
                </a:solidFill>
                <a:latin typeface="Gotham Bold"/>
                <a:cs typeface="Gotham Bold"/>
              </a:rPr>
              <a:t>FARMS</a:t>
            </a:r>
            <a:endParaRPr sz="1000">
              <a:latin typeface="Gotham Bold"/>
              <a:cs typeface="Gotham Bold"/>
            </a:endParaRPr>
          </a:p>
        </p:txBody>
      </p:sp>
      <p:grpSp>
        <p:nvGrpSpPr>
          <p:cNvPr id="95" name="object 95"/>
          <p:cNvGrpSpPr/>
          <p:nvPr/>
        </p:nvGrpSpPr>
        <p:grpSpPr>
          <a:xfrm>
            <a:off x="2164842" y="7083844"/>
            <a:ext cx="3698875" cy="25400"/>
            <a:chOff x="2164842" y="7083844"/>
            <a:chExt cx="3698875" cy="25400"/>
          </a:xfrm>
        </p:grpSpPr>
        <p:sp>
          <p:nvSpPr>
            <p:cNvPr id="96" name="object 96"/>
            <p:cNvSpPr/>
            <p:nvPr/>
          </p:nvSpPr>
          <p:spPr>
            <a:xfrm>
              <a:off x="2228560" y="7096544"/>
              <a:ext cx="3597275" cy="0"/>
            </a:xfrm>
            <a:custGeom>
              <a:avLst/>
              <a:gdLst/>
              <a:ahLst/>
              <a:cxnLst/>
              <a:rect l="l" t="t" r="r" b="b"/>
              <a:pathLst>
                <a:path w="3597275">
                  <a:moveTo>
                    <a:pt x="0" y="0"/>
                  </a:moveTo>
                  <a:lnTo>
                    <a:pt x="3596817" y="0"/>
                  </a:lnTo>
                </a:path>
              </a:pathLst>
            </a:custGeom>
            <a:ln w="25400">
              <a:solidFill>
                <a:srgbClr val="000033"/>
              </a:solidFill>
              <a:prstDash val="dot"/>
            </a:ln>
          </p:spPr>
          <p:txBody>
            <a:bodyPr wrap="square" lIns="0" tIns="0" rIns="0" bIns="0" rtlCol="0"/>
            <a:lstStyle/>
            <a:p>
              <a:endParaRPr/>
            </a:p>
          </p:txBody>
        </p:sp>
        <p:sp>
          <p:nvSpPr>
            <p:cNvPr id="97" name="object 97"/>
            <p:cNvSpPr/>
            <p:nvPr/>
          </p:nvSpPr>
          <p:spPr>
            <a:xfrm>
              <a:off x="2164842" y="7083844"/>
              <a:ext cx="3698875" cy="25400"/>
            </a:xfrm>
            <a:custGeom>
              <a:avLst/>
              <a:gdLst/>
              <a:ahLst/>
              <a:cxnLst/>
              <a:rect l="l" t="t" r="r" b="b"/>
              <a:pathLst>
                <a:path w="3698875" h="25400">
                  <a:moveTo>
                    <a:pt x="25400" y="12700"/>
                  </a:moveTo>
                  <a:lnTo>
                    <a:pt x="21678" y="3721"/>
                  </a:lnTo>
                  <a:lnTo>
                    <a:pt x="12700" y="0"/>
                  </a:lnTo>
                  <a:lnTo>
                    <a:pt x="3708" y="3721"/>
                  </a:lnTo>
                  <a:lnTo>
                    <a:pt x="0" y="12700"/>
                  </a:lnTo>
                  <a:lnTo>
                    <a:pt x="3708" y="21691"/>
                  </a:lnTo>
                  <a:lnTo>
                    <a:pt x="12700" y="25400"/>
                  </a:lnTo>
                  <a:lnTo>
                    <a:pt x="21678" y="21691"/>
                  </a:lnTo>
                  <a:lnTo>
                    <a:pt x="25400" y="12700"/>
                  </a:lnTo>
                  <a:close/>
                </a:path>
                <a:path w="3698875" h="25400">
                  <a:moveTo>
                    <a:pt x="3698748" y="12700"/>
                  </a:moveTo>
                  <a:lnTo>
                    <a:pt x="3695027" y="3721"/>
                  </a:lnTo>
                  <a:lnTo>
                    <a:pt x="3686048" y="0"/>
                  </a:lnTo>
                  <a:lnTo>
                    <a:pt x="3677056" y="3721"/>
                  </a:lnTo>
                  <a:lnTo>
                    <a:pt x="3673348" y="12700"/>
                  </a:lnTo>
                  <a:lnTo>
                    <a:pt x="3677056" y="21691"/>
                  </a:lnTo>
                  <a:lnTo>
                    <a:pt x="3686048" y="25400"/>
                  </a:lnTo>
                  <a:lnTo>
                    <a:pt x="3695027" y="21691"/>
                  </a:lnTo>
                  <a:lnTo>
                    <a:pt x="3698748" y="12700"/>
                  </a:lnTo>
                  <a:close/>
                </a:path>
              </a:pathLst>
            </a:custGeom>
            <a:solidFill>
              <a:srgbClr val="000033"/>
            </a:solidFill>
          </p:spPr>
          <p:txBody>
            <a:bodyPr wrap="square" lIns="0" tIns="0" rIns="0" bIns="0" rtlCol="0"/>
            <a:lstStyle/>
            <a:p>
              <a:endParaRPr/>
            </a:p>
          </p:txBody>
        </p:sp>
      </p:grpSp>
      <p:sp>
        <p:nvSpPr>
          <p:cNvPr id="98" name="object 98"/>
          <p:cNvSpPr txBox="1"/>
          <p:nvPr/>
        </p:nvSpPr>
        <p:spPr>
          <a:xfrm>
            <a:off x="2163572" y="7112127"/>
            <a:ext cx="1553845" cy="177800"/>
          </a:xfrm>
          <a:prstGeom prst="rect">
            <a:avLst/>
          </a:prstGeom>
        </p:spPr>
        <p:txBody>
          <a:bodyPr vert="horz" wrap="square" lIns="0" tIns="12700" rIns="0" bIns="0" rtlCol="0">
            <a:spAutoFit/>
          </a:bodyPr>
          <a:lstStyle/>
          <a:p>
            <a:pPr marL="12700">
              <a:lnSpc>
                <a:spcPct val="100000"/>
              </a:lnSpc>
              <a:spcBef>
                <a:spcPts val="100"/>
              </a:spcBef>
            </a:pPr>
            <a:r>
              <a:rPr sz="1000" spc="-35" dirty="0">
                <a:solidFill>
                  <a:srgbClr val="006862"/>
                </a:solidFill>
                <a:latin typeface="Gotham Bold"/>
                <a:cs typeface="Gotham Bold"/>
              </a:rPr>
              <a:t>VOIGT-</a:t>
            </a:r>
            <a:r>
              <a:rPr sz="1000" dirty="0">
                <a:solidFill>
                  <a:srgbClr val="006862"/>
                </a:solidFill>
                <a:latin typeface="Gotham Bold"/>
                <a:cs typeface="Gotham Bold"/>
              </a:rPr>
              <a:t>FREEMAN</a:t>
            </a:r>
            <a:r>
              <a:rPr sz="1000" spc="40" dirty="0">
                <a:solidFill>
                  <a:srgbClr val="006862"/>
                </a:solidFill>
                <a:latin typeface="Gotham Bold"/>
                <a:cs typeface="Gotham Bold"/>
              </a:rPr>
              <a:t> </a:t>
            </a:r>
            <a:r>
              <a:rPr sz="1000" spc="-20" dirty="0">
                <a:solidFill>
                  <a:srgbClr val="006862"/>
                </a:solidFill>
                <a:latin typeface="Gotham Bold"/>
                <a:cs typeface="Gotham Bold"/>
              </a:rPr>
              <a:t>FARM</a:t>
            </a:r>
            <a:endParaRPr sz="1000">
              <a:latin typeface="Gotham Bold"/>
              <a:cs typeface="Gotham Bold"/>
            </a:endParaRPr>
          </a:p>
        </p:txBody>
      </p:sp>
      <p:grpSp>
        <p:nvGrpSpPr>
          <p:cNvPr id="99" name="object 99"/>
          <p:cNvGrpSpPr/>
          <p:nvPr/>
        </p:nvGrpSpPr>
        <p:grpSpPr>
          <a:xfrm>
            <a:off x="2162555" y="7768668"/>
            <a:ext cx="3698875" cy="25400"/>
            <a:chOff x="2162555" y="7768668"/>
            <a:chExt cx="3698875" cy="25400"/>
          </a:xfrm>
        </p:grpSpPr>
        <p:sp>
          <p:nvSpPr>
            <p:cNvPr id="100" name="object 100"/>
            <p:cNvSpPr/>
            <p:nvPr/>
          </p:nvSpPr>
          <p:spPr>
            <a:xfrm>
              <a:off x="2226274" y="7781368"/>
              <a:ext cx="3597275" cy="0"/>
            </a:xfrm>
            <a:custGeom>
              <a:avLst/>
              <a:gdLst/>
              <a:ahLst/>
              <a:cxnLst/>
              <a:rect l="l" t="t" r="r" b="b"/>
              <a:pathLst>
                <a:path w="3597275">
                  <a:moveTo>
                    <a:pt x="0" y="0"/>
                  </a:moveTo>
                  <a:lnTo>
                    <a:pt x="3596817" y="0"/>
                  </a:lnTo>
                </a:path>
              </a:pathLst>
            </a:custGeom>
            <a:ln w="25400">
              <a:solidFill>
                <a:srgbClr val="000033"/>
              </a:solidFill>
              <a:prstDash val="dot"/>
            </a:ln>
          </p:spPr>
          <p:txBody>
            <a:bodyPr wrap="square" lIns="0" tIns="0" rIns="0" bIns="0" rtlCol="0"/>
            <a:lstStyle/>
            <a:p>
              <a:endParaRPr/>
            </a:p>
          </p:txBody>
        </p:sp>
        <p:sp>
          <p:nvSpPr>
            <p:cNvPr id="101" name="object 101"/>
            <p:cNvSpPr/>
            <p:nvPr/>
          </p:nvSpPr>
          <p:spPr>
            <a:xfrm>
              <a:off x="2162556" y="7768678"/>
              <a:ext cx="3698875" cy="25400"/>
            </a:xfrm>
            <a:custGeom>
              <a:avLst/>
              <a:gdLst/>
              <a:ahLst/>
              <a:cxnLst/>
              <a:rect l="l" t="t" r="r" b="b"/>
              <a:pathLst>
                <a:path w="3698875" h="25400">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 w="3698875" h="25400">
                  <a:moveTo>
                    <a:pt x="3698748" y="12700"/>
                  </a:moveTo>
                  <a:lnTo>
                    <a:pt x="3695027" y="3721"/>
                  </a:lnTo>
                  <a:lnTo>
                    <a:pt x="3686048" y="0"/>
                  </a:lnTo>
                  <a:lnTo>
                    <a:pt x="3677056" y="3721"/>
                  </a:lnTo>
                  <a:lnTo>
                    <a:pt x="3673348" y="12700"/>
                  </a:lnTo>
                  <a:lnTo>
                    <a:pt x="3677056" y="21678"/>
                  </a:lnTo>
                  <a:lnTo>
                    <a:pt x="3686048" y="25400"/>
                  </a:lnTo>
                  <a:lnTo>
                    <a:pt x="3695027" y="21678"/>
                  </a:lnTo>
                  <a:lnTo>
                    <a:pt x="3698748" y="12700"/>
                  </a:lnTo>
                  <a:close/>
                </a:path>
              </a:pathLst>
            </a:custGeom>
            <a:solidFill>
              <a:srgbClr val="000033"/>
            </a:solidFill>
          </p:spPr>
          <p:txBody>
            <a:bodyPr wrap="square" lIns="0" tIns="0" rIns="0" bIns="0" rtlCol="0"/>
            <a:lstStyle/>
            <a:p>
              <a:endParaRPr/>
            </a:p>
          </p:txBody>
        </p:sp>
      </p:grpSp>
      <p:sp>
        <p:nvSpPr>
          <p:cNvPr id="102" name="object 102"/>
          <p:cNvSpPr txBox="1"/>
          <p:nvPr/>
        </p:nvSpPr>
        <p:spPr>
          <a:xfrm>
            <a:off x="2161285" y="7340727"/>
            <a:ext cx="1000125"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006862"/>
                </a:solidFill>
                <a:latin typeface="Gotham Bold"/>
                <a:cs typeface="Gotham Bold"/>
              </a:rPr>
              <a:t>WAFFLE</a:t>
            </a:r>
            <a:r>
              <a:rPr sz="1000" spc="-45" dirty="0">
                <a:solidFill>
                  <a:srgbClr val="006862"/>
                </a:solidFill>
                <a:latin typeface="Gotham Bold"/>
                <a:cs typeface="Gotham Bold"/>
              </a:rPr>
              <a:t> </a:t>
            </a:r>
            <a:r>
              <a:rPr sz="1000" spc="-20" dirty="0">
                <a:solidFill>
                  <a:srgbClr val="006862"/>
                </a:solidFill>
                <a:latin typeface="Gotham Bold"/>
                <a:cs typeface="Gotham Bold"/>
              </a:rPr>
              <a:t>FARM</a:t>
            </a:r>
            <a:endParaRPr sz="1000">
              <a:latin typeface="Gotham Bold"/>
              <a:cs typeface="Gotham Bold"/>
            </a:endParaRPr>
          </a:p>
        </p:txBody>
      </p:sp>
      <p:grpSp>
        <p:nvGrpSpPr>
          <p:cNvPr id="103" name="object 103"/>
          <p:cNvGrpSpPr/>
          <p:nvPr/>
        </p:nvGrpSpPr>
        <p:grpSpPr>
          <a:xfrm>
            <a:off x="2162555" y="7541045"/>
            <a:ext cx="3698875" cy="25400"/>
            <a:chOff x="2162555" y="7541045"/>
            <a:chExt cx="3698875" cy="25400"/>
          </a:xfrm>
        </p:grpSpPr>
        <p:sp>
          <p:nvSpPr>
            <p:cNvPr id="104" name="object 104"/>
            <p:cNvSpPr/>
            <p:nvPr/>
          </p:nvSpPr>
          <p:spPr>
            <a:xfrm>
              <a:off x="2226274" y="7553745"/>
              <a:ext cx="3597275" cy="0"/>
            </a:xfrm>
            <a:custGeom>
              <a:avLst/>
              <a:gdLst/>
              <a:ahLst/>
              <a:cxnLst/>
              <a:rect l="l" t="t" r="r" b="b"/>
              <a:pathLst>
                <a:path w="3597275">
                  <a:moveTo>
                    <a:pt x="0" y="0"/>
                  </a:moveTo>
                  <a:lnTo>
                    <a:pt x="3596817" y="0"/>
                  </a:lnTo>
                </a:path>
              </a:pathLst>
            </a:custGeom>
            <a:ln w="25400">
              <a:solidFill>
                <a:srgbClr val="000033"/>
              </a:solidFill>
              <a:prstDash val="dot"/>
            </a:ln>
          </p:spPr>
          <p:txBody>
            <a:bodyPr wrap="square" lIns="0" tIns="0" rIns="0" bIns="0" rtlCol="0"/>
            <a:lstStyle/>
            <a:p>
              <a:endParaRPr/>
            </a:p>
          </p:txBody>
        </p:sp>
        <p:sp>
          <p:nvSpPr>
            <p:cNvPr id="105" name="object 105"/>
            <p:cNvSpPr/>
            <p:nvPr/>
          </p:nvSpPr>
          <p:spPr>
            <a:xfrm>
              <a:off x="2162556" y="7541056"/>
              <a:ext cx="3698875" cy="25400"/>
            </a:xfrm>
            <a:custGeom>
              <a:avLst/>
              <a:gdLst/>
              <a:ahLst/>
              <a:cxnLst/>
              <a:rect l="l" t="t" r="r" b="b"/>
              <a:pathLst>
                <a:path w="3698875" h="25400">
                  <a:moveTo>
                    <a:pt x="25400" y="12700"/>
                  </a:moveTo>
                  <a:lnTo>
                    <a:pt x="21678" y="3708"/>
                  </a:lnTo>
                  <a:lnTo>
                    <a:pt x="12700" y="0"/>
                  </a:lnTo>
                  <a:lnTo>
                    <a:pt x="3708" y="3708"/>
                  </a:lnTo>
                  <a:lnTo>
                    <a:pt x="0" y="12700"/>
                  </a:lnTo>
                  <a:lnTo>
                    <a:pt x="3708" y="21678"/>
                  </a:lnTo>
                  <a:lnTo>
                    <a:pt x="12700" y="25400"/>
                  </a:lnTo>
                  <a:lnTo>
                    <a:pt x="21678" y="21678"/>
                  </a:lnTo>
                  <a:lnTo>
                    <a:pt x="25400" y="12700"/>
                  </a:lnTo>
                  <a:close/>
                </a:path>
                <a:path w="3698875" h="25400">
                  <a:moveTo>
                    <a:pt x="3698748" y="12700"/>
                  </a:moveTo>
                  <a:lnTo>
                    <a:pt x="3695027" y="3708"/>
                  </a:lnTo>
                  <a:lnTo>
                    <a:pt x="3686048" y="0"/>
                  </a:lnTo>
                  <a:lnTo>
                    <a:pt x="3677056" y="3708"/>
                  </a:lnTo>
                  <a:lnTo>
                    <a:pt x="3673348" y="12700"/>
                  </a:lnTo>
                  <a:lnTo>
                    <a:pt x="3677056" y="21678"/>
                  </a:lnTo>
                  <a:lnTo>
                    <a:pt x="3686048" y="25400"/>
                  </a:lnTo>
                  <a:lnTo>
                    <a:pt x="3695027" y="21678"/>
                  </a:lnTo>
                  <a:lnTo>
                    <a:pt x="3698748" y="12700"/>
                  </a:lnTo>
                  <a:close/>
                </a:path>
              </a:pathLst>
            </a:custGeom>
            <a:solidFill>
              <a:srgbClr val="000033"/>
            </a:solidFill>
          </p:spPr>
          <p:txBody>
            <a:bodyPr wrap="square" lIns="0" tIns="0" rIns="0" bIns="0" rtlCol="0"/>
            <a:lstStyle/>
            <a:p>
              <a:endParaRPr/>
            </a:p>
          </p:txBody>
        </p:sp>
      </p:grpSp>
      <p:sp>
        <p:nvSpPr>
          <p:cNvPr id="106" name="object 106"/>
          <p:cNvSpPr txBox="1"/>
          <p:nvPr/>
        </p:nvSpPr>
        <p:spPr>
          <a:xfrm>
            <a:off x="2161285" y="7569327"/>
            <a:ext cx="1038860"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006862"/>
                </a:solidFill>
                <a:latin typeface="Gotham Bold"/>
                <a:cs typeface="Gotham Bold"/>
              </a:rPr>
              <a:t>WARREN</a:t>
            </a:r>
            <a:r>
              <a:rPr sz="1000" spc="-45" dirty="0">
                <a:solidFill>
                  <a:srgbClr val="006862"/>
                </a:solidFill>
                <a:latin typeface="Gotham Bold"/>
                <a:cs typeface="Gotham Bold"/>
              </a:rPr>
              <a:t> </a:t>
            </a:r>
            <a:r>
              <a:rPr sz="1000" spc="-20" dirty="0">
                <a:solidFill>
                  <a:srgbClr val="006862"/>
                </a:solidFill>
                <a:latin typeface="Gotham Bold"/>
                <a:cs typeface="Gotham Bold"/>
              </a:rPr>
              <a:t>FARM</a:t>
            </a:r>
            <a:endParaRPr sz="1000">
              <a:latin typeface="Gotham Bold"/>
              <a:cs typeface="Gotham Bold"/>
            </a:endParaRPr>
          </a:p>
        </p:txBody>
      </p:sp>
      <p:grpSp>
        <p:nvGrpSpPr>
          <p:cNvPr id="107" name="object 107"/>
          <p:cNvGrpSpPr/>
          <p:nvPr/>
        </p:nvGrpSpPr>
        <p:grpSpPr>
          <a:xfrm>
            <a:off x="2167127" y="8001841"/>
            <a:ext cx="3698875" cy="25400"/>
            <a:chOff x="2167127" y="8001841"/>
            <a:chExt cx="3698875" cy="25400"/>
          </a:xfrm>
        </p:grpSpPr>
        <p:sp>
          <p:nvSpPr>
            <p:cNvPr id="108" name="object 108"/>
            <p:cNvSpPr/>
            <p:nvPr/>
          </p:nvSpPr>
          <p:spPr>
            <a:xfrm>
              <a:off x="2230846" y="8014541"/>
              <a:ext cx="3597275" cy="0"/>
            </a:xfrm>
            <a:custGeom>
              <a:avLst/>
              <a:gdLst/>
              <a:ahLst/>
              <a:cxnLst/>
              <a:rect l="l" t="t" r="r" b="b"/>
              <a:pathLst>
                <a:path w="3597275">
                  <a:moveTo>
                    <a:pt x="0" y="0"/>
                  </a:moveTo>
                  <a:lnTo>
                    <a:pt x="3596817" y="0"/>
                  </a:lnTo>
                </a:path>
              </a:pathLst>
            </a:custGeom>
            <a:ln w="25400">
              <a:solidFill>
                <a:srgbClr val="000033"/>
              </a:solidFill>
              <a:prstDash val="dot"/>
            </a:ln>
          </p:spPr>
          <p:txBody>
            <a:bodyPr wrap="square" lIns="0" tIns="0" rIns="0" bIns="0" rtlCol="0"/>
            <a:lstStyle/>
            <a:p>
              <a:endParaRPr/>
            </a:p>
          </p:txBody>
        </p:sp>
        <p:sp>
          <p:nvSpPr>
            <p:cNvPr id="109" name="object 109"/>
            <p:cNvSpPr/>
            <p:nvPr/>
          </p:nvSpPr>
          <p:spPr>
            <a:xfrm>
              <a:off x="2167128" y="8001851"/>
              <a:ext cx="3698875" cy="25400"/>
            </a:xfrm>
            <a:custGeom>
              <a:avLst/>
              <a:gdLst/>
              <a:ahLst/>
              <a:cxnLst/>
              <a:rect l="l" t="t" r="r" b="b"/>
              <a:pathLst>
                <a:path w="3698875" h="25400">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 w="3698875" h="25400">
                  <a:moveTo>
                    <a:pt x="3698748" y="12700"/>
                  </a:moveTo>
                  <a:lnTo>
                    <a:pt x="3695027" y="3721"/>
                  </a:lnTo>
                  <a:lnTo>
                    <a:pt x="3686048" y="0"/>
                  </a:lnTo>
                  <a:lnTo>
                    <a:pt x="3677056" y="3721"/>
                  </a:lnTo>
                  <a:lnTo>
                    <a:pt x="3673348" y="12700"/>
                  </a:lnTo>
                  <a:lnTo>
                    <a:pt x="3677056" y="21678"/>
                  </a:lnTo>
                  <a:lnTo>
                    <a:pt x="3686048" y="25400"/>
                  </a:lnTo>
                  <a:lnTo>
                    <a:pt x="3695027" y="21678"/>
                  </a:lnTo>
                  <a:lnTo>
                    <a:pt x="3698748" y="12700"/>
                  </a:lnTo>
                  <a:close/>
                </a:path>
              </a:pathLst>
            </a:custGeom>
            <a:solidFill>
              <a:srgbClr val="000033"/>
            </a:solidFill>
          </p:spPr>
          <p:txBody>
            <a:bodyPr wrap="square" lIns="0" tIns="0" rIns="0" bIns="0" rtlCol="0"/>
            <a:lstStyle/>
            <a:p>
              <a:endParaRPr/>
            </a:p>
          </p:txBody>
        </p:sp>
      </p:grpSp>
      <p:sp>
        <p:nvSpPr>
          <p:cNvPr id="110" name="object 110"/>
          <p:cNvSpPr txBox="1"/>
          <p:nvPr/>
        </p:nvSpPr>
        <p:spPr>
          <a:xfrm>
            <a:off x="2165857" y="7802498"/>
            <a:ext cx="934719"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006862"/>
                </a:solidFill>
                <a:latin typeface="Gotham Bold"/>
                <a:cs typeface="Gotham Bold"/>
              </a:rPr>
              <a:t>WEBER</a:t>
            </a:r>
            <a:r>
              <a:rPr sz="1000" spc="-40" dirty="0">
                <a:solidFill>
                  <a:srgbClr val="006862"/>
                </a:solidFill>
                <a:latin typeface="Gotham Bold"/>
                <a:cs typeface="Gotham Bold"/>
              </a:rPr>
              <a:t> </a:t>
            </a:r>
            <a:r>
              <a:rPr sz="1000" spc="-20" dirty="0">
                <a:solidFill>
                  <a:srgbClr val="006862"/>
                </a:solidFill>
                <a:latin typeface="Gotham Bold"/>
                <a:cs typeface="Gotham Bold"/>
              </a:rPr>
              <a:t>FARM</a:t>
            </a:r>
            <a:endParaRPr sz="1000">
              <a:latin typeface="Gotham Bold"/>
              <a:cs typeface="Gotham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07189" y="336003"/>
            <a:ext cx="1858010"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a:t>
            </a:r>
            <a:r>
              <a:rPr sz="1100" b="0" spc="-15" dirty="0">
                <a:solidFill>
                  <a:srgbClr val="5E6669"/>
                </a:solidFill>
                <a:latin typeface="Gotham Book"/>
                <a:cs typeface="Gotham Book"/>
              </a:rPr>
              <a:t> </a:t>
            </a:r>
            <a:r>
              <a:rPr sz="1100" b="0" dirty="0">
                <a:solidFill>
                  <a:srgbClr val="5E6669"/>
                </a:solidFill>
                <a:latin typeface="Gotham Book"/>
                <a:cs typeface="Gotham Book"/>
              </a:rPr>
              <a:t>ANNUAL</a:t>
            </a:r>
            <a:r>
              <a:rPr sz="1100" b="0" spc="-15" dirty="0">
                <a:solidFill>
                  <a:srgbClr val="5E6669"/>
                </a:solidFill>
                <a:latin typeface="Gotham Book"/>
                <a:cs typeface="Gotham Book"/>
              </a:rPr>
              <a:t> </a:t>
            </a:r>
            <a:r>
              <a:rPr sz="1100" b="0" spc="-10" dirty="0">
                <a:solidFill>
                  <a:srgbClr val="5E6669"/>
                </a:solidFill>
                <a:latin typeface="Gotham Book"/>
                <a:cs typeface="Gotham Book"/>
              </a:rPr>
              <a:t>REPORT</a:t>
            </a:r>
            <a:endParaRPr sz="1100">
              <a:latin typeface="Gotham Book"/>
              <a:cs typeface="Gotham Book"/>
            </a:endParaRPr>
          </a:p>
        </p:txBody>
      </p:sp>
      <p:grpSp>
        <p:nvGrpSpPr>
          <p:cNvPr id="3" name="object 3"/>
          <p:cNvGrpSpPr/>
          <p:nvPr/>
        </p:nvGrpSpPr>
        <p:grpSpPr>
          <a:xfrm>
            <a:off x="-824" y="9474200"/>
            <a:ext cx="7779384" cy="584200"/>
            <a:chOff x="-824" y="9474200"/>
            <a:chExt cx="7779384" cy="584200"/>
          </a:xfrm>
        </p:grpSpPr>
        <p:pic>
          <p:nvPicPr>
            <p:cNvPr id="4" name="object 4"/>
            <p:cNvPicPr/>
            <p:nvPr/>
          </p:nvPicPr>
          <p:blipFill>
            <a:blip r:embed="rId2" cstate="print"/>
            <a:stretch>
              <a:fillRect/>
            </a:stretch>
          </p:blipFill>
          <p:spPr>
            <a:xfrm>
              <a:off x="0" y="9474200"/>
              <a:ext cx="7772400" cy="584200"/>
            </a:xfrm>
            <a:prstGeom prst="rect">
              <a:avLst/>
            </a:prstGeom>
          </p:spPr>
        </p:pic>
        <p:sp>
          <p:nvSpPr>
            <p:cNvPr id="5" name="object 5"/>
            <p:cNvSpPr/>
            <p:nvPr/>
          </p:nvSpPr>
          <p:spPr>
            <a:xfrm>
              <a:off x="5113" y="9757808"/>
              <a:ext cx="7767320" cy="55244"/>
            </a:xfrm>
            <a:custGeom>
              <a:avLst/>
              <a:gdLst/>
              <a:ahLst/>
              <a:cxnLst/>
              <a:rect l="l" t="t" r="r" b="b"/>
              <a:pathLst>
                <a:path w="7767320" h="55245">
                  <a:moveTo>
                    <a:pt x="0" y="0"/>
                  </a:moveTo>
                  <a:lnTo>
                    <a:pt x="55105" y="55105"/>
                  </a:lnTo>
                </a:path>
                <a:path w="7767320" h="55245">
                  <a:moveTo>
                    <a:pt x="31800" y="0"/>
                  </a:moveTo>
                  <a:lnTo>
                    <a:pt x="86906" y="55105"/>
                  </a:lnTo>
                </a:path>
                <a:path w="7767320" h="55245">
                  <a:moveTo>
                    <a:pt x="63601" y="0"/>
                  </a:moveTo>
                  <a:lnTo>
                    <a:pt x="118694" y="55105"/>
                  </a:lnTo>
                </a:path>
                <a:path w="7767320" h="55245">
                  <a:moveTo>
                    <a:pt x="95389" y="0"/>
                  </a:moveTo>
                  <a:lnTo>
                    <a:pt x="150495" y="55105"/>
                  </a:lnTo>
                </a:path>
                <a:path w="7767320" h="55245">
                  <a:moveTo>
                    <a:pt x="127190" y="0"/>
                  </a:moveTo>
                  <a:lnTo>
                    <a:pt x="182295" y="55105"/>
                  </a:lnTo>
                </a:path>
                <a:path w="7767320" h="55245">
                  <a:moveTo>
                    <a:pt x="158991" y="0"/>
                  </a:moveTo>
                  <a:lnTo>
                    <a:pt x="214096" y="55105"/>
                  </a:lnTo>
                </a:path>
                <a:path w="7767320" h="55245">
                  <a:moveTo>
                    <a:pt x="190792" y="0"/>
                  </a:moveTo>
                  <a:lnTo>
                    <a:pt x="245884" y="55105"/>
                  </a:lnTo>
                </a:path>
                <a:path w="7767320" h="55245">
                  <a:moveTo>
                    <a:pt x="222580" y="0"/>
                  </a:moveTo>
                  <a:lnTo>
                    <a:pt x="277685" y="55105"/>
                  </a:lnTo>
                </a:path>
                <a:path w="7767320" h="55245">
                  <a:moveTo>
                    <a:pt x="254381" y="0"/>
                  </a:moveTo>
                  <a:lnTo>
                    <a:pt x="309486" y="55105"/>
                  </a:lnTo>
                </a:path>
                <a:path w="7767320" h="55245">
                  <a:moveTo>
                    <a:pt x="286181" y="0"/>
                  </a:moveTo>
                  <a:lnTo>
                    <a:pt x="341287" y="55105"/>
                  </a:lnTo>
                </a:path>
                <a:path w="7767320" h="55245">
                  <a:moveTo>
                    <a:pt x="317982" y="0"/>
                  </a:moveTo>
                  <a:lnTo>
                    <a:pt x="373087" y="55105"/>
                  </a:lnTo>
                </a:path>
                <a:path w="7767320" h="55245">
                  <a:moveTo>
                    <a:pt x="349770" y="0"/>
                  </a:moveTo>
                  <a:lnTo>
                    <a:pt x="404876" y="55105"/>
                  </a:lnTo>
                </a:path>
                <a:path w="7767320" h="55245">
                  <a:moveTo>
                    <a:pt x="381571" y="0"/>
                  </a:moveTo>
                  <a:lnTo>
                    <a:pt x="436676" y="55105"/>
                  </a:lnTo>
                </a:path>
                <a:path w="7767320" h="55245">
                  <a:moveTo>
                    <a:pt x="413372" y="0"/>
                  </a:moveTo>
                  <a:lnTo>
                    <a:pt x="468477" y="55105"/>
                  </a:lnTo>
                </a:path>
                <a:path w="7767320" h="55245">
                  <a:moveTo>
                    <a:pt x="445173" y="0"/>
                  </a:moveTo>
                  <a:lnTo>
                    <a:pt x="500278" y="55105"/>
                  </a:lnTo>
                </a:path>
                <a:path w="7767320" h="55245">
                  <a:moveTo>
                    <a:pt x="476973" y="0"/>
                  </a:moveTo>
                  <a:lnTo>
                    <a:pt x="532066" y="55105"/>
                  </a:lnTo>
                </a:path>
                <a:path w="7767320" h="55245">
                  <a:moveTo>
                    <a:pt x="508762" y="0"/>
                  </a:moveTo>
                  <a:lnTo>
                    <a:pt x="563867" y="55105"/>
                  </a:lnTo>
                </a:path>
                <a:path w="7767320" h="55245">
                  <a:moveTo>
                    <a:pt x="540562" y="0"/>
                  </a:moveTo>
                  <a:lnTo>
                    <a:pt x="595668" y="55105"/>
                  </a:lnTo>
                </a:path>
                <a:path w="7767320" h="55245">
                  <a:moveTo>
                    <a:pt x="572363" y="0"/>
                  </a:moveTo>
                  <a:lnTo>
                    <a:pt x="627468" y="55105"/>
                  </a:lnTo>
                </a:path>
                <a:path w="7767320" h="55245">
                  <a:moveTo>
                    <a:pt x="604164" y="0"/>
                  </a:moveTo>
                  <a:lnTo>
                    <a:pt x="659269" y="55105"/>
                  </a:lnTo>
                </a:path>
                <a:path w="7767320" h="55245">
                  <a:moveTo>
                    <a:pt x="635952" y="0"/>
                  </a:moveTo>
                  <a:lnTo>
                    <a:pt x="691057" y="55105"/>
                  </a:lnTo>
                </a:path>
                <a:path w="7767320" h="55245">
                  <a:moveTo>
                    <a:pt x="667753" y="0"/>
                  </a:moveTo>
                  <a:lnTo>
                    <a:pt x="722858" y="55105"/>
                  </a:lnTo>
                </a:path>
                <a:path w="7767320" h="55245">
                  <a:moveTo>
                    <a:pt x="699554" y="0"/>
                  </a:moveTo>
                  <a:lnTo>
                    <a:pt x="754659" y="55105"/>
                  </a:lnTo>
                </a:path>
                <a:path w="7767320" h="55245">
                  <a:moveTo>
                    <a:pt x="731354" y="0"/>
                  </a:moveTo>
                  <a:lnTo>
                    <a:pt x="786460" y="55105"/>
                  </a:lnTo>
                </a:path>
                <a:path w="7767320" h="55245">
                  <a:moveTo>
                    <a:pt x="763155" y="0"/>
                  </a:moveTo>
                  <a:lnTo>
                    <a:pt x="818248" y="55105"/>
                  </a:lnTo>
                </a:path>
                <a:path w="7767320" h="55245">
                  <a:moveTo>
                    <a:pt x="794943" y="0"/>
                  </a:moveTo>
                  <a:lnTo>
                    <a:pt x="850049" y="55105"/>
                  </a:lnTo>
                </a:path>
                <a:path w="7767320" h="55245">
                  <a:moveTo>
                    <a:pt x="826744" y="0"/>
                  </a:moveTo>
                  <a:lnTo>
                    <a:pt x="881849" y="55105"/>
                  </a:lnTo>
                </a:path>
                <a:path w="7767320" h="55245">
                  <a:moveTo>
                    <a:pt x="858545" y="0"/>
                  </a:moveTo>
                  <a:lnTo>
                    <a:pt x="913650" y="55105"/>
                  </a:lnTo>
                </a:path>
                <a:path w="7767320" h="55245">
                  <a:moveTo>
                    <a:pt x="890346" y="0"/>
                  </a:moveTo>
                  <a:lnTo>
                    <a:pt x="945438" y="55105"/>
                  </a:lnTo>
                </a:path>
                <a:path w="7767320" h="55245">
                  <a:moveTo>
                    <a:pt x="922134" y="0"/>
                  </a:moveTo>
                  <a:lnTo>
                    <a:pt x="977239" y="55105"/>
                  </a:lnTo>
                </a:path>
                <a:path w="7767320" h="55245">
                  <a:moveTo>
                    <a:pt x="953935" y="0"/>
                  </a:moveTo>
                  <a:lnTo>
                    <a:pt x="1009040" y="55105"/>
                  </a:lnTo>
                </a:path>
                <a:path w="7767320" h="55245">
                  <a:moveTo>
                    <a:pt x="985735" y="0"/>
                  </a:moveTo>
                  <a:lnTo>
                    <a:pt x="1040841" y="55105"/>
                  </a:lnTo>
                </a:path>
                <a:path w="7767320" h="55245">
                  <a:moveTo>
                    <a:pt x="1017536" y="0"/>
                  </a:moveTo>
                  <a:lnTo>
                    <a:pt x="1072642" y="55105"/>
                  </a:lnTo>
                </a:path>
                <a:path w="7767320" h="55245">
                  <a:moveTo>
                    <a:pt x="1049324" y="0"/>
                  </a:moveTo>
                  <a:lnTo>
                    <a:pt x="1104430" y="55105"/>
                  </a:lnTo>
                </a:path>
                <a:path w="7767320" h="55245">
                  <a:moveTo>
                    <a:pt x="1081125" y="0"/>
                  </a:moveTo>
                  <a:lnTo>
                    <a:pt x="1136230" y="55105"/>
                  </a:lnTo>
                </a:path>
                <a:path w="7767320" h="55245">
                  <a:moveTo>
                    <a:pt x="1112926" y="0"/>
                  </a:moveTo>
                  <a:lnTo>
                    <a:pt x="1168031" y="55105"/>
                  </a:lnTo>
                </a:path>
                <a:path w="7767320" h="55245">
                  <a:moveTo>
                    <a:pt x="1144727" y="0"/>
                  </a:moveTo>
                  <a:lnTo>
                    <a:pt x="1199832" y="55105"/>
                  </a:lnTo>
                </a:path>
                <a:path w="7767320" h="55245">
                  <a:moveTo>
                    <a:pt x="1176528" y="0"/>
                  </a:moveTo>
                  <a:lnTo>
                    <a:pt x="1231620" y="55105"/>
                  </a:lnTo>
                </a:path>
                <a:path w="7767320" h="55245">
                  <a:moveTo>
                    <a:pt x="1208316" y="0"/>
                  </a:moveTo>
                  <a:lnTo>
                    <a:pt x="1263421" y="55105"/>
                  </a:lnTo>
                </a:path>
                <a:path w="7767320" h="55245">
                  <a:moveTo>
                    <a:pt x="1240116" y="0"/>
                  </a:moveTo>
                  <a:lnTo>
                    <a:pt x="1295222" y="55105"/>
                  </a:lnTo>
                </a:path>
                <a:path w="7767320" h="55245">
                  <a:moveTo>
                    <a:pt x="1271917" y="0"/>
                  </a:moveTo>
                  <a:lnTo>
                    <a:pt x="1327023" y="55105"/>
                  </a:lnTo>
                </a:path>
                <a:path w="7767320" h="55245">
                  <a:moveTo>
                    <a:pt x="1303718" y="0"/>
                  </a:moveTo>
                  <a:lnTo>
                    <a:pt x="1358823" y="55105"/>
                  </a:lnTo>
                </a:path>
                <a:path w="7767320" h="55245">
                  <a:moveTo>
                    <a:pt x="1335506" y="0"/>
                  </a:moveTo>
                  <a:lnTo>
                    <a:pt x="1390611" y="55105"/>
                  </a:lnTo>
                </a:path>
                <a:path w="7767320" h="55245">
                  <a:moveTo>
                    <a:pt x="1367307" y="0"/>
                  </a:moveTo>
                  <a:lnTo>
                    <a:pt x="1422412" y="55105"/>
                  </a:lnTo>
                </a:path>
                <a:path w="7767320" h="55245">
                  <a:moveTo>
                    <a:pt x="1399108" y="0"/>
                  </a:moveTo>
                  <a:lnTo>
                    <a:pt x="1454213" y="55105"/>
                  </a:lnTo>
                </a:path>
                <a:path w="7767320" h="55245">
                  <a:moveTo>
                    <a:pt x="1430909" y="0"/>
                  </a:moveTo>
                  <a:lnTo>
                    <a:pt x="1486014" y="55105"/>
                  </a:lnTo>
                </a:path>
                <a:path w="7767320" h="55245">
                  <a:moveTo>
                    <a:pt x="1462709" y="0"/>
                  </a:moveTo>
                  <a:lnTo>
                    <a:pt x="1517802" y="55105"/>
                  </a:lnTo>
                </a:path>
                <a:path w="7767320" h="55245">
                  <a:moveTo>
                    <a:pt x="1494497" y="0"/>
                  </a:moveTo>
                  <a:lnTo>
                    <a:pt x="1549603" y="55105"/>
                  </a:lnTo>
                </a:path>
                <a:path w="7767320" h="55245">
                  <a:moveTo>
                    <a:pt x="1526298" y="0"/>
                  </a:moveTo>
                  <a:lnTo>
                    <a:pt x="1581404" y="55105"/>
                  </a:lnTo>
                </a:path>
                <a:path w="7767320" h="55245">
                  <a:moveTo>
                    <a:pt x="1558099" y="0"/>
                  </a:moveTo>
                  <a:lnTo>
                    <a:pt x="1613204" y="55105"/>
                  </a:lnTo>
                </a:path>
                <a:path w="7767320" h="55245">
                  <a:moveTo>
                    <a:pt x="1589900" y="0"/>
                  </a:moveTo>
                  <a:lnTo>
                    <a:pt x="1644992" y="55105"/>
                  </a:lnTo>
                </a:path>
                <a:path w="7767320" h="55245">
                  <a:moveTo>
                    <a:pt x="1621688" y="0"/>
                  </a:moveTo>
                  <a:lnTo>
                    <a:pt x="1676793" y="55105"/>
                  </a:lnTo>
                </a:path>
                <a:path w="7767320" h="55245">
                  <a:moveTo>
                    <a:pt x="1653489" y="0"/>
                  </a:moveTo>
                  <a:lnTo>
                    <a:pt x="1708594" y="55105"/>
                  </a:lnTo>
                </a:path>
                <a:path w="7767320" h="55245">
                  <a:moveTo>
                    <a:pt x="1685289" y="0"/>
                  </a:moveTo>
                  <a:lnTo>
                    <a:pt x="1740395" y="55105"/>
                  </a:lnTo>
                </a:path>
                <a:path w="7767320" h="55245">
                  <a:moveTo>
                    <a:pt x="1717090" y="0"/>
                  </a:moveTo>
                  <a:lnTo>
                    <a:pt x="1772196" y="55105"/>
                  </a:lnTo>
                </a:path>
                <a:path w="7767320" h="55245">
                  <a:moveTo>
                    <a:pt x="1748878" y="0"/>
                  </a:moveTo>
                  <a:lnTo>
                    <a:pt x="1803984" y="55105"/>
                  </a:lnTo>
                </a:path>
                <a:path w="7767320" h="55245">
                  <a:moveTo>
                    <a:pt x="1780679" y="0"/>
                  </a:moveTo>
                  <a:lnTo>
                    <a:pt x="1835785" y="55105"/>
                  </a:lnTo>
                </a:path>
                <a:path w="7767320" h="55245">
                  <a:moveTo>
                    <a:pt x="1812480" y="0"/>
                  </a:moveTo>
                  <a:lnTo>
                    <a:pt x="1867585" y="55105"/>
                  </a:lnTo>
                </a:path>
                <a:path w="7767320" h="55245">
                  <a:moveTo>
                    <a:pt x="1844281" y="0"/>
                  </a:moveTo>
                  <a:lnTo>
                    <a:pt x="1899386" y="55105"/>
                  </a:lnTo>
                </a:path>
                <a:path w="7767320" h="55245">
                  <a:moveTo>
                    <a:pt x="1876082" y="0"/>
                  </a:moveTo>
                  <a:lnTo>
                    <a:pt x="1931174" y="55105"/>
                  </a:lnTo>
                </a:path>
                <a:path w="7767320" h="55245">
                  <a:moveTo>
                    <a:pt x="1907870" y="0"/>
                  </a:moveTo>
                  <a:lnTo>
                    <a:pt x="1962975" y="55105"/>
                  </a:lnTo>
                </a:path>
                <a:path w="7767320" h="55245">
                  <a:moveTo>
                    <a:pt x="1939670" y="0"/>
                  </a:moveTo>
                  <a:lnTo>
                    <a:pt x="1994776" y="55105"/>
                  </a:lnTo>
                </a:path>
                <a:path w="7767320" h="55245">
                  <a:moveTo>
                    <a:pt x="1971471" y="0"/>
                  </a:moveTo>
                  <a:lnTo>
                    <a:pt x="2026577" y="55105"/>
                  </a:lnTo>
                </a:path>
                <a:path w="7767320" h="55245">
                  <a:moveTo>
                    <a:pt x="2003272" y="0"/>
                  </a:moveTo>
                  <a:lnTo>
                    <a:pt x="2058377" y="55105"/>
                  </a:lnTo>
                </a:path>
                <a:path w="7767320" h="55245">
                  <a:moveTo>
                    <a:pt x="2035060" y="0"/>
                  </a:moveTo>
                  <a:lnTo>
                    <a:pt x="2090166" y="55105"/>
                  </a:lnTo>
                </a:path>
                <a:path w="7767320" h="55245">
                  <a:moveTo>
                    <a:pt x="2066861" y="0"/>
                  </a:moveTo>
                  <a:lnTo>
                    <a:pt x="2121966" y="55105"/>
                  </a:lnTo>
                </a:path>
                <a:path w="7767320" h="55245">
                  <a:moveTo>
                    <a:pt x="2098662" y="0"/>
                  </a:moveTo>
                  <a:lnTo>
                    <a:pt x="2153767" y="55105"/>
                  </a:lnTo>
                </a:path>
                <a:path w="7767320" h="55245">
                  <a:moveTo>
                    <a:pt x="2130463" y="0"/>
                  </a:moveTo>
                  <a:lnTo>
                    <a:pt x="2185568" y="55105"/>
                  </a:lnTo>
                </a:path>
                <a:path w="7767320" h="55245">
                  <a:moveTo>
                    <a:pt x="2162263" y="0"/>
                  </a:moveTo>
                  <a:lnTo>
                    <a:pt x="2217356" y="55105"/>
                  </a:lnTo>
                </a:path>
                <a:path w="7767320" h="55245">
                  <a:moveTo>
                    <a:pt x="2194052" y="0"/>
                  </a:moveTo>
                  <a:lnTo>
                    <a:pt x="2249157" y="55105"/>
                  </a:lnTo>
                </a:path>
                <a:path w="7767320" h="55245">
                  <a:moveTo>
                    <a:pt x="2225852" y="0"/>
                  </a:moveTo>
                  <a:lnTo>
                    <a:pt x="2280958" y="55105"/>
                  </a:lnTo>
                </a:path>
                <a:path w="7767320" h="55245">
                  <a:moveTo>
                    <a:pt x="2257653" y="0"/>
                  </a:moveTo>
                  <a:lnTo>
                    <a:pt x="2312758" y="55105"/>
                  </a:lnTo>
                </a:path>
                <a:path w="7767320" h="55245">
                  <a:moveTo>
                    <a:pt x="2289454" y="0"/>
                  </a:moveTo>
                  <a:lnTo>
                    <a:pt x="2344547" y="55105"/>
                  </a:lnTo>
                </a:path>
                <a:path w="7767320" h="55245">
                  <a:moveTo>
                    <a:pt x="2321242" y="0"/>
                  </a:moveTo>
                  <a:lnTo>
                    <a:pt x="2376347" y="55105"/>
                  </a:lnTo>
                </a:path>
                <a:path w="7767320" h="55245">
                  <a:moveTo>
                    <a:pt x="2353043" y="0"/>
                  </a:moveTo>
                  <a:lnTo>
                    <a:pt x="2408148" y="55105"/>
                  </a:lnTo>
                </a:path>
                <a:path w="7767320" h="55245">
                  <a:moveTo>
                    <a:pt x="2384844" y="0"/>
                  </a:moveTo>
                  <a:lnTo>
                    <a:pt x="2439949" y="55105"/>
                  </a:lnTo>
                </a:path>
                <a:path w="7767320" h="55245">
                  <a:moveTo>
                    <a:pt x="2416644" y="0"/>
                  </a:moveTo>
                  <a:lnTo>
                    <a:pt x="2471750" y="55105"/>
                  </a:lnTo>
                </a:path>
                <a:path w="7767320" h="55245">
                  <a:moveTo>
                    <a:pt x="2448433" y="0"/>
                  </a:moveTo>
                  <a:lnTo>
                    <a:pt x="2503538" y="55105"/>
                  </a:lnTo>
                </a:path>
                <a:path w="7767320" h="55245">
                  <a:moveTo>
                    <a:pt x="2480233" y="0"/>
                  </a:moveTo>
                  <a:lnTo>
                    <a:pt x="2535339" y="55105"/>
                  </a:lnTo>
                </a:path>
                <a:path w="7767320" h="55245">
                  <a:moveTo>
                    <a:pt x="2512034" y="0"/>
                  </a:moveTo>
                  <a:lnTo>
                    <a:pt x="2567139" y="55105"/>
                  </a:lnTo>
                </a:path>
                <a:path w="7767320" h="55245">
                  <a:moveTo>
                    <a:pt x="2543835" y="0"/>
                  </a:moveTo>
                  <a:lnTo>
                    <a:pt x="2598940" y="55105"/>
                  </a:lnTo>
                </a:path>
                <a:path w="7767320" h="55245">
                  <a:moveTo>
                    <a:pt x="2575636" y="0"/>
                  </a:moveTo>
                  <a:lnTo>
                    <a:pt x="2630728" y="55105"/>
                  </a:lnTo>
                </a:path>
                <a:path w="7767320" h="55245">
                  <a:moveTo>
                    <a:pt x="2607424" y="0"/>
                  </a:moveTo>
                  <a:lnTo>
                    <a:pt x="2662529" y="55105"/>
                  </a:lnTo>
                </a:path>
                <a:path w="7767320" h="55245">
                  <a:moveTo>
                    <a:pt x="2639225" y="0"/>
                  </a:moveTo>
                  <a:lnTo>
                    <a:pt x="2694330" y="55105"/>
                  </a:lnTo>
                </a:path>
                <a:path w="7767320" h="55245">
                  <a:moveTo>
                    <a:pt x="2671025" y="0"/>
                  </a:moveTo>
                  <a:lnTo>
                    <a:pt x="2726131" y="55105"/>
                  </a:lnTo>
                </a:path>
                <a:path w="7767320" h="55245">
                  <a:moveTo>
                    <a:pt x="2702826" y="0"/>
                  </a:moveTo>
                  <a:lnTo>
                    <a:pt x="2757932" y="55105"/>
                  </a:lnTo>
                </a:path>
                <a:path w="7767320" h="55245">
                  <a:moveTo>
                    <a:pt x="2734614" y="0"/>
                  </a:moveTo>
                  <a:lnTo>
                    <a:pt x="2789720" y="55105"/>
                  </a:lnTo>
                </a:path>
                <a:path w="7767320" h="55245">
                  <a:moveTo>
                    <a:pt x="2766415" y="0"/>
                  </a:moveTo>
                  <a:lnTo>
                    <a:pt x="2821520" y="55105"/>
                  </a:lnTo>
                </a:path>
                <a:path w="7767320" h="55245">
                  <a:moveTo>
                    <a:pt x="2798216" y="0"/>
                  </a:moveTo>
                  <a:lnTo>
                    <a:pt x="2853321" y="55105"/>
                  </a:lnTo>
                </a:path>
                <a:path w="7767320" h="55245">
                  <a:moveTo>
                    <a:pt x="2830017" y="0"/>
                  </a:moveTo>
                  <a:lnTo>
                    <a:pt x="2885122" y="55105"/>
                  </a:lnTo>
                </a:path>
                <a:path w="7767320" h="55245">
                  <a:moveTo>
                    <a:pt x="2861818" y="0"/>
                  </a:moveTo>
                  <a:lnTo>
                    <a:pt x="2916910" y="55105"/>
                  </a:lnTo>
                </a:path>
                <a:path w="7767320" h="55245">
                  <a:moveTo>
                    <a:pt x="2893606" y="0"/>
                  </a:moveTo>
                  <a:lnTo>
                    <a:pt x="2948711" y="55105"/>
                  </a:lnTo>
                </a:path>
                <a:path w="7767320" h="55245">
                  <a:moveTo>
                    <a:pt x="2925406" y="0"/>
                  </a:moveTo>
                  <a:lnTo>
                    <a:pt x="2980512" y="55105"/>
                  </a:lnTo>
                </a:path>
                <a:path w="7767320" h="55245">
                  <a:moveTo>
                    <a:pt x="2957207" y="0"/>
                  </a:moveTo>
                  <a:lnTo>
                    <a:pt x="3012313" y="55105"/>
                  </a:lnTo>
                </a:path>
                <a:path w="7767320" h="55245">
                  <a:moveTo>
                    <a:pt x="2989008" y="0"/>
                  </a:moveTo>
                  <a:lnTo>
                    <a:pt x="3044101" y="55105"/>
                  </a:lnTo>
                </a:path>
                <a:path w="7767320" h="55245">
                  <a:moveTo>
                    <a:pt x="3020796" y="0"/>
                  </a:moveTo>
                  <a:lnTo>
                    <a:pt x="3075901" y="55105"/>
                  </a:lnTo>
                </a:path>
                <a:path w="7767320" h="55245">
                  <a:moveTo>
                    <a:pt x="3052597" y="0"/>
                  </a:moveTo>
                  <a:lnTo>
                    <a:pt x="3107702" y="55105"/>
                  </a:lnTo>
                </a:path>
                <a:path w="7767320" h="55245">
                  <a:moveTo>
                    <a:pt x="3084398" y="0"/>
                  </a:moveTo>
                  <a:lnTo>
                    <a:pt x="3139503" y="55105"/>
                  </a:lnTo>
                </a:path>
                <a:path w="7767320" h="55245">
                  <a:moveTo>
                    <a:pt x="3116199" y="0"/>
                  </a:moveTo>
                  <a:lnTo>
                    <a:pt x="3171304" y="55105"/>
                  </a:lnTo>
                </a:path>
                <a:path w="7767320" h="55245">
                  <a:moveTo>
                    <a:pt x="3147987" y="0"/>
                  </a:moveTo>
                  <a:lnTo>
                    <a:pt x="3203092" y="55105"/>
                  </a:lnTo>
                </a:path>
                <a:path w="7767320" h="55245">
                  <a:moveTo>
                    <a:pt x="3179787" y="0"/>
                  </a:moveTo>
                  <a:lnTo>
                    <a:pt x="3234893" y="55105"/>
                  </a:lnTo>
                </a:path>
                <a:path w="7767320" h="55245">
                  <a:moveTo>
                    <a:pt x="3211588" y="0"/>
                  </a:moveTo>
                  <a:lnTo>
                    <a:pt x="3266694" y="55105"/>
                  </a:lnTo>
                </a:path>
                <a:path w="7767320" h="55245">
                  <a:moveTo>
                    <a:pt x="3243389" y="0"/>
                  </a:moveTo>
                  <a:lnTo>
                    <a:pt x="3298494" y="55105"/>
                  </a:lnTo>
                </a:path>
                <a:path w="7767320" h="55245">
                  <a:moveTo>
                    <a:pt x="3275190" y="0"/>
                  </a:moveTo>
                  <a:lnTo>
                    <a:pt x="3330282" y="55105"/>
                  </a:lnTo>
                </a:path>
                <a:path w="7767320" h="55245">
                  <a:moveTo>
                    <a:pt x="3306978" y="0"/>
                  </a:moveTo>
                  <a:lnTo>
                    <a:pt x="3362083" y="55105"/>
                  </a:lnTo>
                </a:path>
                <a:path w="7767320" h="55245">
                  <a:moveTo>
                    <a:pt x="3338779" y="0"/>
                  </a:moveTo>
                  <a:lnTo>
                    <a:pt x="3393884" y="55105"/>
                  </a:lnTo>
                </a:path>
                <a:path w="7767320" h="55245">
                  <a:moveTo>
                    <a:pt x="3370579" y="0"/>
                  </a:moveTo>
                  <a:lnTo>
                    <a:pt x="3425685" y="55105"/>
                  </a:lnTo>
                </a:path>
                <a:path w="7767320" h="55245">
                  <a:moveTo>
                    <a:pt x="3402380" y="0"/>
                  </a:moveTo>
                  <a:lnTo>
                    <a:pt x="3457473" y="55105"/>
                  </a:lnTo>
                </a:path>
                <a:path w="7767320" h="55245">
                  <a:moveTo>
                    <a:pt x="3434168" y="0"/>
                  </a:moveTo>
                  <a:lnTo>
                    <a:pt x="3489274" y="55105"/>
                  </a:lnTo>
                </a:path>
                <a:path w="7767320" h="55245">
                  <a:moveTo>
                    <a:pt x="3465969" y="0"/>
                  </a:moveTo>
                  <a:lnTo>
                    <a:pt x="3521075" y="55105"/>
                  </a:lnTo>
                </a:path>
                <a:path w="7767320" h="55245">
                  <a:moveTo>
                    <a:pt x="3497770" y="0"/>
                  </a:moveTo>
                  <a:lnTo>
                    <a:pt x="3552875" y="55105"/>
                  </a:lnTo>
                </a:path>
                <a:path w="7767320" h="55245">
                  <a:moveTo>
                    <a:pt x="3529571" y="0"/>
                  </a:moveTo>
                  <a:lnTo>
                    <a:pt x="3584676" y="55105"/>
                  </a:lnTo>
                </a:path>
                <a:path w="7767320" h="55245">
                  <a:moveTo>
                    <a:pt x="3561359" y="0"/>
                  </a:moveTo>
                  <a:lnTo>
                    <a:pt x="3616464" y="55105"/>
                  </a:lnTo>
                </a:path>
                <a:path w="7767320" h="55245">
                  <a:moveTo>
                    <a:pt x="3593160" y="0"/>
                  </a:moveTo>
                  <a:lnTo>
                    <a:pt x="3648265" y="55105"/>
                  </a:lnTo>
                </a:path>
                <a:path w="7767320" h="55245">
                  <a:moveTo>
                    <a:pt x="3624961" y="0"/>
                  </a:moveTo>
                  <a:lnTo>
                    <a:pt x="3680066" y="55105"/>
                  </a:lnTo>
                </a:path>
                <a:path w="7767320" h="55245">
                  <a:moveTo>
                    <a:pt x="3656761" y="0"/>
                  </a:moveTo>
                  <a:lnTo>
                    <a:pt x="3711867" y="55105"/>
                  </a:lnTo>
                </a:path>
                <a:path w="7767320" h="55245">
                  <a:moveTo>
                    <a:pt x="3688562" y="0"/>
                  </a:moveTo>
                  <a:lnTo>
                    <a:pt x="3743655" y="55105"/>
                  </a:lnTo>
                </a:path>
                <a:path w="7767320" h="55245">
                  <a:moveTo>
                    <a:pt x="3720350" y="0"/>
                  </a:moveTo>
                  <a:lnTo>
                    <a:pt x="3775455" y="55105"/>
                  </a:lnTo>
                </a:path>
                <a:path w="7767320" h="55245">
                  <a:moveTo>
                    <a:pt x="3752151" y="0"/>
                  </a:moveTo>
                  <a:lnTo>
                    <a:pt x="3807256" y="55105"/>
                  </a:lnTo>
                </a:path>
                <a:path w="7767320" h="55245">
                  <a:moveTo>
                    <a:pt x="3783952" y="0"/>
                  </a:moveTo>
                  <a:lnTo>
                    <a:pt x="3839057" y="55105"/>
                  </a:lnTo>
                </a:path>
                <a:path w="7767320" h="55245">
                  <a:moveTo>
                    <a:pt x="3815753" y="0"/>
                  </a:moveTo>
                  <a:lnTo>
                    <a:pt x="3870858" y="55105"/>
                  </a:lnTo>
                </a:path>
                <a:path w="7767320" h="55245">
                  <a:moveTo>
                    <a:pt x="3847541" y="0"/>
                  </a:moveTo>
                  <a:lnTo>
                    <a:pt x="3902646" y="55105"/>
                  </a:lnTo>
                </a:path>
                <a:path w="7767320" h="55245">
                  <a:moveTo>
                    <a:pt x="3879341" y="0"/>
                  </a:moveTo>
                  <a:lnTo>
                    <a:pt x="3934447" y="55105"/>
                  </a:lnTo>
                </a:path>
                <a:path w="7767320" h="55245">
                  <a:moveTo>
                    <a:pt x="3911142" y="0"/>
                  </a:moveTo>
                  <a:lnTo>
                    <a:pt x="3966248" y="55105"/>
                  </a:lnTo>
                </a:path>
                <a:path w="7767320" h="55245">
                  <a:moveTo>
                    <a:pt x="3942943" y="0"/>
                  </a:moveTo>
                  <a:lnTo>
                    <a:pt x="3998048" y="55105"/>
                  </a:lnTo>
                </a:path>
                <a:path w="7767320" h="55245">
                  <a:moveTo>
                    <a:pt x="3974744" y="0"/>
                  </a:moveTo>
                  <a:lnTo>
                    <a:pt x="4029837" y="55105"/>
                  </a:lnTo>
                </a:path>
                <a:path w="7767320" h="55245">
                  <a:moveTo>
                    <a:pt x="4006532" y="0"/>
                  </a:moveTo>
                  <a:lnTo>
                    <a:pt x="4061637" y="55105"/>
                  </a:lnTo>
                </a:path>
                <a:path w="7767320" h="55245">
                  <a:moveTo>
                    <a:pt x="4038333" y="0"/>
                  </a:moveTo>
                  <a:lnTo>
                    <a:pt x="4093438" y="55105"/>
                  </a:lnTo>
                </a:path>
                <a:path w="7767320" h="55245">
                  <a:moveTo>
                    <a:pt x="4070134" y="0"/>
                  </a:moveTo>
                  <a:lnTo>
                    <a:pt x="4125239" y="55105"/>
                  </a:lnTo>
                </a:path>
                <a:path w="7767320" h="55245">
                  <a:moveTo>
                    <a:pt x="4101934" y="0"/>
                  </a:moveTo>
                  <a:lnTo>
                    <a:pt x="4157040" y="55105"/>
                  </a:lnTo>
                </a:path>
                <a:path w="7767320" h="55245">
                  <a:moveTo>
                    <a:pt x="4133723" y="0"/>
                  </a:moveTo>
                  <a:lnTo>
                    <a:pt x="4188828" y="55105"/>
                  </a:lnTo>
                </a:path>
                <a:path w="7767320" h="55245">
                  <a:moveTo>
                    <a:pt x="4165523" y="0"/>
                  </a:moveTo>
                  <a:lnTo>
                    <a:pt x="4220629" y="55105"/>
                  </a:lnTo>
                </a:path>
                <a:path w="7767320" h="55245">
                  <a:moveTo>
                    <a:pt x="4197324" y="0"/>
                  </a:moveTo>
                  <a:lnTo>
                    <a:pt x="4252429" y="55105"/>
                  </a:lnTo>
                </a:path>
                <a:path w="7767320" h="55245">
                  <a:moveTo>
                    <a:pt x="4229125" y="0"/>
                  </a:moveTo>
                  <a:lnTo>
                    <a:pt x="4284230" y="55105"/>
                  </a:lnTo>
                </a:path>
                <a:path w="7767320" h="55245">
                  <a:moveTo>
                    <a:pt x="4260913" y="0"/>
                  </a:moveTo>
                  <a:lnTo>
                    <a:pt x="4316018" y="55105"/>
                  </a:lnTo>
                </a:path>
                <a:path w="7767320" h="55245">
                  <a:moveTo>
                    <a:pt x="4292714" y="0"/>
                  </a:moveTo>
                  <a:lnTo>
                    <a:pt x="4347819" y="55105"/>
                  </a:lnTo>
                </a:path>
                <a:path w="7767320" h="55245">
                  <a:moveTo>
                    <a:pt x="4324515" y="0"/>
                  </a:moveTo>
                  <a:lnTo>
                    <a:pt x="4379620" y="55105"/>
                  </a:lnTo>
                </a:path>
                <a:path w="7767320" h="55245">
                  <a:moveTo>
                    <a:pt x="4356315" y="0"/>
                  </a:moveTo>
                  <a:lnTo>
                    <a:pt x="4411421" y="55105"/>
                  </a:lnTo>
                </a:path>
                <a:path w="7767320" h="55245">
                  <a:moveTo>
                    <a:pt x="4388116" y="0"/>
                  </a:moveTo>
                  <a:lnTo>
                    <a:pt x="4443209" y="55105"/>
                  </a:lnTo>
                </a:path>
                <a:path w="7767320" h="55245">
                  <a:moveTo>
                    <a:pt x="4419904" y="0"/>
                  </a:moveTo>
                  <a:lnTo>
                    <a:pt x="4475010" y="55105"/>
                  </a:lnTo>
                </a:path>
                <a:path w="7767320" h="55245">
                  <a:moveTo>
                    <a:pt x="4451705" y="0"/>
                  </a:moveTo>
                  <a:lnTo>
                    <a:pt x="4506810" y="55105"/>
                  </a:lnTo>
                </a:path>
                <a:path w="7767320" h="55245">
                  <a:moveTo>
                    <a:pt x="4483506" y="0"/>
                  </a:moveTo>
                  <a:lnTo>
                    <a:pt x="4538611" y="55105"/>
                  </a:lnTo>
                </a:path>
                <a:path w="7767320" h="55245">
                  <a:moveTo>
                    <a:pt x="4515307" y="0"/>
                  </a:moveTo>
                  <a:lnTo>
                    <a:pt x="4570412" y="55105"/>
                  </a:lnTo>
                </a:path>
                <a:path w="7767320" h="55245">
                  <a:moveTo>
                    <a:pt x="4547095" y="0"/>
                  </a:moveTo>
                  <a:lnTo>
                    <a:pt x="4602200" y="55105"/>
                  </a:lnTo>
                </a:path>
                <a:path w="7767320" h="55245">
                  <a:moveTo>
                    <a:pt x="4578896" y="0"/>
                  </a:moveTo>
                  <a:lnTo>
                    <a:pt x="4634001" y="55105"/>
                  </a:lnTo>
                </a:path>
                <a:path w="7767320" h="55245">
                  <a:moveTo>
                    <a:pt x="4610696" y="0"/>
                  </a:moveTo>
                  <a:lnTo>
                    <a:pt x="4665802" y="55105"/>
                  </a:lnTo>
                </a:path>
                <a:path w="7767320" h="55245">
                  <a:moveTo>
                    <a:pt x="4642497" y="0"/>
                  </a:moveTo>
                  <a:lnTo>
                    <a:pt x="4697603" y="55105"/>
                  </a:lnTo>
                </a:path>
                <a:path w="7767320" h="55245">
                  <a:moveTo>
                    <a:pt x="4674298" y="0"/>
                  </a:moveTo>
                  <a:lnTo>
                    <a:pt x="4729391" y="55105"/>
                  </a:lnTo>
                </a:path>
                <a:path w="7767320" h="55245">
                  <a:moveTo>
                    <a:pt x="4706086" y="0"/>
                  </a:moveTo>
                  <a:lnTo>
                    <a:pt x="4761191" y="55105"/>
                  </a:lnTo>
                </a:path>
                <a:path w="7767320" h="55245">
                  <a:moveTo>
                    <a:pt x="4737887" y="0"/>
                  </a:moveTo>
                  <a:lnTo>
                    <a:pt x="4792992" y="55105"/>
                  </a:lnTo>
                </a:path>
                <a:path w="7767320" h="55245">
                  <a:moveTo>
                    <a:pt x="4769688" y="0"/>
                  </a:moveTo>
                  <a:lnTo>
                    <a:pt x="4824793" y="55105"/>
                  </a:lnTo>
                </a:path>
                <a:path w="7767320" h="55245">
                  <a:moveTo>
                    <a:pt x="4801489" y="0"/>
                  </a:moveTo>
                  <a:lnTo>
                    <a:pt x="4856594" y="55105"/>
                  </a:lnTo>
                </a:path>
                <a:path w="7767320" h="55245">
                  <a:moveTo>
                    <a:pt x="4833277" y="0"/>
                  </a:moveTo>
                  <a:lnTo>
                    <a:pt x="4888382" y="55105"/>
                  </a:lnTo>
                </a:path>
                <a:path w="7767320" h="55245">
                  <a:moveTo>
                    <a:pt x="4865077" y="0"/>
                  </a:moveTo>
                  <a:lnTo>
                    <a:pt x="4920183" y="55105"/>
                  </a:lnTo>
                </a:path>
                <a:path w="7767320" h="55245">
                  <a:moveTo>
                    <a:pt x="4896878" y="0"/>
                  </a:moveTo>
                  <a:lnTo>
                    <a:pt x="4951984" y="55105"/>
                  </a:lnTo>
                </a:path>
                <a:path w="7767320" h="55245">
                  <a:moveTo>
                    <a:pt x="4928679" y="0"/>
                  </a:moveTo>
                  <a:lnTo>
                    <a:pt x="4983784" y="55105"/>
                  </a:lnTo>
                </a:path>
                <a:path w="7767320" h="55245">
                  <a:moveTo>
                    <a:pt x="4960480" y="0"/>
                  </a:moveTo>
                  <a:lnTo>
                    <a:pt x="5015572" y="55105"/>
                  </a:lnTo>
                </a:path>
                <a:path w="7767320" h="55245">
                  <a:moveTo>
                    <a:pt x="4992268" y="0"/>
                  </a:moveTo>
                  <a:lnTo>
                    <a:pt x="5047373" y="55105"/>
                  </a:lnTo>
                </a:path>
                <a:path w="7767320" h="55245">
                  <a:moveTo>
                    <a:pt x="5024069" y="0"/>
                  </a:moveTo>
                  <a:lnTo>
                    <a:pt x="5079174" y="55105"/>
                  </a:lnTo>
                </a:path>
                <a:path w="7767320" h="55245">
                  <a:moveTo>
                    <a:pt x="5055870" y="0"/>
                  </a:moveTo>
                  <a:lnTo>
                    <a:pt x="5110975" y="55105"/>
                  </a:lnTo>
                </a:path>
                <a:path w="7767320" h="55245">
                  <a:moveTo>
                    <a:pt x="5087670" y="0"/>
                  </a:moveTo>
                  <a:lnTo>
                    <a:pt x="5142763" y="55105"/>
                  </a:lnTo>
                </a:path>
                <a:path w="7767320" h="55245">
                  <a:moveTo>
                    <a:pt x="5119458" y="0"/>
                  </a:moveTo>
                  <a:lnTo>
                    <a:pt x="5174564" y="55105"/>
                  </a:lnTo>
                </a:path>
                <a:path w="7767320" h="55245">
                  <a:moveTo>
                    <a:pt x="5151259" y="0"/>
                  </a:moveTo>
                  <a:lnTo>
                    <a:pt x="5206365" y="55105"/>
                  </a:lnTo>
                </a:path>
                <a:path w="7767320" h="55245">
                  <a:moveTo>
                    <a:pt x="5183060" y="0"/>
                  </a:moveTo>
                  <a:lnTo>
                    <a:pt x="5238165" y="55105"/>
                  </a:lnTo>
                </a:path>
                <a:path w="7767320" h="55245">
                  <a:moveTo>
                    <a:pt x="5214861" y="0"/>
                  </a:moveTo>
                  <a:lnTo>
                    <a:pt x="5269966" y="55105"/>
                  </a:lnTo>
                </a:path>
                <a:path w="7767320" h="55245">
                  <a:moveTo>
                    <a:pt x="5246649" y="0"/>
                  </a:moveTo>
                  <a:lnTo>
                    <a:pt x="5301754" y="55105"/>
                  </a:lnTo>
                </a:path>
                <a:path w="7767320" h="55245">
                  <a:moveTo>
                    <a:pt x="5278450" y="0"/>
                  </a:moveTo>
                  <a:lnTo>
                    <a:pt x="5333555" y="55105"/>
                  </a:lnTo>
                </a:path>
                <a:path w="7767320" h="55245">
                  <a:moveTo>
                    <a:pt x="5310251" y="0"/>
                  </a:moveTo>
                  <a:lnTo>
                    <a:pt x="5365356" y="55105"/>
                  </a:lnTo>
                </a:path>
                <a:path w="7767320" h="55245">
                  <a:moveTo>
                    <a:pt x="5342051" y="0"/>
                  </a:moveTo>
                  <a:lnTo>
                    <a:pt x="5397157" y="55105"/>
                  </a:lnTo>
                </a:path>
                <a:path w="7767320" h="55245">
                  <a:moveTo>
                    <a:pt x="5373852" y="0"/>
                  </a:moveTo>
                  <a:lnTo>
                    <a:pt x="5428945" y="55105"/>
                  </a:lnTo>
                </a:path>
                <a:path w="7767320" h="55245">
                  <a:moveTo>
                    <a:pt x="5405640" y="0"/>
                  </a:moveTo>
                  <a:lnTo>
                    <a:pt x="5460746" y="55105"/>
                  </a:lnTo>
                </a:path>
                <a:path w="7767320" h="55245">
                  <a:moveTo>
                    <a:pt x="5437441" y="0"/>
                  </a:moveTo>
                  <a:lnTo>
                    <a:pt x="5492546" y="55105"/>
                  </a:lnTo>
                </a:path>
                <a:path w="7767320" h="55245">
                  <a:moveTo>
                    <a:pt x="5469242" y="0"/>
                  </a:moveTo>
                  <a:lnTo>
                    <a:pt x="5524347" y="55105"/>
                  </a:lnTo>
                </a:path>
                <a:path w="7767320" h="55245">
                  <a:moveTo>
                    <a:pt x="5501043" y="0"/>
                  </a:moveTo>
                  <a:lnTo>
                    <a:pt x="5556135" y="55105"/>
                  </a:lnTo>
                </a:path>
                <a:path w="7767320" h="55245">
                  <a:moveTo>
                    <a:pt x="5532831" y="0"/>
                  </a:moveTo>
                  <a:lnTo>
                    <a:pt x="5587936" y="55105"/>
                  </a:lnTo>
                </a:path>
                <a:path w="7767320" h="55245">
                  <a:moveTo>
                    <a:pt x="5564632" y="0"/>
                  </a:moveTo>
                  <a:lnTo>
                    <a:pt x="5619737" y="55105"/>
                  </a:lnTo>
                </a:path>
                <a:path w="7767320" h="55245">
                  <a:moveTo>
                    <a:pt x="5596432" y="0"/>
                  </a:moveTo>
                  <a:lnTo>
                    <a:pt x="5651538" y="55105"/>
                  </a:lnTo>
                </a:path>
                <a:path w="7767320" h="55245">
                  <a:moveTo>
                    <a:pt x="5628233" y="0"/>
                  </a:moveTo>
                  <a:lnTo>
                    <a:pt x="5683338" y="55105"/>
                  </a:lnTo>
                </a:path>
                <a:path w="7767320" h="55245">
                  <a:moveTo>
                    <a:pt x="5660021" y="0"/>
                  </a:moveTo>
                  <a:lnTo>
                    <a:pt x="5715127" y="55105"/>
                  </a:lnTo>
                </a:path>
                <a:path w="7767320" h="55245">
                  <a:moveTo>
                    <a:pt x="5691822" y="0"/>
                  </a:moveTo>
                  <a:lnTo>
                    <a:pt x="5746927" y="55105"/>
                  </a:lnTo>
                </a:path>
                <a:path w="7767320" h="55245">
                  <a:moveTo>
                    <a:pt x="5723623" y="0"/>
                  </a:moveTo>
                  <a:lnTo>
                    <a:pt x="5778728" y="55105"/>
                  </a:lnTo>
                </a:path>
                <a:path w="7767320" h="55245">
                  <a:moveTo>
                    <a:pt x="5755424" y="0"/>
                  </a:moveTo>
                  <a:lnTo>
                    <a:pt x="5810529" y="55105"/>
                  </a:lnTo>
                </a:path>
                <a:path w="7767320" h="55245">
                  <a:moveTo>
                    <a:pt x="5787224" y="0"/>
                  </a:moveTo>
                  <a:lnTo>
                    <a:pt x="5842317" y="55105"/>
                  </a:lnTo>
                </a:path>
                <a:path w="7767320" h="55245">
                  <a:moveTo>
                    <a:pt x="5819013" y="0"/>
                  </a:moveTo>
                  <a:lnTo>
                    <a:pt x="5874118" y="55105"/>
                  </a:lnTo>
                </a:path>
                <a:path w="7767320" h="55245">
                  <a:moveTo>
                    <a:pt x="5850813" y="0"/>
                  </a:moveTo>
                  <a:lnTo>
                    <a:pt x="5905919" y="55105"/>
                  </a:lnTo>
                </a:path>
                <a:path w="7767320" h="55245">
                  <a:moveTo>
                    <a:pt x="5882614" y="0"/>
                  </a:moveTo>
                  <a:lnTo>
                    <a:pt x="5937719" y="55105"/>
                  </a:lnTo>
                </a:path>
                <a:path w="7767320" h="55245">
                  <a:moveTo>
                    <a:pt x="5914415" y="0"/>
                  </a:moveTo>
                  <a:lnTo>
                    <a:pt x="5969520" y="55105"/>
                  </a:lnTo>
                </a:path>
                <a:path w="7767320" h="55245">
                  <a:moveTo>
                    <a:pt x="5946203" y="0"/>
                  </a:moveTo>
                  <a:lnTo>
                    <a:pt x="6001308" y="55105"/>
                  </a:lnTo>
                </a:path>
                <a:path w="7767320" h="55245">
                  <a:moveTo>
                    <a:pt x="5978004" y="0"/>
                  </a:moveTo>
                  <a:lnTo>
                    <a:pt x="6033109" y="55105"/>
                  </a:lnTo>
                </a:path>
                <a:path w="7767320" h="55245">
                  <a:moveTo>
                    <a:pt x="6009805" y="0"/>
                  </a:moveTo>
                  <a:lnTo>
                    <a:pt x="6064910" y="55105"/>
                  </a:lnTo>
                </a:path>
                <a:path w="7767320" h="55245">
                  <a:moveTo>
                    <a:pt x="6041605" y="0"/>
                  </a:moveTo>
                  <a:lnTo>
                    <a:pt x="6096711" y="55105"/>
                  </a:lnTo>
                </a:path>
                <a:path w="7767320" h="55245">
                  <a:moveTo>
                    <a:pt x="6073406" y="0"/>
                  </a:moveTo>
                  <a:lnTo>
                    <a:pt x="6128499" y="55105"/>
                  </a:lnTo>
                </a:path>
                <a:path w="7767320" h="55245">
                  <a:moveTo>
                    <a:pt x="6105194" y="0"/>
                  </a:moveTo>
                  <a:lnTo>
                    <a:pt x="6160300" y="55105"/>
                  </a:lnTo>
                </a:path>
                <a:path w="7767320" h="55245">
                  <a:moveTo>
                    <a:pt x="6136995" y="0"/>
                  </a:moveTo>
                  <a:lnTo>
                    <a:pt x="6192100" y="55105"/>
                  </a:lnTo>
                </a:path>
                <a:path w="7767320" h="55245">
                  <a:moveTo>
                    <a:pt x="6168796" y="0"/>
                  </a:moveTo>
                  <a:lnTo>
                    <a:pt x="6223901" y="55105"/>
                  </a:lnTo>
                </a:path>
                <a:path w="7767320" h="55245">
                  <a:moveTo>
                    <a:pt x="6200597" y="0"/>
                  </a:moveTo>
                  <a:lnTo>
                    <a:pt x="6255689" y="55105"/>
                  </a:lnTo>
                </a:path>
                <a:path w="7767320" h="55245">
                  <a:moveTo>
                    <a:pt x="6232385" y="0"/>
                  </a:moveTo>
                  <a:lnTo>
                    <a:pt x="6287490" y="55105"/>
                  </a:lnTo>
                </a:path>
                <a:path w="7767320" h="55245">
                  <a:moveTo>
                    <a:pt x="6264186" y="0"/>
                  </a:moveTo>
                  <a:lnTo>
                    <a:pt x="6319291" y="55105"/>
                  </a:lnTo>
                </a:path>
                <a:path w="7767320" h="55245">
                  <a:moveTo>
                    <a:pt x="6295986" y="0"/>
                  </a:moveTo>
                  <a:lnTo>
                    <a:pt x="6351092" y="55105"/>
                  </a:lnTo>
                </a:path>
                <a:path w="7767320" h="55245">
                  <a:moveTo>
                    <a:pt x="6327787" y="0"/>
                  </a:moveTo>
                  <a:lnTo>
                    <a:pt x="6382893" y="55105"/>
                  </a:lnTo>
                </a:path>
                <a:path w="7767320" h="55245">
                  <a:moveTo>
                    <a:pt x="6359575" y="0"/>
                  </a:moveTo>
                  <a:lnTo>
                    <a:pt x="6414681" y="55105"/>
                  </a:lnTo>
                </a:path>
                <a:path w="7767320" h="55245">
                  <a:moveTo>
                    <a:pt x="6391376" y="0"/>
                  </a:moveTo>
                  <a:lnTo>
                    <a:pt x="6446481" y="55105"/>
                  </a:lnTo>
                </a:path>
                <a:path w="7767320" h="55245">
                  <a:moveTo>
                    <a:pt x="6423177" y="0"/>
                  </a:moveTo>
                  <a:lnTo>
                    <a:pt x="6478282" y="55105"/>
                  </a:lnTo>
                </a:path>
                <a:path w="7767320" h="55245">
                  <a:moveTo>
                    <a:pt x="6454978" y="0"/>
                  </a:moveTo>
                  <a:lnTo>
                    <a:pt x="6510083" y="55105"/>
                  </a:lnTo>
                </a:path>
                <a:path w="7767320" h="55245">
                  <a:moveTo>
                    <a:pt x="6486779" y="0"/>
                  </a:moveTo>
                  <a:lnTo>
                    <a:pt x="6541871" y="55105"/>
                  </a:lnTo>
                </a:path>
                <a:path w="7767320" h="55245">
                  <a:moveTo>
                    <a:pt x="6518567" y="0"/>
                  </a:moveTo>
                  <a:lnTo>
                    <a:pt x="6573672" y="55105"/>
                  </a:lnTo>
                </a:path>
                <a:path w="7767320" h="55245">
                  <a:moveTo>
                    <a:pt x="6550367" y="0"/>
                  </a:moveTo>
                  <a:lnTo>
                    <a:pt x="6605473" y="55105"/>
                  </a:lnTo>
                </a:path>
                <a:path w="7767320" h="55245">
                  <a:moveTo>
                    <a:pt x="6582168" y="0"/>
                  </a:moveTo>
                  <a:lnTo>
                    <a:pt x="6637274" y="55105"/>
                  </a:lnTo>
                </a:path>
                <a:path w="7767320" h="55245">
                  <a:moveTo>
                    <a:pt x="6613969" y="0"/>
                  </a:moveTo>
                  <a:lnTo>
                    <a:pt x="6669062" y="55105"/>
                  </a:lnTo>
                </a:path>
                <a:path w="7767320" h="55245">
                  <a:moveTo>
                    <a:pt x="6645757" y="0"/>
                  </a:moveTo>
                  <a:lnTo>
                    <a:pt x="6700862" y="55105"/>
                  </a:lnTo>
                </a:path>
                <a:path w="7767320" h="55245">
                  <a:moveTo>
                    <a:pt x="6677558" y="0"/>
                  </a:moveTo>
                  <a:lnTo>
                    <a:pt x="6732663" y="55105"/>
                  </a:lnTo>
                </a:path>
                <a:path w="7767320" h="55245">
                  <a:moveTo>
                    <a:pt x="6709359" y="0"/>
                  </a:moveTo>
                  <a:lnTo>
                    <a:pt x="6764464" y="55105"/>
                  </a:lnTo>
                </a:path>
                <a:path w="7767320" h="55245">
                  <a:moveTo>
                    <a:pt x="6741159" y="0"/>
                  </a:moveTo>
                  <a:lnTo>
                    <a:pt x="6796265" y="55105"/>
                  </a:lnTo>
                </a:path>
                <a:path w="7767320" h="55245">
                  <a:moveTo>
                    <a:pt x="6772948" y="0"/>
                  </a:moveTo>
                  <a:lnTo>
                    <a:pt x="6828053" y="55105"/>
                  </a:lnTo>
                </a:path>
                <a:path w="7767320" h="55245">
                  <a:moveTo>
                    <a:pt x="6804748" y="0"/>
                  </a:moveTo>
                  <a:lnTo>
                    <a:pt x="6859854" y="55105"/>
                  </a:lnTo>
                </a:path>
                <a:path w="7767320" h="55245">
                  <a:moveTo>
                    <a:pt x="6836549" y="0"/>
                  </a:moveTo>
                  <a:lnTo>
                    <a:pt x="6891655" y="55105"/>
                  </a:lnTo>
                </a:path>
                <a:path w="7767320" h="55245">
                  <a:moveTo>
                    <a:pt x="6868350" y="0"/>
                  </a:moveTo>
                  <a:lnTo>
                    <a:pt x="6923455" y="55105"/>
                  </a:lnTo>
                </a:path>
                <a:path w="7767320" h="55245">
                  <a:moveTo>
                    <a:pt x="6900151" y="0"/>
                  </a:moveTo>
                  <a:lnTo>
                    <a:pt x="6955243" y="55105"/>
                  </a:lnTo>
                </a:path>
                <a:path w="7767320" h="55245">
                  <a:moveTo>
                    <a:pt x="6931939" y="0"/>
                  </a:moveTo>
                  <a:lnTo>
                    <a:pt x="6987044" y="55105"/>
                  </a:lnTo>
                </a:path>
                <a:path w="7767320" h="55245">
                  <a:moveTo>
                    <a:pt x="6963740" y="0"/>
                  </a:moveTo>
                  <a:lnTo>
                    <a:pt x="7018845" y="55105"/>
                  </a:lnTo>
                </a:path>
                <a:path w="7767320" h="55245">
                  <a:moveTo>
                    <a:pt x="6995541" y="0"/>
                  </a:moveTo>
                  <a:lnTo>
                    <a:pt x="7050646" y="55105"/>
                  </a:lnTo>
                </a:path>
                <a:path w="7767320" h="55245">
                  <a:moveTo>
                    <a:pt x="7027341" y="0"/>
                  </a:moveTo>
                  <a:lnTo>
                    <a:pt x="7082447" y="55105"/>
                  </a:lnTo>
                </a:path>
                <a:path w="7767320" h="55245">
                  <a:moveTo>
                    <a:pt x="7059129" y="0"/>
                  </a:moveTo>
                  <a:lnTo>
                    <a:pt x="7114235" y="55105"/>
                  </a:lnTo>
                </a:path>
                <a:path w="7767320" h="55245">
                  <a:moveTo>
                    <a:pt x="7090930" y="0"/>
                  </a:moveTo>
                  <a:lnTo>
                    <a:pt x="7146035" y="55105"/>
                  </a:lnTo>
                </a:path>
                <a:path w="7767320" h="55245">
                  <a:moveTo>
                    <a:pt x="7122731" y="0"/>
                  </a:moveTo>
                  <a:lnTo>
                    <a:pt x="7177836" y="55105"/>
                  </a:lnTo>
                </a:path>
                <a:path w="7767320" h="55245">
                  <a:moveTo>
                    <a:pt x="7154532" y="0"/>
                  </a:moveTo>
                  <a:lnTo>
                    <a:pt x="7209637" y="55105"/>
                  </a:lnTo>
                </a:path>
                <a:path w="7767320" h="55245">
                  <a:moveTo>
                    <a:pt x="7186333" y="0"/>
                  </a:moveTo>
                  <a:lnTo>
                    <a:pt x="7241425" y="55105"/>
                  </a:lnTo>
                </a:path>
                <a:path w="7767320" h="55245">
                  <a:moveTo>
                    <a:pt x="7218121" y="0"/>
                  </a:moveTo>
                  <a:lnTo>
                    <a:pt x="7273226" y="55105"/>
                  </a:lnTo>
                </a:path>
                <a:path w="7767320" h="55245">
                  <a:moveTo>
                    <a:pt x="7249922" y="0"/>
                  </a:moveTo>
                  <a:lnTo>
                    <a:pt x="7305027" y="55105"/>
                  </a:lnTo>
                </a:path>
                <a:path w="7767320" h="55245">
                  <a:moveTo>
                    <a:pt x="7281722" y="0"/>
                  </a:moveTo>
                  <a:lnTo>
                    <a:pt x="7336828" y="55105"/>
                  </a:lnTo>
                </a:path>
                <a:path w="7767320" h="55245">
                  <a:moveTo>
                    <a:pt x="7313523" y="0"/>
                  </a:moveTo>
                  <a:lnTo>
                    <a:pt x="7368616" y="55105"/>
                  </a:lnTo>
                </a:path>
                <a:path w="7767320" h="55245">
                  <a:moveTo>
                    <a:pt x="7345311" y="0"/>
                  </a:moveTo>
                  <a:lnTo>
                    <a:pt x="7400417" y="55105"/>
                  </a:lnTo>
                </a:path>
                <a:path w="7767320" h="55245">
                  <a:moveTo>
                    <a:pt x="7377112" y="0"/>
                  </a:moveTo>
                  <a:lnTo>
                    <a:pt x="7432217" y="55105"/>
                  </a:lnTo>
                </a:path>
                <a:path w="7767320" h="55245">
                  <a:moveTo>
                    <a:pt x="7567904" y="0"/>
                  </a:moveTo>
                  <a:lnTo>
                    <a:pt x="7623009" y="55105"/>
                  </a:lnTo>
                </a:path>
                <a:path w="7767320" h="55245">
                  <a:moveTo>
                    <a:pt x="7599705" y="0"/>
                  </a:moveTo>
                  <a:lnTo>
                    <a:pt x="7654798" y="55105"/>
                  </a:lnTo>
                </a:path>
                <a:path w="7767320" h="55245">
                  <a:moveTo>
                    <a:pt x="7631493" y="0"/>
                  </a:moveTo>
                  <a:lnTo>
                    <a:pt x="7686598" y="55105"/>
                  </a:lnTo>
                </a:path>
                <a:path w="7767320" h="55245">
                  <a:moveTo>
                    <a:pt x="7663294" y="0"/>
                  </a:moveTo>
                  <a:lnTo>
                    <a:pt x="7718399" y="55105"/>
                  </a:lnTo>
                </a:path>
                <a:path w="7767320" h="55245">
                  <a:moveTo>
                    <a:pt x="7695095" y="0"/>
                  </a:moveTo>
                  <a:lnTo>
                    <a:pt x="7750200" y="55105"/>
                  </a:lnTo>
                </a:path>
                <a:path w="7767320" h="55245">
                  <a:moveTo>
                    <a:pt x="7726895" y="0"/>
                  </a:moveTo>
                  <a:lnTo>
                    <a:pt x="7767286" y="40400"/>
                  </a:lnTo>
                </a:path>
                <a:path w="7767320" h="55245">
                  <a:moveTo>
                    <a:pt x="7758683" y="0"/>
                  </a:moveTo>
                  <a:lnTo>
                    <a:pt x="7767286" y="8602"/>
                  </a:lnTo>
                </a:path>
              </a:pathLst>
            </a:custGeom>
            <a:ln w="11874">
              <a:solidFill>
                <a:srgbClr val="FFFFFF"/>
              </a:solidFill>
            </a:ln>
          </p:spPr>
          <p:txBody>
            <a:bodyPr wrap="square" lIns="0" tIns="0" rIns="0" bIns="0" rtlCol="0"/>
            <a:lstStyle/>
            <a:p>
              <a:endParaRPr/>
            </a:p>
          </p:txBody>
        </p:sp>
        <p:sp>
          <p:nvSpPr>
            <p:cNvPr id="6" name="object 6"/>
            <p:cNvSpPr/>
            <p:nvPr/>
          </p:nvSpPr>
          <p:spPr>
            <a:xfrm>
              <a:off x="7406639"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7" name="object 7"/>
          <p:cNvSpPr txBox="1"/>
          <p:nvPr/>
        </p:nvSpPr>
        <p:spPr>
          <a:xfrm>
            <a:off x="7449878" y="9674528"/>
            <a:ext cx="111125"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FFFFFF"/>
                </a:solidFill>
                <a:latin typeface="Gotham Book"/>
                <a:cs typeface="Gotham Book"/>
              </a:rPr>
              <a:t>3</a:t>
            </a:r>
            <a:endParaRPr sz="1100">
              <a:latin typeface="Gotham Book"/>
              <a:cs typeface="Gotham Book"/>
            </a:endParaRPr>
          </a:p>
        </p:txBody>
      </p:sp>
      <p:sp>
        <p:nvSpPr>
          <p:cNvPr id="8" name="object 8"/>
          <p:cNvSpPr txBox="1">
            <a:spLocks noGrp="1"/>
          </p:cNvSpPr>
          <p:nvPr>
            <p:ph type="title"/>
          </p:nvPr>
        </p:nvSpPr>
        <p:spPr>
          <a:xfrm>
            <a:off x="444500" y="558275"/>
            <a:ext cx="5738495" cy="443711"/>
          </a:xfrm>
          <a:prstGeom prst="rect">
            <a:avLst/>
          </a:prstGeom>
        </p:spPr>
        <p:txBody>
          <a:bodyPr vert="horz" wrap="square" lIns="0" tIns="12700" rIns="0" bIns="0" rtlCol="0">
            <a:spAutoFit/>
          </a:bodyPr>
          <a:lstStyle/>
          <a:p>
            <a:pPr marL="12700">
              <a:lnSpc>
                <a:spcPct val="100000"/>
              </a:lnSpc>
              <a:spcBef>
                <a:spcPts val="100"/>
              </a:spcBef>
            </a:pPr>
            <a:r>
              <a:rPr sz="2800" b="1" spc="-65" dirty="0"/>
              <a:t>LOCATION</a:t>
            </a:r>
            <a:r>
              <a:rPr sz="2800" b="1" spc="-100" dirty="0"/>
              <a:t> </a:t>
            </a:r>
            <a:r>
              <a:rPr sz="2800" b="1" dirty="0"/>
              <a:t>OF</a:t>
            </a:r>
            <a:r>
              <a:rPr sz="2800" b="1" spc="-95" dirty="0"/>
              <a:t> </a:t>
            </a:r>
            <a:r>
              <a:rPr sz="2800" b="1" spc="-50" dirty="0"/>
              <a:t>ENDOWMENT</a:t>
            </a:r>
            <a:r>
              <a:rPr sz="2800" b="1" spc="-100" dirty="0"/>
              <a:t> </a:t>
            </a:r>
            <a:r>
              <a:rPr sz="2800" b="1" spc="-30" dirty="0"/>
              <a:t>FARMS</a:t>
            </a:r>
          </a:p>
        </p:txBody>
      </p:sp>
      <p:sp>
        <p:nvSpPr>
          <p:cNvPr id="9" name="object 9"/>
          <p:cNvSpPr txBox="1"/>
          <p:nvPr/>
        </p:nvSpPr>
        <p:spPr>
          <a:xfrm>
            <a:off x="474980" y="1620901"/>
            <a:ext cx="2949575" cy="6302375"/>
          </a:xfrm>
          <a:prstGeom prst="rect">
            <a:avLst/>
          </a:prstGeom>
        </p:spPr>
        <p:txBody>
          <a:bodyPr vert="horz" wrap="square" lIns="0" tIns="12700" rIns="0" bIns="0" rtlCol="0">
            <a:spAutoFit/>
          </a:bodyPr>
          <a:lstStyle/>
          <a:p>
            <a:pPr marL="138430" indent="-126364">
              <a:lnSpc>
                <a:spcPts val="1310"/>
              </a:lnSpc>
              <a:spcBef>
                <a:spcPts val="100"/>
              </a:spcBef>
              <a:buFont typeface="Gotham Book"/>
              <a:buAutoNum type="arabicPeriod"/>
              <a:tabLst>
                <a:tab pos="139065" algn="l"/>
              </a:tabLst>
            </a:pPr>
            <a:r>
              <a:rPr sz="1100" b="1" spc="-35" dirty="0">
                <a:solidFill>
                  <a:srgbClr val="000033"/>
                </a:solidFill>
                <a:latin typeface="Gotham Bold"/>
                <a:cs typeface="Gotham Bold"/>
              </a:rPr>
              <a:t>Addington</a:t>
            </a:r>
            <a:r>
              <a:rPr sz="1100" b="1" spc="-30" dirty="0">
                <a:solidFill>
                  <a:srgbClr val="000033"/>
                </a:solidFill>
                <a:latin typeface="Gotham Bold"/>
                <a:cs typeface="Gotham Bold"/>
              </a:rPr>
              <a:t> </a:t>
            </a:r>
            <a:r>
              <a:rPr sz="1100" b="1" spc="-20" dirty="0">
                <a:solidFill>
                  <a:srgbClr val="000033"/>
                </a:solidFill>
                <a:latin typeface="Gotham Bold"/>
                <a:cs typeface="Gotham Bold"/>
              </a:rPr>
              <a:t>Farms</a:t>
            </a:r>
            <a:endParaRPr sz="1100" dirty="0">
              <a:latin typeface="Gotham Bold"/>
              <a:cs typeface="Gotham Bold"/>
            </a:endParaRPr>
          </a:p>
          <a:p>
            <a:pPr marL="12700">
              <a:lnSpc>
                <a:spcPts val="1300"/>
              </a:lnSpc>
            </a:pPr>
            <a:r>
              <a:rPr sz="1100" b="0" dirty="0">
                <a:solidFill>
                  <a:srgbClr val="000033"/>
                </a:solidFill>
                <a:latin typeface="Gotham Book"/>
                <a:cs typeface="Gotham Book"/>
              </a:rPr>
              <a:t>Iroquois</a:t>
            </a:r>
            <a:r>
              <a:rPr sz="1100" b="0" spc="-25" dirty="0">
                <a:solidFill>
                  <a:srgbClr val="000033"/>
                </a:solidFill>
                <a:latin typeface="Gotham Book"/>
                <a:cs typeface="Gotham Book"/>
              </a:rPr>
              <a:t> </a:t>
            </a:r>
            <a:r>
              <a:rPr sz="1100" b="0" dirty="0">
                <a:solidFill>
                  <a:srgbClr val="000033"/>
                </a:solidFill>
                <a:latin typeface="Gotham Book"/>
                <a:cs typeface="Gotham Book"/>
              </a:rPr>
              <a:t>and</a:t>
            </a:r>
            <a:r>
              <a:rPr sz="1100" b="0" spc="-15" dirty="0">
                <a:solidFill>
                  <a:srgbClr val="000033"/>
                </a:solidFill>
                <a:latin typeface="Gotham Book"/>
                <a:cs typeface="Gotham Book"/>
              </a:rPr>
              <a:t> </a:t>
            </a:r>
            <a:r>
              <a:rPr sz="1100" b="0" dirty="0">
                <a:solidFill>
                  <a:srgbClr val="000033"/>
                </a:solidFill>
                <a:latin typeface="Gotham Book"/>
                <a:cs typeface="Gotham Book"/>
              </a:rPr>
              <a:t>McLean</a:t>
            </a:r>
            <a:r>
              <a:rPr sz="1100" b="0" spc="-10" dirty="0">
                <a:solidFill>
                  <a:srgbClr val="000033"/>
                </a:solidFill>
                <a:latin typeface="Gotham Book"/>
                <a:cs typeface="Gotham Book"/>
              </a:rPr>
              <a:t> Counties</a:t>
            </a:r>
            <a:endParaRPr sz="1100" dirty="0">
              <a:latin typeface="Gotham Book"/>
              <a:cs typeface="Gotham Book"/>
            </a:endParaRPr>
          </a:p>
          <a:p>
            <a:pPr marL="172085" indent="-160020">
              <a:lnSpc>
                <a:spcPts val="1300"/>
              </a:lnSpc>
              <a:buFont typeface="Gotham Book"/>
              <a:buAutoNum type="arabicPeriod" startAt="2"/>
              <a:tabLst>
                <a:tab pos="172720" algn="l"/>
              </a:tabLst>
            </a:pPr>
            <a:r>
              <a:rPr sz="1100" b="1" spc="-30" dirty="0">
                <a:solidFill>
                  <a:srgbClr val="000033"/>
                </a:solidFill>
                <a:latin typeface="Gotham Bold"/>
                <a:cs typeface="Gotham Bold"/>
              </a:rPr>
              <a:t>Allerton </a:t>
            </a:r>
            <a:r>
              <a:rPr sz="1100" b="1" spc="-10" dirty="0">
                <a:solidFill>
                  <a:srgbClr val="000033"/>
                </a:solidFill>
                <a:latin typeface="Gotham Bold"/>
                <a:cs typeface="Gotham Bold"/>
              </a:rPr>
              <a:t>Farms</a:t>
            </a:r>
            <a:endParaRPr sz="1100" dirty="0">
              <a:latin typeface="Gotham Bold"/>
              <a:cs typeface="Gotham Bold"/>
            </a:endParaRPr>
          </a:p>
          <a:p>
            <a:pPr marL="12700">
              <a:lnSpc>
                <a:spcPts val="1300"/>
              </a:lnSpc>
            </a:pPr>
            <a:r>
              <a:rPr sz="1100" b="0" dirty="0">
                <a:solidFill>
                  <a:srgbClr val="000033"/>
                </a:solidFill>
                <a:latin typeface="Gotham Book"/>
                <a:cs typeface="Gotham Book"/>
              </a:rPr>
              <a:t>Piatt</a:t>
            </a:r>
            <a:r>
              <a:rPr sz="1100" b="0" spc="-10" dirty="0">
                <a:solidFill>
                  <a:srgbClr val="000033"/>
                </a:solidFill>
                <a:latin typeface="Gotham Book"/>
                <a:cs typeface="Gotham Book"/>
              </a:rPr>
              <a:t> County</a:t>
            </a:r>
            <a:endParaRPr sz="1100" dirty="0">
              <a:latin typeface="Gotham Book"/>
              <a:cs typeface="Gotham Book"/>
            </a:endParaRPr>
          </a:p>
          <a:p>
            <a:pPr marL="173990" indent="-161925">
              <a:lnSpc>
                <a:spcPts val="1300"/>
              </a:lnSpc>
              <a:buFont typeface="Gotham Book"/>
              <a:buAutoNum type="arabicPeriod" startAt="3"/>
              <a:tabLst>
                <a:tab pos="174625" algn="l"/>
              </a:tabLst>
            </a:pPr>
            <a:r>
              <a:rPr sz="1100" b="1" spc="-35" dirty="0">
                <a:solidFill>
                  <a:srgbClr val="000033"/>
                </a:solidFill>
                <a:latin typeface="Gotham Bold"/>
                <a:cs typeface="Gotham Bold"/>
              </a:rPr>
              <a:t>Campbell</a:t>
            </a:r>
            <a:r>
              <a:rPr sz="1100" b="1" spc="-30" dirty="0">
                <a:solidFill>
                  <a:srgbClr val="000033"/>
                </a:solidFill>
                <a:latin typeface="Gotham Bold"/>
                <a:cs typeface="Gotham Bold"/>
              </a:rPr>
              <a:t> </a:t>
            </a:r>
            <a:r>
              <a:rPr sz="1100" b="1" spc="-20" dirty="0">
                <a:solidFill>
                  <a:srgbClr val="000033"/>
                </a:solidFill>
                <a:latin typeface="Gotham Bold"/>
                <a:cs typeface="Gotham Bold"/>
              </a:rPr>
              <a:t>Farm</a:t>
            </a:r>
            <a:endParaRPr sz="1100" dirty="0">
              <a:latin typeface="Gotham Bold"/>
              <a:cs typeface="Gotham Bold"/>
            </a:endParaRPr>
          </a:p>
          <a:p>
            <a:pPr marL="12700">
              <a:lnSpc>
                <a:spcPts val="1300"/>
              </a:lnSpc>
            </a:pPr>
            <a:r>
              <a:rPr sz="1100" b="0" dirty="0">
                <a:solidFill>
                  <a:srgbClr val="000033"/>
                </a:solidFill>
                <a:latin typeface="Gotham Book"/>
                <a:cs typeface="Gotham Book"/>
              </a:rPr>
              <a:t>DeWitt</a:t>
            </a:r>
            <a:r>
              <a:rPr sz="1100" b="0" spc="-30" dirty="0">
                <a:solidFill>
                  <a:srgbClr val="000033"/>
                </a:solidFill>
                <a:latin typeface="Gotham Book"/>
                <a:cs typeface="Gotham Book"/>
              </a:rPr>
              <a:t> </a:t>
            </a:r>
            <a:r>
              <a:rPr sz="1100" b="0" spc="-10" dirty="0">
                <a:solidFill>
                  <a:srgbClr val="000033"/>
                </a:solidFill>
                <a:latin typeface="Gotham Book"/>
                <a:cs typeface="Gotham Book"/>
              </a:rPr>
              <a:t>County</a:t>
            </a:r>
            <a:endParaRPr sz="1100" dirty="0">
              <a:latin typeface="Gotham Book"/>
              <a:cs typeface="Gotham Book"/>
            </a:endParaRPr>
          </a:p>
          <a:p>
            <a:pPr marL="182245" indent="-170180">
              <a:lnSpc>
                <a:spcPts val="1300"/>
              </a:lnSpc>
              <a:buFont typeface="Gotham Book"/>
              <a:buAutoNum type="arabicPeriod" startAt="4"/>
              <a:tabLst>
                <a:tab pos="182880" algn="l"/>
              </a:tabLst>
            </a:pPr>
            <a:r>
              <a:rPr sz="1100" b="1" spc="-25" dirty="0">
                <a:solidFill>
                  <a:srgbClr val="000033"/>
                </a:solidFill>
                <a:latin typeface="Gotham Bold"/>
                <a:cs typeface="Gotham Bold"/>
              </a:rPr>
              <a:t>Carman</a:t>
            </a:r>
            <a:r>
              <a:rPr sz="1100" b="1" spc="-60" dirty="0">
                <a:solidFill>
                  <a:srgbClr val="000033"/>
                </a:solidFill>
                <a:latin typeface="Gotham Bold"/>
                <a:cs typeface="Gotham Bold"/>
              </a:rPr>
              <a:t> </a:t>
            </a:r>
            <a:r>
              <a:rPr sz="1100" b="1" spc="-20" dirty="0">
                <a:solidFill>
                  <a:srgbClr val="000033"/>
                </a:solidFill>
                <a:latin typeface="Gotham Bold"/>
                <a:cs typeface="Gotham Bold"/>
              </a:rPr>
              <a:t>Farm</a:t>
            </a:r>
            <a:endParaRPr sz="1100" dirty="0">
              <a:latin typeface="Gotham Bold"/>
              <a:cs typeface="Gotham Bold"/>
            </a:endParaRPr>
          </a:p>
          <a:p>
            <a:pPr marL="12700">
              <a:lnSpc>
                <a:spcPts val="1300"/>
              </a:lnSpc>
            </a:pPr>
            <a:r>
              <a:rPr sz="1100" b="0" dirty="0">
                <a:solidFill>
                  <a:srgbClr val="000033"/>
                </a:solidFill>
                <a:latin typeface="Gotham Book"/>
                <a:cs typeface="Gotham Book"/>
              </a:rPr>
              <a:t>Champaign</a:t>
            </a:r>
            <a:r>
              <a:rPr sz="1100" b="0" spc="-65" dirty="0">
                <a:solidFill>
                  <a:srgbClr val="000033"/>
                </a:solidFill>
                <a:latin typeface="Gotham Book"/>
                <a:cs typeface="Gotham Book"/>
              </a:rPr>
              <a:t> </a:t>
            </a:r>
            <a:r>
              <a:rPr sz="1100" b="0" spc="-10" dirty="0">
                <a:solidFill>
                  <a:srgbClr val="000033"/>
                </a:solidFill>
                <a:latin typeface="Gotham Book"/>
                <a:cs typeface="Gotham Book"/>
              </a:rPr>
              <a:t>County</a:t>
            </a:r>
            <a:endParaRPr sz="1100" dirty="0">
              <a:latin typeface="Gotham Book"/>
              <a:cs typeface="Gotham Book"/>
            </a:endParaRPr>
          </a:p>
          <a:p>
            <a:pPr marL="173990" indent="-161925">
              <a:lnSpc>
                <a:spcPts val="1300"/>
              </a:lnSpc>
              <a:buFont typeface="Gotham Book"/>
              <a:buAutoNum type="arabicPeriod" startAt="5"/>
              <a:tabLst>
                <a:tab pos="174625" algn="l"/>
              </a:tabLst>
            </a:pPr>
            <a:r>
              <a:rPr sz="1100" b="1" spc="-35" dirty="0">
                <a:solidFill>
                  <a:srgbClr val="000033"/>
                </a:solidFill>
                <a:latin typeface="Gotham Bold"/>
                <a:cs typeface="Gotham Bold"/>
              </a:rPr>
              <a:t>Carter-</a:t>
            </a:r>
            <a:r>
              <a:rPr sz="1100" b="1" spc="-30" dirty="0">
                <a:solidFill>
                  <a:srgbClr val="000033"/>
                </a:solidFill>
                <a:latin typeface="Gotham Bold"/>
                <a:cs typeface="Gotham Bold"/>
              </a:rPr>
              <a:t>Pennell</a:t>
            </a:r>
            <a:r>
              <a:rPr sz="1100" b="1" dirty="0">
                <a:solidFill>
                  <a:srgbClr val="000033"/>
                </a:solidFill>
                <a:latin typeface="Gotham Bold"/>
                <a:cs typeface="Gotham Bold"/>
              </a:rPr>
              <a:t> </a:t>
            </a:r>
            <a:r>
              <a:rPr sz="1100" b="1" spc="-20" dirty="0">
                <a:solidFill>
                  <a:srgbClr val="000033"/>
                </a:solidFill>
                <a:latin typeface="Gotham Bold"/>
                <a:cs typeface="Gotham Bold"/>
              </a:rPr>
              <a:t>Farm</a:t>
            </a:r>
            <a:endParaRPr sz="1100" dirty="0">
              <a:latin typeface="Gotham Bold"/>
              <a:cs typeface="Gotham Bold"/>
            </a:endParaRPr>
          </a:p>
          <a:p>
            <a:pPr marL="12700">
              <a:lnSpc>
                <a:spcPts val="1300"/>
              </a:lnSpc>
            </a:pPr>
            <a:r>
              <a:rPr sz="1100" b="0" dirty="0">
                <a:solidFill>
                  <a:srgbClr val="000033"/>
                </a:solidFill>
                <a:latin typeface="Gotham Book"/>
                <a:cs typeface="Gotham Book"/>
              </a:rPr>
              <a:t>Vermillion</a:t>
            </a:r>
            <a:r>
              <a:rPr sz="1100" b="0" spc="-80" dirty="0">
                <a:solidFill>
                  <a:srgbClr val="000033"/>
                </a:solidFill>
                <a:latin typeface="Gotham Book"/>
                <a:cs typeface="Gotham Book"/>
              </a:rPr>
              <a:t> </a:t>
            </a:r>
            <a:r>
              <a:rPr sz="1100" b="0" spc="-10" dirty="0">
                <a:solidFill>
                  <a:srgbClr val="000033"/>
                </a:solidFill>
                <a:latin typeface="Gotham Book"/>
                <a:cs typeface="Gotham Book"/>
              </a:rPr>
              <a:t>County</a:t>
            </a:r>
            <a:endParaRPr sz="1100" dirty="0">
              <a:latin typeface="Gotham Book"/>
              <a:cs typeface="Gotham Book"/>
            </a:endParaRPr>
          </a:p>
          <a:p>
            <a:pPr marL="179070" indent="-167005">
              <a:lnSpc>
                <a:spcPts val="1300"/>
              </a:lnSpc>
              <a:buFont typeface="Gotham Book"/>
              <a:buAutoNum type="arabicPeriod" startAt="6"/>
              <a:tabLst>
                <a:tab pos="179705" algn="l"/>
              </a:tabLst>
            </a:pPr>
            <a:r>
              <a:rPr sz="1100" b="1" spc="-25" dirty="0">
                <a:solidFill>
                  <a:srgbClr val="000033"/>
                </a:solidFill>
                <a:latin typeface="Gotham Bold"/>
                <a:cs typeface="Gotham Bold"/>
              </a:rPr>
              <a:t>Curl</a:t>
            </a:r>
            <a:r>
              <a:rPr sz="1100" b="1" spc="-55" dirty="0">
                <a:solidFill>
                  <a:srgbClr val="000033"/>
                </a:solidFill>
                <a:latin typeface="Gotham Bold"/>
                <a:cs typeface="Gotham Bold"/>
              </a:rPr>
              <a:t> </a:t>
            </a:r>
            <a:r>
              <a:rPr sz="1100" b="1" spc="-20" dirty="0">
                <a:solidFill>
                  <a:srgbClr val="000033"/>
                </a:solidFill>
                <a:latin typeface="Gotham Bold"/>
                <a:cs typeface="Gotham Bold"/>
              </a:rPr>
              <a:t>Farm</a:t>
            </a:r>
            <a:endParaRPr sz="1100" dirty="0">
              <a:latin typeface="Gotham Bold"/>
              <a:cs typeface="Gotham Bold"/>
            </a:endParaRPr>
          </a:p>
          <a:p>
            <a:pPr marL="12700">
              <a:lnSpc>
                <a:spcPts val="1300"/>
              </a:lnSpc>
            </a:pPr>
            <a:r>
              <a:rPr sz="1100" b="0" dirty="0">
                <a:solidFill>
                  <a:srgbClr val="000033"/>
                </a:solidFill>
                <a:latin typeface="Gotham Book"/>
                <a:cs typeface="Gotham Book"/>
              </a:rPr>
              <a:t>Shelby</a:t>
            </a:r>
            <a:r>
              <a:rPr sz="1100" b="0" spc="-30" dirty="0">
                <a:solidFill>
                  <a:srgbClr val="000033"/>
                </a:solidFill>
                <a:latin typeface="Gotham Book"/>
                <a:cs typeface="Gotham Book"/>
              </a:rPr>
              <a:t> </a:t>
            </a:r>
            <a:r>
              <a:rPr sz="1100" b="0" spc="-10" dirty="0">
                <a:solidFill>
                  <a:srgbClr val="000033"/>
                </a:solidFill>
                <a:latin typeface="Gotham Book"/>
                <a:cs typeface="Gotham Book"/>
              </a:rPr>
              <a:t>County</a:t>
            </a:r>
            <a:endParaRPr sz="1100" dirty="0">
              <a:latin typeface="Gotham Book"/>
              <a:cs typeface="Gotham Book"/>
            </a:endParaRPr>
          </a:p>
          <a:p>
            <a:pPr marL="158115" indent="-146050">
              <a:lnSpc>
                <a:spcPts val="1300"/>
              </a:lnSpc>
              <a:buFont typeface="Gotham Book"/>
              <a:buAutoNum type="arabicPeriod" startAt="7"/>
              <a:tabLst>
                <a:tab pos="158750" algn="l"/>
              </a:tabLst>
            </a:pPr>
            <a:r>
              <a:rPr sz="1100" b="1" spc="-30" dirty="0">
                <a:solidFill>
                  <a:srgbClr val="000033"/>
                </a:solidFill>
                <a:latin typeface="Gotham Bold"/>
                <a:cs typeface="Gotham Bold"/>
              </a:rPr>
              <a:t>DeHart</a:t>
            </a:r>
            <a:r>
              <a:rPr sz="1100" b="1" spc="-60" dirty="0">
                <a:solidFill>
                  <a:srgbClr val="000033"/>
                </a:solidFill>
                <a:latin typeface="Gotham Bold"/>
                <a:cs typeface="Gotham Bold"/>
              </a:rPr>
              <a:t> </a:t>
            </a:r>
            <a:r>
              <a:rPr sz="1100" b="1" spc="-20" dirty="0">
                <a:solidFill>
                  <a:srgbClr val="000033"/>
                </a:solidFill>
                <a:latin typeface="Gotham Bold"/>
                <a:cs typeface="Gotham Bold"/>
              </a:rPr>
              <a:t>Farm</a:t>
            </a:r>
            <a:endParaRPr sz="1100" dirty="0">
              <a:latin typeface="Gotham Bold"/>
              <a:cs typeface="Gotham Bold"/>
            </a:endParaRPr>
          </a:p>
          <a:p>
            <a:pPr marL="12700">
              <a:lnSpc>
                <a:spcPts val="1300"/>
              </a:lnSpc>
            </a:pPr>
            <a:r>
              <a:rPr sz="1100" b="0" dirty="0">
                <a:solidFill>
                  <a:srgbClr val="000033"/>
                </a:solidFill>
                <a:latin typeface="Gotham Book"/>
                <a:cs typeface="Gotham Book"/>
              </a:rPr>
              <a:t>Moultrie </a:t>
            </a:r>
            <a:r>
              <a:rPr sz="1100" b="0" spc="-10" dirty="0">
                <a:solidFill>
                  <a:srgbClr val="000033"/>
                </a:solidFill>
                <a:latin typeface="Gotham Book"/>
                <a:cs typeface="Gotham Book"/>
              </a:rPr>
              <a:t>County</a:t>
            </a:r>
            <a:endParaRPr sz="1100" dirty="0">
              <a:latin typeface="Gotham Book"/>
              <a:cs typeface="Gotham Book"/>
            </a:endParaRPr>
          </a:p>
          <a:p>
            <a:pPr marL="176530" indent="-164465">
              <a:lnSpc>
                <a:spcPts val="1300"/>
              </a:lnSpc>
              <a:buFont typeface="Gotham Book"/>
              <a:buAutoNum type="arabicPeriod" startAt="8"/>
              <a:tabLst>
                <a:tab pos="177165" algn="l"/>
              </a:tabLst>
            </a:pPr>
            <a:r>
              <a:rPr sz="1100" b="1" spc="-35" dirty="0">
                <a:solidFill>
                  <a:srgbClr val="000033"/>
                </a:solidFill>
                <a:latin typeface="Gotham Bold"/>
                <a:cs typeface="Gotham Bold"/>
              </a:rPr>
              <a:t>Grohne </a:t>
            </a:r>
            <a:r>
              <a:rPr sz="1100" b="1" spc="-20" dirty="0">
                <a:solidFill>
                  <a:srgbClr val="000033"/>
                </a:solidFill>
                <a:latin typeface="Gotham Bold"/>
                <a:cs typeface="Gotham Bold"/>
              </a:rPr>
              <a:t>Farm</a:t>
            </a:r>
            <a:endParaRPr sz="1100" dirty="0">
              <a:latin typeface="Gotham Bold"/>
              <a:cs typeface="Gotham Bold"/>
            </a:endParaRPr>
          </a:p>
          <a:p>
            <a:pPr marL="12700">
              <a:lnSpc>
                <a:spcPts val="1300"/>
              </a:lnSpc>
            </a:pPr>
            <a:r>
              <a:rPr sz="1100" b="0" dirty="0">
                <a:solidFill>
                  <a:srgbClr val="000033"/>
                </a:solidFill>
                <a:latin typeface="Gotham Book"/>
                <a:cs typeface="Gotham Book"/>
              </a:rPr>
              <a:t>Will</a:t>
            </a:r>
            <a:r>
              <a:rPr sz="1100" b="0" spc="-20" dirty="0">
                <a:solidFill>
                  <a:srgbClr val="000033"/>
                </a:solidFill>
                <a:latin typeface="Gotham Book"/>
                <a:cs typeface="Gotham Book"/>
              </a:rPr>
              <a:t> </a:t>
            </a:r>
            <a:r>
              <a:rPr sz="1100" b="0" spc="-10" dirty="0">
                <a:solidFill>
                  <a:srgbClr val="000033"/>
                </a:solidFill>
                <a:latin typeface="Gotham Book"/>
                <a:cs typeface="Gotham Book"/>
              </a:rPr>
              <a:t>County</a:t>
            </a:r>
            <a:endParaRPr sz="1100" dirty="0">
              <a:latin typeface="Gotham Book"/>
              <a:cs typeface="Gotham Book"/>
            </a:endParaRPr>
          </a:p>
          <a:p>
            <a:pPr marL="177800" indent="-165735">
              <a:lnSpc>
                <a:spcPts val="1300"/>
              </a:lnSpc>
              <a:buFont typeface="Gotham Book"/>
              <a:buAutoNum type="arabicPeriod" startAt="9"/>
              <a:tabLst>
                <a:tab pos="178435" algn="l"/>
              </a:tabLst>
            </a:pPr>
            <a:r>
              <a:rPr sz="1100" b="1" spc="-30" dirty="0">
                <a:solidFill>
                  <a:srgbClr val="000033"/>
                </a:solidFill>
                <a:latin typeface="Gotham Bold"/>
                <a:cs typeface="Gotham Bold"/>
              </a:rPr>
              <a:t>Hackett</a:t>
            </a:r>
            <a:r>
              <a:rPr sz="1100" b="1" spc="-50" dirty="0">
                <a:solidFill>
                  <a:srgbClr val="000033"/>
                </a:solidFill>
                <a:latin typeface="Gotham Bold"/>
                <a:cs typeface="Gotham Bold"/>
              </a:rPr>
              <a:t> </a:t>
            </a:r>
            <a:r>
              <a:rPr sz="1100" b="1" spc="-20" dirty="0">
                <a:solidFill>
                  <a:srgbClr val="000033"/>
                </a:solidFill>
                <a:latin typeface="Gotham Bold"/>
                <a:cs typeface="Gotham Bold"/>
              </a:rPr>
              <a:t>Farm</a:t>
            </a:r>
            <a:endParaRPr sz="1100" dirty="0">
              <a:latin typeface="Gotham Bold"/>
              <a:cs typeface="Gotham Bold"/>
            </a:endParaRPr>
          </a:p>
          <a:p>
            <a:pPr marL="12700">
              <a:lnSpc>
                <a:spcPts val="1300"/>
              </a:lnSpc>
            </a:pPr>
            <a:r>
              <a:rPr sz="1100" b="0" dirty="0">
                <a:solidFill>
                  <a:srgbClr val="000033"/>
                </a:solidFill>
                <a:latin typeface="Gotham Book"/>
                <a:cs typeface="Gotham Book"/>
              </a:rPr>
              <a:t>Douglas and Moultrie </a:t>
            </a:r>
            <a:r>
              <a:rPr sz="1100" b="0" spc="-10" dirty="0">
                <a:solidFill>
                  <a:srgbClr val="000033"/>
                </a:solidFill>
                <a:latin typeface="Gotham Book"/>
                <a:cs typeface="Gotham Book"/>
              </a:rPr>
              <a:t>Counties</a:t>
            </a:r>
            <a:endParaRPr sz="1100" dirty="0">
              <a:latin typeface="Gotham Book"/>
              <a:cs typeface="Gotham Book"/>
            </a:endParaRPr>
          </a:p>
          <a:p>
            <a:pPr marL="235585" indent="-223520">
              <a:lnSpc>
                <a:spcPts val="1300"/>
              </a:lnSpc>
              <a:buFont typeface="Gotham Book"/>
              <a:buAutoNum type="arabicPeriod" startAt="10"/>
              <a:tabLst>
                <a:tab pos="236220" algn="l"/>
              </a:tabLst>
            </a:pPr>
            <a:r>
              <a:rPr sz="1100" b="1" spc="-35" dirty="0">
                <a:solidFill>
                  <a:srgbClr val="000033"/>
                </a:solidFill>
                <a:latin typeface="Gotham Bold"/>
                <a:cs typeface="Gotham Bold"/>
              </a:rPr>
              <a:t>Herbolsheimer</a:t>
            </a:r>
            <a:r>
              <a:rPr sz="1100" b="1" spc="-5" dirty="0">
                <a:solidFill>
                  <a:srgbClr val="000033"/>
                </a:solidFill>
                <a:latin typeface="Gotham Bold"/>
                <a:cs typeface="Gotham Bold"/>
              </a:rPr>
              <a:t> </a:t>
            </a:r>
            <a:r>
              <a:rPr sz="1100" b="1" spc="-10" dirty="0">
                <a:solidFill>
                  <a:srgbClr val="000033"/>
                </a:solidFill>
                <a:latin typeface="Gotham Bold"/>
                <a:cs typeface="Gotham Bold"/>
              </a:rPr>
              <a:t>Farms</a:t>
            </a:r>
            <a:endParaRPr sz="1100" dirty="0">
              <a:latin typeface="Gotham Bold"/>
              <a:cs typeface="Gotham Bold"/>
            </a:endParaRPr>
          </a:p>
          <a:p>
            <a:pPr marL="12700">
              <a:lnSpc>
                <a:spcPts val="1300"/>
              </a:lnSpc>
            </a:pPr>
            <a:r>
              <a:rPr sz="1100" b="0" dirty="0">
                <a:solidFill>
                  <a:srgbClr val="000033"/>
                </a:solidFill>
                <a:latin typeface="Gotham Book"/>
                <a:cs typeface="Gotham Book"/>
              </a:rPr>
              <a:t>Bureau</a:t>
            </a:r>
            <a:r>
              <a:rPr sz="1100" b="0" spc="-35" dirty="0">
                <a:solidFill>
                  <a:srgbClr val="000033"/>
                </a:solidFill>
                <a:latin typeface="Gotham Book"/>
                <a:cs typeface="Gotham Book"/>
              </a:rPr>
              <a:t> </a:t>
            </a:r>
            <a:r>
              <a:rPr sz="1100" b="0" spc="-10" dirty="0">
                <a:solidFill>
                  <a:srgbClr val="000033"/>
                </a:solidFill>
                <a:latin typeface="Gotham Book"/>
                <a:cs typeface="Gotham Book"/>
              </a:rPr>
              <a:t>County</a:t>
            </a:r>
            <a:endParaRPr sz="1100" dirty="0">
              <a:latin typeface="Gotham Book"/>
              <a:cs typeface="Gotham Book"/>
            </a:endParaRPr>
          </a:p>
          <a:p>
            <a:pPr marL="188595" indent="-176530">
              <a:lnSpc>
                <a:spcPts val="1300"/>
              </a:lnSpc>
              <a:buFont typeface="Gotham Book"/>
              <a:buAutoNum type="arabicPeriod" startAt="11"/>
              <a:tabLst>
                <a:tab pos="189230" algn="l"/>
              </a:tabLst>
            </a:pPr>
            <a:r>
              <a:rPr sz="1100" b="1" spc="-30" dirty="0">
                <a:solidFill>
                  <a:srgbClr val="000033"/>
                </a:solidFill>
                <a:latin typeface="Gotham Bold"/>
                <a:cs typeface="Gotham Bold"/>
              </a:rPr>
              <a:t>Hubbell</a:t>
            </a:r>
            <a:r>
              <a:rPr sz="1100" b="1" spc="-50" dirty="0">
                <a:solidFill>
                  <a:srgbClr val="000033"/>
                </a:solidFill>
                <a:latin typeface="Gotham Bold"/>
                <a:cs typeface="Gotham Bold"/>
              </a:rPr>
              <a:t> </a:t>
            </a:r>
            <a:r>
              <a:rPr sz="1100" b="1" spc="-20" dirty="0">
                <a:solidFill>
                  <a:srgbClr val="000033"/>
                </a:solidFill>
                <a:latin typeface="Gotham Bold"/>
                <a:cs typeface="Gotham Bold"/>
              </a:rPr>
              <a:t>Farm</a:t>
            </a:r>
            <a:endParaRPr sz="1100" dirty="0">
              <a:latin typeface="Gotham Bold"/>
              <a:cs typeface="Gotham Bold"/>
            </a:endParaRPr>
          </a:p>
          <a:p>
            <a:pPr marL="12700">
              <a:lnSpc>
                <a:spcPts val="1300"/>
              </a:lnSpc>
            </a:pPr>
            <a:r>
              <a:rPr sz="1100" b="0" dirty="0">
                <a:solidFill>
                  <a:srgbClr val="000033"/>
                </a:solidFill>
                <a:latin typeface="Gotham Book"/>
                <a:cs typeface="Gotham Book"/>
              </a:rPr>
              <a:t>DeWitt</a:t>
            </a:r>
            <a:r>
              <a:rPr sz="1100" b="0" spc="-30" dirty="0">
                <a:solidFill>
                  <a:srgbClr val="000033"/>
                </a:solidFill>
                <a:latin typeface="Gotham Book"/>
                <a:cs typeface="Gotham Book"/>
              </a:rPr>
              <a:t> </a:t>
            </a:r>
            <a:r>
              <a:rPr sz="1100" b="0" spc="-10" dirty="0">
                <a:solidFill>
                  <a:srgbClr val="000033"/>
                </a:solidFill>
                <a:latin typeface="Gotham Book"/>
                <a:cs typeface="Gotham Book"/>
              </a:rPr>
              <a:t>County</a:t>
            </a:r>
            <a:endParaRPr sz="1100" dirty="0">
              <a:latin typeface="Gotham Book"/>
              <a:cs typeface="Gotham Book"/>
            </a:endParaRPr>
          </a:p>
          <a:p>
            <a:pPr marL="222250" indent="-210185">
              <a:lnSpc>
                <a:spcPts val="1300"/>
              </a:lnSpc>
              <a:buFont typeface="Gotham Book"/>
              <a:buAutoNum type="arabicPeriod" startAt="12"/>
              <a:tabLst>
                <a:tab pos="222885" algn="l"/>
              </a:tabLst>
            </a:pPr>
            <a:r>
              <a:rPr sz="1100" b="1" spc="-30" dirty="0">
                <a:solidFill>
                  <a:srgbClr val="000033"/>
                </a:solidFill>
                <a:latin typeface="Gotham Bold"/>
                <a:cs typeface="Gotham Bold"/>
              </a:rPr>
              <a:t>Hunter</a:t>
            </a:r>
            <a:r>
              <a:rPr sz="1100" b="1" spc="-15" dirty="0">
                <a:solidFill>
                  <a:srgbClr val="000033"/>
                </a:solidFill>
                <a:latin typeface="Gotham Bold"/>
                <a:cs typeface="Gotham Bold"/>
              </a:rPr>
              <a:t> </a:t>
            </a:r>
            <a:r>
              <a:rPr sz="1100" b="1" spc="-40" dirty="0">
                <a:solidFill>
                  <a:srgbClr val="000033"/>
                </a:solidFill>
                <a:latin typeface="Gotham Bold"/>
                <a:cs typeface="Gotham Bold"/>
              </a:rPr>
              <a:t>Agricultural</a:t>
            </a:r>
            <a:r>
              <a:rPr sz="1100" b="1" spc="-10" dirty="0">
                <a:solidFill>
                  <a:srgbClr val="000033"/>
                </a:solidFill>
                <a:latin typeface="Gotham Bold"/>
                <a:cs typeface="Gotham Bold"/>
              </a:rPr>
              <a:t> </a:t>
            </a:r>
            <a:r>
              <a:rPr sz="1100" b="1" spc="-35" dirty="0">
                <a:solidFill>
                  <a:srgbClr val="000033"/>
                </a:solidFill>
                <a:latin typeface="Gotham Bold"/>
                <a:cs typeface="Gotham Bold"/>
              </a:rPr>
              <a:t>Research</a:t>
            </a:r>
            <a:r>
              <a:rPr sz="1100" b="1" spc="-15" dirty="0">
                <a:solidFill>
                  <a:srgbClr val="000033"/>
                </a:solidFill>
                <a:latin typeface="Gotham Bold"/>
                <a:cs typeface="Gotham Bold"/>
              </a:rPr>
              <a:t> </a:t>
            </a:r>
            <a:r>
              <a:rPr sz="1100" b="1" spc="-20" dirty="0">
                <a:solidFill>
                  <a:srgbClr val="000033"/>
                </a:solidFill>
                <a:latin typeface="Gotham Bold"/>
                <a:cs typeface="Gotham Bold"/>
              </a:rPr>
              <a:t>Farm</a:t>
            </a:r>
            <a:endParaRPr sz="1100" dirty="0">
              <a:latin typeface="Gotham Bold"/>
              <a:cs typeface="Gotham Bold"/>
            </a:endParaRPr>
          </a:p>
          <a:p>
            <a:pPr marL="12700">
              <a:lnSpc>
                <a:spcPts val="1300"/>
              </a:lnSpc>
            </a:pPr>
            <a:r>
              <a:rPr sz="1100" b="0" dirty="0">
                <a:solidFill>
                  <a:srgbClr val="000033"/>
                </a:solidFill>
                <a:latin typeface="Gotham Book"/>
                <a:cs typeface="Gotham Book"/>
              </a:rPr>
              <a:t>Champaign</a:t>
            </a:r>
            <a:r>
              <a:rPr sz="1100" b="0" spc="-65" dirty="0">
                <a:solidFill>
                  <a:srgbClr val="000033"/>
                </a:solidFill>
                <a:latin typeface="Gotham Book"/>
                <a:cs typeface="Gotham Book"/>
              </a:rPr>
              <a:t> </a:t>
            </a:r>
            <a:r>
              <a:rPr sz="1100" b="0" spc="-10" dirty="0">
                <a:solidFill>
                  <a:srgbClr val="000033"/>
                </a:solidFill>
                <a:latin typeface="Gotham Book"/>
                <a:cs typeface="Gotham Book"/>
              </a:rPr>
              <a:t>County</a:t>
            </a:r>
            <a:endParaRPr sz="1100" dirty="0">
              <a:latin typeface="Gotham Book"/>
              <a:cs typeface="Gotham Book"/>
            </a:endParaRPr>
          </a:p>
          <a:p>
            <a:pPr marL="224154" indent="-212090">
              <a:lnSpc>
                <a:spcPts val="1300"/>
              </a:lnSpc>
              <a:buFont typeface="Gotham Book"/>
              <a:buAutoNum type="arabicPeriod" startAt="13"/>
              <a:tabLst>
                <a:tab pos="224790" algn="l"/>
              </a:tabLst>
            </a:pPr>
            <a:r>
              <a:rPr sz="1100" b="1" spc="-30" dirty="0">
                <a:solidFill>
                  <a:srgbClr val="000033"/>
                </a:solidFill>
                <a:latin typeface="Gotham Bold"/>
                <a:cs typeface="Gotham Bold"/>
              </a:rPr>
              <a:t>Hunter</a:t>
            </a:r>
            <a:r>
              <a:rPr sz="1100" b="1" spc="-5" dirty="0">
                <a:solidFill>
                  <a:srgbClr val="000033"/>
                </a:solidFill>
                <a:latin typeface="Gotham Bold"/>
                <a:cs typeface="Gotham Bold"/>
              </a:rPr>
              <a:t> </a:t>
            </a:r>
            <a:r>
              <a:rPr sz="1100" b="1" spc="-40" dirty="0">
                <a:solidFill>
                  <a:srgbClr val="000033"/>
                </a:solidFill>
                <a:latin typeface="Gotham Bold"/>
                <a:cs typeface="Gotham Bold"/>
              </a:rPr>
              <a:t>Agricultural</a:t>
            </a:r>
            <a:r>
              <a:rPr sz="1100" b="1" dirty="0">
                <a:solidFill>
                  <a:srgbClr val="000033"/>
                </a:solidFill>
                <a:latin typeface="Gotham Bold"/>
                <a:cs typeface="Gotham Bold"/>
              </a:rPr>
              <a:t> </a:t>
            </a:r>
            <a:r>
              <a:rPr sz="1100" b="1" spc="-35" dirty="0">
                <a:solidFill>
                  <a:srgbClr val="000033"/>
                </a:solidFill>
                <a:latin typeface="Gotham Bold"/>
                <a:cs typeface="Gotham Bold"/>
              </a:rPr>
              <a:t>Scholarship</a:t>
            </a:r>
            <a:r>
              <a:rPr sz="1100" b="1" dirty="0">
                <a:solidFill>
                  <a:srgbClr val="000033"/>
                </a:solidFill>
                <a:latin typeface="Gotham Bold"/>
                <a:cs typeface="Gotham Bold"/>
              </a:rPr>
              <a:t> </a:t>
            </a:r>
            <a:r>
              <a:rPr sz="1100" b="1" spc="-20" dirty="0">
                <a:solidFill>
                  <a:srgbClr val="000033"/>
                </a:solidFill>
                <a:latin typeface="Gotham Bold"/>
                <a:cs typeface="Gotham Bold"/>
              </a:rPr>
              <a:t>Farms</a:t>
            </a:r>
            <a:endParaRPr sz="1100" dirty="0">
              <a:latin typeface="Gotham Bold"/>
              <a:cs typeface="Gotham Bold"/>
            </a:endParaRPr>
          </a:p>
          <a:p>
            <a:pPr marL="12700">
              <a:lnSpc>
                <a:spcPts val="1300"/>
              </a:lnSpc>
            </a:pPr>
            <a:r>
              <a:rPr sz="1100" b="0" dirty="0">
                <a:solidFill>
                  <a:srgbClr val="000033"/>
                </a:solidFill>
                <a:latin typeface="Gotham Book"/>
                <a:cs typeface="Gotham Book"/>
              </a:rPr>
              <a:t>Macoupin,</a:t>
            </a:r>
            <a:r>
              <a:rPr sz="1100" b="0" spc="-15" dirty="0">
                <a:solidFill>
                  <a:srgbClr val="000033"/>
                </a:solidFill>
                <a:latin typeface="Gotham Book"/>
                <a:cs typeface="Gotham Book"/>
              </a:rPr>
              <a:t> </a:t>
            </a:r>
            <a:r>
              <a:rPr sz="1100" b="0" dirty="0">
                <a:solidFill>
                  <a:srgbClr val="000033"/>
                </a:solidFill>
                <a:latin typeface="Gotham Book"/>
                <a:cs typeface="Gotham Book"/>
              </a:rPr>
              <a:t>Menard,</a:t>
            </a:r>
            <a:r>
              <a:rPr sz="1100" b="0" spc="-10" dirty="0">
                <a:solidFill>
                  <a:srgbClr val="000033"/>
                </a:solidFill>
                <a:latin typeface="Gotham Book"/>
                <a:cs typeface="Gotham Book"/>
              </a:rPr>
              <a:t> </a:t>
            </a:r>
            <a:r>
              <a:rPr sz="1100" b="0" dirty="0">
                <a:solidFill>
                  <a:srgbClr val="000033"/>
                </a:solidFill>
                <a:latin typeface="Gotham Book"/>
                <a:cs typeface="Gotham Book"/>
              </a:rPr>
              <a:t>&amp;</a:t>
            </a:r>
            <a:r>
              <a:rPr sz="1100" b="0" spc="-10" dirty="0">
                <a:solidFill>
                  <a:srgbClr val="000033"/>
                </a:solidFill>
                <a:latin typeface="Gotham Book"/>
                <a:cs typeface="Gotham Book"/>
              </a:rPr>
              <a:t> </a:t>
            </a:r>
            <a:r>
              <a:rPr sz="1100" b="0" dirty="0">
                <a:solidFill>
                  <a:srgbClr val="000033"/>
                </a:solidFill>
                <a:latin typeface="Gotham Book"/>
                <a:cs typeface="Gotham Book"/>
              </a:rPr>
              <a:t>Sangamon</a:t>
            </a:r>
            <a:r>
              <a:rPr sz="1100" b="0" spc="-10" dirty="0">
                <a:solidFill>
                  <a:srgbClr val="000033"/>
                </a:solidFill>
                <a:latin typeface="Gotham Book"/>
                <a:cs typeface="Gotham Book"/>
              </a:rPr>
              <a:t> Counties</a:t>
            </a:r>
            <a:endParaRPr sz="1100" dirty="0">
              <a:latin typeface="Gotham Book"/>
              <a:cs typeface="Gotham Book"/>
            </a:endParaRPr>
          </a:p>
          <a:p>
            <a:pPr marL="232410" indent="-220345">
              <a:lnSpc>
                <a:spcPts val="1300"/>
              </a:lnSpc>
              <a:buFont typeface="Gotham Book"/>
              <a:buAutoNum type="arabicPeriod" startAt="14"/>
              <a:tabLst>
                <a:tab pos="233045" algn="l"/>
              </a:tabLst>
            </a:pPr>
            <a:r>
              <a:rPr sz="1100" b="1" spc="-45" dirty="0">
                <a:solidFill>
                  <a:srgbClr val="000033"/>
                </a:solidFill>
                <a:latin typeface="Gotham Bold"/>
                <a:cs typeface="Gotham Bold"/>
              </a:rPr>
              <a:t>O’Connell-</a:t>
            </a:r>
            <a:r>
              <a:rPr sz="1100" b="1" spc="-30" dirty="0">
                <a:solidFill>
                  <a:srgbClr val="000033"/>
                </a:solidFill>
                <a:latin typeface="Gotham Bold"/>
                <a:cs typeface="Gotham Bold"/>
              </a:rPr>
              <a:t>Phillips</a:t>
            </a:r>
            <a:r>
              <a:rPr sz="1100" b="1" spc="25" dirty="0">
                <a:solidFill>
                  <a:srgbClr val="000033"/>
                </a:solidFill>
                <a:latin typeface="Gotham Bold"/>
                <a:cs typeface="Gotham Bold"/>
              </a:rPr>
              <a:t> </a:t>
            </a:r>
            <a:r>
              <a:rPr sz="1100" b="1" spc="-10" dirty="0">
                <a:solidFill>
                  <a:srgbClr val="000033"/>
                </a:solidFill>
                <a:latin typeface="Gotham Bold"/>
                <a:cs typeface="Gotham Bold"/>
              </a:rPr>
              <a:t>Farms</a:t>
            </a:r>
            <a:endParaRPr sz="1100" dirty="0">
              <a:latin typeface="Gotham Bold"/>
              <a:cs typeface="Gotham Bold"/>
            </a:endParaRPr>
          </a:p>
          <a:p>
            <a:pPr marL="12700">
              <a:lnSpc>
                <a:spcPts val="1300"/>
              </a:lnSpc>
            </a:pPr>
            <a:r>
              <a:rPr sz="1100" b="0" spc="-25" dirty="0">
                <a:solidFill>
                  <a:srgbClr val="000033"/>
                </a:solidFill>
                <a:latin typeface="Gotham Book"/>
                <a:cs typeface="Gotham Book"/>
              </a:rPr>
              <a:t>Tazewell</a:t>
            </a:r>
            <a:r>
              <a:rPr sz="1100" b="0" spc="-15" dirty="0">
                <a:solidFill>
                  <a:srgbClr val="000033"/>
                </a:solidFill>
                <a:latin typeface="Gotham Book"/>
                <a:cs typeface="Gotham Book"/>
              </a:rPr>
              <a:t> </a:t>
            </a:r>
            <a:r>
              <a:rPr sz="1100" b="0" spc="-10" dirty="0">
                <a:solidFill>
                  <a:srgbClr val="000033"/>
                </a:solidFill>
                <a:latin typeface="Gotham Book"/>
                <a:cs typeface="Gotham Book"/>
              </a:rPr>
              <a:t>County</a:t>
            </a:r>
            <a:endParaRPr sz="1100" dirty="0">
              <a:latin typeface="Gotham Book"/>
              <a:cs typeface="Gotham Book"/>
            </a:endParaRPr>
          </a:p>
          <a:p>
            <a:pPr marL="224154" indent="-212090">
              <a:lnSpc>
                <a:spcPts val="1300"/>
              </a:lnSpc>
              <a:buFont typeface="Gotham Book"/>
              <a:buAutoNum type="arabicPeriod" startAt="15"/>
              <a:tabLst>
                <a:tab pos="224790" algn="l"/>
              </a:tabLst>
            </a:pPr>
            <a:r>
              <a:rPr sz="1100" b="1" spc="-30" dirty="0">
                <a:solidFill>
                  <a:srgbClr val="000033"/>
                </a:solidFill>
                <a:latin typeface="Gotham Bold"/>
                <a:cs typeface="Gotham Bold"/>
              </a:rPr>
              <a:t>Spillman</a:t>
            </a:r>
            <a:r>
              <a:rPr sz="1100" b="1" spc="-45" dirty="0">
                <a:solidFill>
                  <a:srgbClr val="000033"/>
                </a:solidFill>
                <a:latin typeface="Gotham Bold"/>
                <a:cs typeface="Gotham Bold"/>
              </a:rPr>
              <a:t> </a:t>
            </a:r>
            <a:r>
              <a:rPr sz="1100" b="1" spc="-10" dirty="0">
                <a:solidFill>
                  <a:srgbClr val="000033"/>
                </a:solidFill>
                <a:latin typeface="Gotham Bold"/>
                <a:cs typeface="Gotham Bold"/>
              </a:rPr>
              <a:t>Farms</a:t>
            </a:r>
            <a:endParaRPr sz="1100" dirty="0">
              <a:latin typeface="Gotham Bold"/>
              <a:cs typeface="Gotham Bold"/>
            </a:endParaRPr>
          </a:p>
          <a:p>
            <a:pPr marL="12700">
              <a:lnSpc>
                <a:spcPts val="1300"/>
              </a:lnSpc>
            </a:pPr>
            <a:r>
              <a:rPr sz="1100" b="0" dirty="0">
                <a:solidFill>
                  <a:srgbClr val="000033"/>
                </a:solidFill>
                <a:latin typeface="Gotham Book"/>
                <a:cs typeface="Gotham Book"/>
              </a:rPr>
              <a:t>Marshall</a:t>
            </a:r>
            <a:r>
              <a:rPr sz="1100" b="0" spc="-5" dirty="0">
                <a:solidFill>
                  <a:srgbClr val="000033"/>
                </a:solidFill>
                <a:latin typeface="Gotham Book"/>
                <a:cs typeface="Gotham Book"/>
              </a:rPr>
              <a:t> </a:t>
            </a:r>
            <a:r>
              <a:rPr sz="1100" b="0" dirty="0">
                <a:solidFill>
                  <a:srgbClr val="000033"/>
                </a:solidFill>
                <a:latin typeface="Gotham Book"/>
                <a:cs typeface="Gotham Book"/>
              </a:rPr>
              <a:t>&amp;</a:t>
            </a:r>
            <a:r>
              <a:rPr sz="1100" b="0" spc="-5" dirty="0">
                <a:solidFill>
                  <a:srgbClr val="000033"/>
                </a:solidFill>
                <a:latin typeface="Gotham Book"/>
                <a:cs typeface="Gotham Book"/>
              </a:rPr>
              <a:t> </a:t>
            </a:r>
            <a:r>
              <a:rPr sz="1100" b="0" dirty="0">
                <a:solidFill>
                  <a:srgbClr val="000033"/>
                </a:solidFill>
                <a:latin typeface="Gotham Book"/>
                <a:cs typeface="Gotham Book"/>
              </a:rPr>
              <a:t>Peoria </a:t>
            </a:r>
            <a:r>
              <a:rPr sz="1100" b="0" spc="-10" dirty="0">
                <a:solidFill>
                  <a:srgbClr val="000033"/>
                </a:solidFill>
                <a:latin typeface="Gotham Book"/>
                <a:cs typeface="Gotham Book"/>
              </a:rPr>
              <a:t>Counties</a:t>
            </a:r>
            <a:endParaRPr sz="1100" dirty="0">
              <a:latin typeface="Gotham Book"/>
              <a:cs typeface="Gotham Book"/>
            </a:endParaRPr>
          </a:p>
          <a:p>
            <a:pPr marL="229235" indent="-216535">
              <a:lnSpc>
                <a:spcPts val="1300"/>
              </a:lnSpc>
              <a:buFont typeface="Gotham Book"/>
              <a:buAutoNum type="arabicPeriod" startAt="16"/>
              <a:tabLst>
                <a:tab pos="229235" algn="l"/>
              </a:tabLst>
            </a:pPr>
            <a:r>
              <a:rPr sz="1100" b="1" spc="-40" dirty="0">
                <a:solidFill>
                  <a:srgbClr val="000033"/>
                </a:solidFill>
                <a:latin typeface="Gotham Bold"/>
                <a:cs typeface="Gotham Bold"/>
              </a:rPr>
              <a:t>Voigt-</a:t>
            </a:r>
            <a:r>
              <a:rPr sz="1100" b="1" spc="-35" dirty="0">
                <a:solidFill>
                  <a:srgbClr val="000033"/>
                </a:solidFill>
                <a:latin typeface="Gotham Bold"/>
                <a:cs typeface="Gotham Bold"/>
              </a:rPr>
              <a:t>Freeman</a:t>
            </a:r>
            <a:r>
              <a:rPr sz="1100" b="1" spc="10" dirty="0">
                <a:solidFill>
                  <a:srgbClr val="000033"/>
                </a:solidFill>
                <a:latin typeface="Gotham Bold"/>
                <a:cs typeface="Gotham Bold"/>
              </a:rPr>
              <a:t> </a:t>
            </a:r>
            <a:r>
              <a:rPr sz="1100" b="1" spc="-20" dirty="0">
                <a:solidFill>
                  <a:srgbClr val="000033"/>
                </a:solidFill>
                <a:latin typeface="Gotham Bold"/>
                <a:cs typeface="Gotham Bold"/>
              </a:rPr>
              <a:t>Farm</a:t>
            </a:r>
            <a:endParaRPr sz="1100" dirty="0">
              <a:latin typeface="Gotham Bold"/>
              <a:cs typeface="Gotham Bold"/>
            </a:endParaRPr>
          </a:p>
          <a:p>
            <a:pPr marL="12700">
              <a:lnSpc>
                <a:spcPts val="1300"/>
              </a:lnSpc>
            </a:pPr>
            <a:r>
              <a:rPr sz="1100" b="0" dirty="0">
                <a:solidFill>
                  <a:srgbClr val="000033"/>
                </a:solidFill>
                <a:latin typeface="Gotham Book"/>
                <a:cs typeface="Gotham Book"/>
              </a:rPr>
              <a:t>Coles</a:t>
            </a:r>
            <a:r>
              <a:rPr sz="1100" b="0" spc="-25" dirty="0">
                <a:solidFill>
                  <a:srgbClr val="000033"/>
                </a:solidFill>
                <a:latin typeface="Gotham Book"/>
                <a:cs typeface="Gotham Book"/>
              </a:rPr>
              <a:t> </a:t>
            </a:r>
            <a:r>
              <a:rPr sz="1100" b="0" spc="-10" dirty="0">
                <a:solidFill>
                  <a:srgbClr val="000033"/>
                </a:solidFill>
                <a:latin typeface="Gotham Book"/>
                <a:cs typeface="Gotham Book"/>
              </a:rPr>
              <a:t>County</a:t>
            </a:r>
            <a:endParaRPr sz="1100" dirty="0">
              <a:latin typeface="Gotham Book"/>
              <a:cs typeface="Gotham Book"/>
            </a:endParaRPr>
          </a:p>
          <a:p>
            <a:pPr marL="207645" indent="-195580">
              <a:lnSpc>
                <a:spcPts val="1300"/>
              </a:lnSpc>
              <a:buFont typeface="Gotham Book"/>
              <a:buAutoNum type="arabicPeriod" startAt="17"/>
              <a:tabLst>
                <a:tab pos="208279" algn="l"/>
              </a:tabLst>
            </a:pPr>
            <a:r>
              <a:rPr sz="1100" b="1" spc="-30" dirty="0">
                <a:solidFill>
                  <a:srgbClr val="000033"/>
                </a:solidFill>
                <a:latin typeface="Gotham Bold"/>
                <a:cs typeface="Gotham Bold"/>
              </a:rPr>
              <a:t>Waffle</a:t>
            </a:r>
            <a:r>
              <a:rPr sz="1100" b="1" spc="-50" dirty="0">
                <a:solidFill>
                  <a:srgbClr val="000033"/>
                </a:solidFill>
                <a:latin typeface="Gotham Bold"/>
                <a:cs typeface="Gotham Bold"/>
              </a:rPr>
              <a:t> </a:t>
            </a:r>
            <a:r>
              <a:rPr sz="1100" b="1" spc="-20" dirty="0">
                <a:solidFill>
                  <a:srgbClr val="000033"/>
                </a:solidFill>
                <a:latin typeface="Gotham Bold"/>
                <a:cs typeface="Gotham Bold"/>
              </a:rPr>
              <a:t>Farm</a:t>
            </a:r>
            <a:endParaRPr sz="1100" dirty="0">
              <a:latin typeface="Gotham Bold"/>
              <a:cs typeface="Gotham Bold"/>
            </a:endParaRPr>
          </a:p>
          <a:p>
            <a:pPr marL="12700">
              <a:lnSpc>
                <a:spcPts val="1300"/>
              </a:lnSpc>
            </a:pPr>
            <a:r>
              <a:rPr sz="1100" b="0" dirty="0">
                <a:solidFill>
                  <a:srgbClr val="000033"/>
                </a:solidFill>
                <a:latin typeface="Gotham Book"/>
                <a:cs typeface="Gotham Book"/>
              </a:rPr>
              <a:t>Grundy </a:t>
            </a:r>
            <a:r>
              <a:rPr sz="1100" b="0" spc="-10" dirty="0">
                <a:solidFill>
                  <a:srgbClr val="000033"/>
                </a:solidFill>
                <a:latin typeface="Gotham Book"/>
                <a:cs typeface="Gotham Book"/>
              </a:rPr>
              <a:t>County</a:t>
            </a:r>
            <a:endParaRPr sz="1100" dirty="0">
              <a:latin typeface="Gotham Book"/>
              <a:cs typeface="Gotham Book"/>
            </a:endParaRPr>
          </a:p>
          <a:p>
            <a:pPr marL="226695" indent="-214629">
              <a:lnSpc>
                <a:spcPts val="1300"/>
              </a:lnSpc>
              <a:buFont typeface="Gotham Book"/>
              <a:buAutoNum type="arabicPeriod" startAt="18"/>
              <a:tabLst>
                <a:tab pos="227329" algn="l"/>
              </a:tabLst>
            </a:pPr>
            <a:r>
              <a:rPr sz="1100" b="1" spc="-35" dirty="0">
                <a:solidFill>
                  <a:srgbClr val="000033"/>
                </a:solidFill>
                <a:latin typeface="Gotham Bold"/>
                <a:cs typeface="Gotham Bold"/>
              </a:rPr>
              <a:t>Warren</a:t>
            </a:r>
            <a:r>
              <a:rPr sz="1100" b="1" spc="-40" dirty="0">
                <a:solidFill>
                  <a:srgbClr val="000033"/>
                </a:solidFill>
                <a:latin typeface="Gotham Bold"/>
                <a:cs typeface="Gotham Bold"/>
              </a:rPr>
              <a:t> </a:t>
            </a:r>
            <a:r>
              <a:rPr sz="1100" b="1" spc="-20" dirty="0">
                <a:solidFill>
                  <a:srgbClr val="000033"/>
                </a:solidFill>
                <a:latin typeface="Gotham Bold"/>
                <a:cs typeface="Gotham Bold"/>
              </a:rPr>
              <a:t>Farm</a:t>
            </a:r>
            <a:endParaRPr sz="1100" dirty="0">
              <a:latin typeface="Gotham Bold"/>
              <a:cs typeface="Gotham Bold"/>
            </a:endParaRPr>
          </a:p>
          <a:p>
            <a:pPr marL="12700">
              <a:lnSpc>
                <a:spcPts val="1300"/>
              </a:lnSpc>
            </a:pPr>
            <a:r>
              <a:rPr sz="1100" b="0" dirty="0">
                <a:solidFill>
                  <a:srgbClr val="000033"/>
                </a:solidFill>
                <a:latin typeface="Gotham Book"/>
                <a:cs typeface="Gotham Book"/>
              </a:rPr>
              <a:t>Piatt</a:t>
            </a:r>
            <a:r>
              <a:rPr sz="1100" b="0" spc="-10" dirty="0">
                <a:solidFill>
                  <a:srgbClr val="000033"/>
                </a:solidFill>
                <a:latin typeface="Gotham Book"/>
                <a:cs typeface="Gotham Book"/>
              </a:rPr>
              <a:t> County</a:t>
            </a:r>
            <a:endParaRPr sz="1100" dirty="0">
              <a:latin typeface="Gotham Book"/>
              <a:cs typeface="Gotham Book"/>
            </a:endParaRPr>
          </a:p>
          <a:p>
            <a:pPr marL="227329" indent="-215265">
              <a:lnSpc>
                <a:spcPts val="1300"/>
              </a:lnSpc>
              <a:buFont typeface="Gotham Book"/>
              <a:buAutoNum type="arabicPeriod" startAt="19"/>
              <a:tabLst>
                <a:tab pos="227965" algn="l"/>
              </a:tabLst>
            </a:pPr>
            <a:r>
              <a:rPr sz="1100" b="1" spc="-25" dirty="0">
                <a:solidFill>
                  <a:srgbClr val="000033"/>
                </a:solidFill>
                <a:latin typeface="Gotham Bold"/>
                <a:cs typeface="Gotham Bold"/>
              </a:rPr>
              <a:t>Weber</a:t>
            </a:r>
            <a:r>
              <a:rPr sz="1100" b="1" spc="-65" dirty="0">
                <a:solidFill>
                  <a:srgbClr val="000033"/>
                </a:solidFill>
                <a:latin typeface="Gotham Bold"/>
                <a:cs typeface="Gotham Bold"/>
              </a:rPr>
              <a:t> </a:t>
            </a:r>
            <a:r>
              <a:rPr sz="1100" b="1" spc="-20" dirty="0">
                <a:solidFill>
                  <a:srgbClr val="000033"/>
                </a:solidFill>
                <a:latin typeface="Gotham Bold"/>
                <a:cs typeface="Gotham Bold"/>
              </a:rPr>
              <a:t>Farms</a:t>
            </a:r>
            <a:endParaRPr sz="1100" dirty="0">
              <a:latin typeface="Gotham Bold"/>
              <a:cs typeface="Gotham Bold"/>
            </a:endParaRPr>
          </a:p>
          <a:p>
            <a:pPr marL="12700">
              <a:lnSpc>
                <a:spcPts val="1310"/>
              </a:lnSpc>
            </a:pPr>
            <a:r>
              <a:rPr sz="1100" b="0" dirty="0">
                <a:solidFill>
                  <a:srgbClr val="000033"/>
                </a:solidFill>
                <a:latin typeface="Gotham Book"/>
                <a:cs typeface="Gotham Book"/>
              </a:rPr>
              <a:t>LaSalle </a:t>
            </a:r>
            <a:r>
              <a:rPr sz="1100" b="0" spc="-10" dirty="0">
                <a:solidFill>
                  <a:srgbClr val="000033"/>
                </a:solidFill>
                <a:latin typeface="Gotham Book"/>
                <a:cs typeface="Gotham Book"/>
              </a:rPr>
              <a:t>County</a:t>
            </a:r>
            <a:endParaRPr sz="1100" dirty="0">
              <a:latin typeface="Gotham Book"/>
              <a:cs typeface="Gotham Book"/>
            </a:endParaRPr>
          </a:p>
        </p:txBody>
      </p:sp>
      <p:grpSp>
        <p:nvGrpSpPr>
          <p:cNvPr id="10" name="object 10"/>
          <p:cNvGrpSpPr/>
          <p:nvPr/>
        </p:nvGrpSpPr>
        <p:grpSpPr>
          <a:xfrm>
            <a:off x="3734739" y="1924811"/>
            <a:ext cx="3580129" cy="5897245"/>
            <a:chOff x="3734739" y="1924811"/>
            <a:chExt cx="3580129" cy="5897245"/>
          </a:xfrm>
        </p:grpSpPr>
        <p:pic>
          <p:nvPicPr>
            <p:cNvPr id="11" name="object 11"/>
            <p:cNvPicPr/>
            <p:nvPr/>
          </p:nvPicPr>
          <p:blipFill>
            <a:blip r:embed="rId3" cstate="print"/>
            <a:stretch>
              <a:fillRect/>
            </a:stretch>
          </p:blipFill>
          <p:spPr>
            <a:xfrm>
              <a:off x="3738019" y="1938527"/>
              <a:ext cx="3295646" cy="5742432"/>
            </a:xfrm>
            <a:prstGeom prst="rect">
              <a:avLst/>
            </a:prstGeom>
          </p:spPr>
        </p:pic>
        <p:pic>
          <p:nvPicPr>
            <p:cNvPr id="12" name="object 12"/>
            <p:cNvPicPr/>
            <p:nvPr/>
          </p:nvPicPr>
          <p:blipFill>
            <a:blip r:embed="rId4" cstate="print"/>
            <a:stretch>
              <a:fillRect/>
            </a:stretch>
          </p:blipFill>
          <p:spPr>
            <a:xfrm>
              <a:off x="3734739" y="1924811"/>
              <a:ext cx="3579507" cy="5896622"/>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32304" y="401574"/>
            <a:ext cx="5340350" cy="101600"/>
          </a:xfrm>
          <a:custGeom>
            <a:avLst/>
            <a:gdLst/>
            <a:ahLst/>
            <a:cxnLst/>
            <a:rect l="l" t="t" r="r" b="b"/>
            <a:pathLst>
              <a:path w="5340350" h="101600">
                <a:moveTo>
                  <a:pt x="0" y="101600"/>
                </a:moveTo>
                <a:lnTo>
                  <a:pt x="5340096" y="101600"/>
                </a:lnTo>
                <a:lnTo>
                  <a:pt x="5340096" y="0"/>
                </a:lnTo>
                <a:lnTo>
                  <a:pt x="0" y="0"/>
                </a:lnTo>
                <a:lnTo>
                  <a:pt x="0" y="101600"/>
                </a:lnTo>
                <a:close/>
              </a:path>
            </a:pathLst>
          </a:custGeom>
          <a:solidFill>
            <a:srgbClr val="000000"/>
          </a:solidFill>
        </p:spPr>
        <p:txBody>
          <a:bodyPr wrap="square" lIns="0" tIns="0" rIns="0" bIns="0" rtlCol="0"/>
          <a:lstStyle/>
          <a:p>
            <a:endParaRPr/>
          </a:p>
        </p:txBody>
      </p:sp>
      <p:sp>
        <p:nvSpPr>
          <p:cNvPr id="3" name="object 3"/>
          <p:cNvSpPr txBox="1"/>
          <p:nvPr/>
        </p:nvSpPr>
        <p:spPr>
          <a:xfrm>
            <a:off x="248221" y="346075"/>
            <a:ext cx="1862455"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 ANNUAL </a:t>
            </a:r>
            <a:r>
              <a:rPr sz="1100" b="0" spc="-10" dirty="0">
                <a:solidFill>
                  <a:srgbClr val="5E6669"/>
                </a:solidFill>
                <a:latin typeface="Gotham Book"/>
                <a:cs typeface="Gotham Book"/>
              </a:rPr>
              <a:t>REPORT</a:t>
            </a:r>
            <a:endParaRPr sz="1100">
              <a:latin typeface="Gotham Book"/>
              <a:cs typeface="Gotham Book"/>
            </a:endParaRPr>
          </a:p>
        </p:txBody>
      </p:sp>
      <p:grpSp>
        <p:nvGrpSpPr>
          <p:cNvPr id="4" name="object 4"/>
          <p:cNvGrpSpPr/>
          <p:nvPr/>
        </p:nvGrpSpPr>
        <p:grpSpPr>
          <a:xfrm>
            <a:off x="-5937" y="9474200"/>
            <a:ext cx="7780655" cy="584200"/>
            <a:chOff x="-5937" y="9474200"/>
            <a:chExt cx="7780655" cy="584200"/>
          </a:xfrm>
        </p:grpSpPr>
        <p:pic>
          <p:nvPicPr>
            <p:cNvPr id="5" name="object 5"/>
            <p:cNvPicPr/>
            <p:nvPr/>
          </p:nvPicPr>
          <p:blipFill>
            <a:blip r:embed="rId2" cstate="print"/>
            <a:stretch>
              <a:fillRect/>
            </a:stretch>
          </p:blipFill>
          <p:spPr>
            <a:xfrm>
              <a:off x="0" y="9474200"/>
              <a:ext cx="7772400" cy="584200"/>
            </a:xfrm>
            <a:prstGeom prst="rect">
              <a:avLst/>
            </a:prstGeom>
          </p:spPr>
        </p:pic>
        <p:sp>
          <p:nvSpPr>
            <p:cNvPr id="6" name="object 6"/>
            <p:cNvSpPr/>
            <p:nvPr/>
          </p:nvSpPr>
          <p:spPr>
            <a:xfrm>
              <a:off x="0" y="9757798"/>
              <a:ext cx="7768590" cy="55244"/>
            </a:xfrm>
            <a:custGeom>
              <a:avLst/>
              <a:gdLst/>
              <a:ahLst/>
              <a:cxnLst/>
              <a:rect l="l" t="t" r="r" b="b"/>
              <a:pathLst>
                <a:path w="7768590" h="55245">
                  <a:moveTo>
                    <a:pt x="8602" y="0"/>
                  </a:moveTo>
                  <a:lnTo>
                    <a:pt x="0" y="8602"/>
                  </a:lnTo>
                </a:path>
                <a:path w="7768590" h="55245">
                  <a:moveTo>
                    <a:pt x="40403" y="0"/>
                  </a:moveTo>
                  <a:lnTo>
                    <a:pt x="0" y="40403"/>
                  </a:lnTo>
                </a:path>
                <a:path w="7768590" h="55245">
                  <a:moveTo>
                    <a:pt x="72204" y="0"/>
                  </a:moveTo>
                  <a:lnTo>
                    <a:pt x="17099" y="55105"/>
                  </a:lnTo>
                </a:path>
                <a:path w="7768590" h="55245">
                  <a:moveTo>
                    <a:pt x="104005" y="0"/>
                  </a:moveTo>
                  <a:lnTo>
                    <a:pt x="48900" y="55105"/>
                  </a:lnTo>
                </a:path>
                <a:path w="7768590" h="55245">
                  <a:moveTo>
                    <a:pt x="135806" y="0"/>
                  </a:moveTo>
                  <a:lnTo>
                    <a:pt x="80713" y="55105"/>
                  </a:lnTo>
                </a:path>
                <a:path w="7768590" h="55245">
                  <a:moveTo>
                    <a:pt x="167606" y="0"/>
                  </a:moveTo>
                  <a:lnTo>
                    <a:pt x="112514" y="55105"/>
                  </a:lnTo>
                </a:path>
                <a:path w="7768590" h="55245">
                  <a:moveTo>
                    <a:pt x="199420" y="0"/>
                  </a:moveTo>
                  <a:lnTo>
                    <a:pt x="144315" y="55105"/>
                  </a:lnTo>
                </a:path>
                <a:path w="7768590" h="55245">
                  <a:moveTo>
                    <a:pt x="231221" y="0"/>
                  </a:moveTo>
                  <a:lnTo>
                    <a:pt x="176115" y="55105"/>
                  </a:lnTo>
                </a:path>
                <a:path w="7768590" h="55245">
                  <a:moveTo>
                    <a:pt x="390225" y="0"/>
                  </a:moveTo>
                  <a:lnTo>
                    <a:pt x="335119" y="55105"/>
                  </a:lnTo>
                </a:path>
                <a:path w="7768590" h="55245">
                  <a:moveTo>
                    <a:pt x="422026" y="0"/>
                  </a:moveTo>
                  <a:lnTo>
                    <a:pt x="366920" y="55105"/>
                  </a:lnTo>
                </a:path>
                <a:path w="7768590" h="55245">
                  <a:moveTo>
                    <a:pt x="453826" y="0"/>
                  </a:moveTo>
                  <a:lnTo>
                    <a:pt x="398721" y="55105"/>
                  </a:lnTo>
                </a:path>
                <a:path w="7768590" h="55245">
                  <a:moveTo>
                    <a:pt x="485627" y="0"/>
                  </a:moveTo>
                  <a:lnTo>
                    <a:pt x="430522" y="55105"/>
                  </a:lnTo>
                </a:path>
                <a:path w="7768590" h="55245">
                  <a:moveTo>
                    <a:pt x="517428" y="0"/>
                  </a:moveTo>
                  <a:lnTo>
                    <a:pt x="462323" y="55105"/>
                  </a:lnTo>
                </a:path>
                <a:path w="7768590" h="55245">
                  <a:moveTo>
                    <a:pt x="549229" y="0"/>
                  </a:moveTo>
                  <a:lnTo>
                    <a:pt x="494123" y="55105"/>
                  </a:lnTo>
                </a:path>
                <a:path w="7768590" h="55245">
                  <a:moveTo>
                    <a:pt x="581030" y="0"/>
                  </a:moveTo>
                  <a:lnTo>
                    <a:pt x="525924" y="55105"/>
                  </a:lnTo>
                </a:path>
                <a:path w="7768590" h="55245">
                  <a:moveTo>
                    <a:pt x="612830" y="0"/>
                  </a:moveTo>
                  <a:lnTo>
                    <a:pt x="557738" y="55105"/>
                  </a:lnTo>
                </a:path>
                <a:path w="7768590" h="55245">
                  <a:moveTo>
                    <a:pt x="644631" y="0"/>
                  </a:moveTo>
                  <a:lnTo>
                    <a:pt x="589539" y="55105"/>
                  </a:lnTo>
                </a:path>
                <a:path w="7768590" h="55245">
                  <a:moveTo>
                    <a:pt x="676432" y="0"/>
                  </a:moveTo>
                  <a:lnTo>
                    <a:pt x="621339" y="55105"/>
                  </a:lnTo>
                </a:path>
                <a:path w="7768590" h="55245">
                  <a:moveTo>
                    <a:pt x="708245" y="0"/>
                  </a:moveTo>
                  <a:lnTo>
                    <a:pt x="653140" y="55105"/>
                  </a:lnTo>
                </a:path>
                <a:path w="7768590" h="55245">
                  <a:moveTo>
                    <a:pt x="740046" y="0"/>
                  </a:moveTo>
                  <a:lnTo>
                    <a:pt x="684941" y="55105"/>
                  </a:lnTo>
                </a:path>
                <a:path w="7768590" h="55245">
                  <a:moveTo>
                    <a:pt x="771847" y="0"/>
                  </a:moveTo>
                  <a:lnTo>
                    <a:pt x="716742" y="55105"/>
                  </a:lnTo>
                </a:path>
                <a:path w="7768590" h="55245">
                  <a:moveTo>
                    <a:pt x="803648" y="0"/>
                  </a:moveTo>
                  <a:lnTo>
                    <a:pt x="748543" y="55105"/>
                  </a:lnTo>
                </a:path>
                <a:path w="7768590" h="55245">
                  <a:moveTo>
                    <a:pt x="835449" y="0"/>
                  </a:moveTo>
                  <a:lnTo>
                    <a:pt x="780343" y="55105"/>
                  </a:lnTo>
                </a:path>
                <a:path w="7768590" h="55245">
                  <a:moveTo>
                    <a:pt x="867249" y="0"/>
                  </a:moveTo>
                  <a:lnTo>
                    <a:pt x="812144" y="55105"/>
                  </a:lnTo>
                </a:path>
                <a:path w="7768590" h="55245">
                  <a:moveTo>
                    <a:pt x="899050" y="0"/>
                  </a:moveTo>
                  <a:lnTo>
                    <a:pt x="843945" y="55105"/>
                  </a:lnTo>
                </a:path>
                <a:path w="7768590" h="55245">
                  <a:moveTo>
                    <a:pt x="930851" y="0"/>
                  </a:moveTo>
                  <a:lnTo>
                    <a:pt x="875746" y="55105"/>
                  </a:lnTo>
                </a:path>
                <a:path w="7768590" h="55245">
                  <a:moveTo>
                    <a:pt x="962652" y="0"/>
                  </a:moveTo>
                  <a:lnTo>
                    <a:pt x="907547" y="55105"/>
                  </a:lnTo>
                </a:path>
                <a:path w="7768590" h="55245">
                  <a:moveTo>
                    <a:pt x="994453" y="0"/>
                  </a:moveTo>
                  <a:lnTo>
                    <a:pt x="939347" y="55105"/>
                  </a:lnTo>
                </a:path>
                <a:path w="7768590" h="55245">
                  <a:moveTo>
                    <a:pt x="1026253" y="0"/>
                  </a:moveTo>
                  <a:lnTo>
                    <a:pt x="971148" y="55105"/>
                  </a:lnTo>
                </a:path>
                <a:path w="7768590" h="55245">
                  <a:moveTo>
                    <a:pt x="1058054" y="0"/>
                  </a:moveTo>
                  <a:lnTo>
                    <a:pt x="1002949" y="55105"/>
                  </a:lnTo>
                </a:path>
                <a:path w="7768590" h="55245">
                  <a:moveTo>
                    <a:pt x="1089855" y="0"/>
                  </a:moveTo>
                  <a:lnTo>
                    <a:pt x="1034750" y="55105"/>
                  </a:lnTo>
                </a:path>
                <a:path w="7768590" h="55245">
                  <a:moveTo>
                    <a:pt x="1121656" y="0"/>
                  </a:moveTo>
                  <a:lnTo>
                    <a:pt x="1066563" y="55105"/>
                  </a:lnTo>
                </a:path>
                <a:path w="7768590" h="55245">
                  <a:moveTo>
                    <a:pt x="1153457" y="0"/>
                  </a:moveTo>
                  <a:lnTo>
                    <a:pt x="1098364" y="55105"/>
                  </a:lnTo>
                </a:path>
                <a:path w="7768590" h="55245">
                  <a:moveTo>
                    <a:pt x="1185270" y="0"/>
                  </a:moveTo>
                  <a:lnTo>
                    <a:pt x="1130165" y="55105"/>
                  </a:lnTo>
                </a:path>
                <a:path w="7768590" h="55245">
                  <a:moveTo>
                    <a:pt x="1217071" y="0"/>
                  </a:moveTo>
                  <a:lnTo>
                    <a:pt x="1161966" y="55105"/>
                  </a:lnTo>
                </a:path>
                <a:path w="7768590" h="55245">
                  <a:moveTo>
                    <a:pt x="1248872" y="0"/>
                  </a:moveTo>
                  <a:lnTo>
                    <a:pt x="1193766" y="55105"/>
                  </a:lnTo>
                </a:path>
                <a:path w="7768590" h="55245">
                  <a:moveTo>
                    <a:pt x="1280673" y="0"/>
                  </a:moveTo>
                  <a:lnTo>
                    <a:pt x="1225567" y="55105"/>
                  </a:lnTo>
                </a:path>
                <a:path w="7768590" h="55245">
                  <a:moveTo>
                    <a:pt x="1312473" y="0"/>
                  </a:moveTo>
                  <a:lnTo>
                    <a:pt x="1257368" y="55105"/>
                  </a:lnTo>
                </a:path>
                <a:path w="7768590" h="55245">
                  <a:moveTo>
                    <a:pt x="1344274" y="0"/>
                  </a:moveTo>
                  <a:lnTo>
                    <a:pt x="1289169" y="55105"/>
                  </a:lnTo>
                </a:path>
                <a:path w="7768590" h="55245">
                  <a:moveTo>
                    <a:pt x="1376075" y="0"/>
                  </a:moveTo>
                  <a:lnTo>
                    <a:pt x="1320970" y="55105"/>
                  </a:lnTo>
                </a:path>
                <a:path w="7768590" h="55245">
                  <a:moveTo>
                    <a:pt x="1407876" y="0"/>
                  </a:moveTo>
                  <a:lnTo>
                    <a:pt x="1352770" y="55105"/>
                  </a:lnTo>
                </a:path>
                <a:path w="7768590" h="55245">
                  <a:moveTo>
                    <a:pt x="1439677" y="0"/>
                  </a:moveTo>
                  <a:lnTo>
                    <a:pt x="1384571" y="55105"/>
                  </a:lnTo>
                </a:path>
                <a:path w="7768590" h="55245">
                  <a:moveTo>
                    <a:pt x="1471477" y="0"/>
                  </a:moveTo>
                  <a:lnTo>
                    <a:pt x="1416372" y="55105"/>
                  </a:lnTo>
                </a:path>
                <a:path w="7768590" h="55245">
                  <a:moveTo>
                    <a:pt x="1503278" y="0"/>
                  </a:moveTo>
                  <a:lnTo>
                    <a:pt x="1448173" y="55105"/>
                  </a:lnTo>
                </a:path>
                <a:path w="7768590" h="55245">
                  <a:moveTo>
                    <a:pt x="1535079" y="0"/>
                  </a:moveTo>
                  <a:lnTo>
                    <a:pt x="1479974" y="55105"/>
                  </a:lnTo>
                </a:path>
                <a:path w="7768590" h="55245">
                  <a:moveTo>
                    <a:pt x="1566880" y="0"/>
                  </a:moveTo>
                  <a:lnTo>
                    <a:pt x="1511774" y="55105"/>
                  </a:lnTo>
                </a:path>
                <a:path w="7768590" h="55245">
                  <a:moveTo>
                    <a:pt x="1598681" y="0"/>
                  </a:moveTo>
                  <a:lnTo>
                    <a:pt x="1543588" y="55105"/>
                  </a:lnTo>
                </a:path>
                <a:path w="7768590" h="55245">
                  <a:moveTo>
                    <a:pt x="1630481" y="0"/>
                  </a:moveTo>
                  <a:lnTo>
                    <a:pt x="1575389" y="55105"/>
                  </a:lnTo>
                </a:path>
                <a:path w="7768590" h="55245">
                  <a:moveTo>
                    <a:pt x="1662282" y="0"/>
                  </a:moveTo>
                  <a:lnTo>
                    <a:pt x="1607190" y="55105"/>
                  </a:lnTo>
                </a:path>
                <a:path w="7768590" h="55245">
                  <a:moveTo>
                    <a:pt x="1694096" y="0"/>
                  </a:moveTo>
                  <a:lnTo>
                    <a:pt x="1638990" y="55105"/>
                  </a:lnTo>
                </a:path>
                <a:path w="7768590" h="55245">
                  <a:moveTo>
                    <a:pt x="1725896" y="0"/>
                  </a:moveTo>
                  <a:lnTo>
                    <a:pt x="1670791" y="55105"/>
                  </a:lnTo>
                </a:path>
                <a:path w="7768590" h="55245">
                  <a:moveTo>
                    <a:pt x="1757697" y="0"/>
                  </a:moveTo>
                  <a:lnTo>
                    <a:pt x="1702592" y="55105"/>
                  </a:lnTo>
                </a:path>
                <a:path w="7768590" h="55245">
                  <a:moveTo>
                    <a:pt x="1789498" y="0"/>
                  </a:moveTo>
                  <a:lnTo>
                    <a:pt x="1734393" y="55105"/>
                  </a:lnTo>
                </a:path>
                <a:path w="7768590" h="55245">
                  <a:moveTo>
                    <a:pt x="1821299" y="0"/>
                  </a:moveTo>
                  <a:lnTo>
                    <a:pt x="1766194" y="55105"/>
                  </a:lnTo>
                </a:path>
                <a:path w="7768590" h="55245">
                  <a:moveTo>
                    <a:pt x="1853100" y="0"/>
                  </a:moveTo>
                  <a:lnTo>
                    <a:pt x="1797994" y="55105"/>
                  </a:lnTo>
                </a:path>
                <a:path w="7768590" h="55245">
                  <a:moveTo>
                    <a:pt x="1884900" y="0"/>
                  </a:moveTo>
                  <a:lnTo>
                    <a:pt x="1829795" y="55105"/>
                  </a:lnTo>
                </a:path>
                <a:path w="7768590" h="55245">
                  <a:moveTo>
                    <a:pt x="1916701" y="0"/>
                  </a:moveTo>
                  <a:lnTo>
                    <a:pt x="1861596" y="55105"/>
                  </a:lnTo>
                </a:path>
                <a:path w="7768590" h="55245">
                  <a:moveTo>
                    <a:pt x="1948502" y="0"/>
                  </a:moveTo>
                  <a:lnTo>
                    <a:pt x="1893397" y="55105"/>
                  </a:lnTo>
                </a:path>
                <a:path w="7768590" h="55245">
                  <a:moveTo>
                    <a:pt x="1980303" y="0"/>
                  </a:moveTo>
                  <a:lnTo>
                    <a:pt x="1925198" y="55105"/>
                  </a:lnTo>
                </a:path>
                <a:path w="7768590" h="55245">
                  <a:moveTo>
                    <a:pt x="2012104" y="0"/>
                  </a:moveTo>
                  <a:lnTo>
                    <a:pt x="1956998" y="55105"/>
                  </a:lnTo>
                </a:path>
                <a:path w="7768590" h="55245">
                  <a:moveTo>
                    <a:pt x="2043904" y="0"/>
                  </a:moveTo>
                  <a:lnTo>
                    <a:pt x="1988799" y="55105"/>
                  </a:lnTo>
                </a:path>
                <a:path w="7768590" h="55245">
                  <a:moveTo>
                    <a:pt x="2075705" y="0"/>
                  </a:moveTo>
                  <a:lnTo>
                    <a:pt x="2020600" y="55105"/>
                  </a:lnTo>
                </a:path>
                <a:path w="7768590" h="55245">
                  <a:moveTo>
                    <a:pt x="2107506" y="0"/>
                  </a:moveTo>
                  <a:lnTo>
                    <a:pt x="2052413" y="55105"/>
                  </a:lnTo>
                </a:path>
                <a:path w="7768590" h="55245">
                  <a:moveTo>
                    <a:pt x="2139307" y="0"/>
                  </a:moveTo>
                  <a:lnTo>
                    <a:pt x="2084214" y="55105"/>
                  </a:lnTo>
                </a:path>
                <a:path w="7768590" h="55245">
                  <a:moveTo>
                    <a:pt x="2171120" y="0"/>
                  </a:moveTo>
                  <a:lnTo>
                    <a:pt x="2116015" y="55105"/>
                  </a:lnTo>
                </a:path>
                <a:path w="7768590" h="55245">
                  <a:moveTo>
                    <a:pt x="2202921" y="0"/>
                  </a:moveTo>
                  <a:lnTo>
                    <a:pt x="2147816" y="55105"/>
                  </a:lnTo>
                </a:path>
                <a:path w="7768590" h="55245">
                  <a:moveTo>
                    <a:pt x="2234722" y="0"/>
                  </a:moveTo>
                  <a:lnTo>
                    <a:pt x="2179617" y="55105"/>
                  </a:lnTo>
                </a:path>
                <a:path w="7768590" h="55245">
                  <a:moveTo>
                    <a:pt x="2266523" y="0"/>
                  </a:moveTo>
                  <a:lnTo>
                    <a:pt x="2211417" y="55105"/>
                  </a:lnTo>
                </a:path>
                <a:path w="7768590" h="55245">
                  <a:moveTo>
                    <a:pt x="2298324" y="0"/>
                  </a:moveTo>
                  <a:lnTo>
                    <a:pt x="2243218" y="55105"/>
                  </a:lnTo>
                </a:path>
                <a:path w="7768590" h="55245">
                  <a:moveTo>
                    <a:pt x="2330124" y="0"/>
                  </a:moveTo>
                  <a:lnTo>
                    <a:pt x="2275019" y="55105"/>
                  </a:lnTo>
                </a:path>
                <a:path w="7768590" h="55245">
                  <a:moveTo>
                    <a:pt x="2361925" y="0"/>
                  </a:moveTo>
                  <a:lnTo>
                    <a:pt x="2306820" y="55105"/>
                  </a:lnTo>
                </a:path>
                <a:path w="7768590" h="55245">
                  <a:moveTo>
                    <a:pt x="2393726" y="0"/>
                  </a:moveTo>
                  <a:lnTo>
                    <a:pt x="2338621" y="55105"/>
                  </a:lnTo>
                </a:path>
                <a:path w="7768590" h="55245">
                  <a:moveTo>
                    <a:pt x="2425527" y="0"/>
                  </a:moveTo>
                  <a:lnTo>
                    <a:pt x="2370421" y="55105"/>
                  </a:lnTo>
                </a:path>
                <a:path w="7768590" h="55245">
                  <a:moveTo>
                    <a:pt x="2457328" y="0"/>
                  </a:moveTo>
                  <a:lnTo>
                    <a:pt x="2402222" y="55105"/>
                  </a:lnTo>
                </a:path>
                <a:path w="7768590" h="55245">
                  <a:moveTo>
                    <a:pt x="2489128" y="0"/>
                  </a:moveTo>
                  <a:lnTo>
                    <a:pt x="2434023" y="55105"/>
                  </a:lnTo>
                </a:path>
                <a:path w="7768590" h="55245">
                  <a:moveTo>
                    <a:pt x="2520929" y="0"/>
                  </a:moveTo>
                  <a:lnTo>
                    <a:pt x="2465824" y="55105"/>
                  </a:lnTo>
                </a:path>
                <a:path w="7768590" h="55245">
                  <a:moveTo>
                    <a:pt x="2552730" y="0"/>
                  </a:moveTo>
                  <a:lnTo>
                    <a:pt x="2497625" y="55105"/>
                  </a:lnTo>
                </a:path>
                <a:path w="7768590" h="55245">
                  <a:moveTo>
                    <a:pt x="2584531" y="0"/>
                  </a:moveTo>
                  <a:lnTo>
                    <a:pt x="2529438" y="55105"/>
                  </a:lnTo>
                </a:path>
                <a:path w="7768590" h="55245">
                  <a:moveTo>
                    <a:pt x="2616332" y="0"/>
                  </a:moveTo>
                  <a:lnTo>
                    <a:pt x="2561239" y="55105"/>
                  </a:lnTo>
                </a:path>
                <a:path w="7768590" h="55245">
                  <a:moveTo>
                    <a:pt x="2648145" y="0"/>
                  </a:moveTo>
                  <a:lnTo>
                    <a:pt x="2593040" y="55105"/>
                  </a:lnTo>
                </a:path>
                <a:path w="7768590" h="55245">
                  <a:moveTo>
                    <a:pt x="2679946" y="0"/>
                  </a:moveTo>
                  <a:lnTo>
                    <a:pt x="2624841" y="55105"/>
                  </a:lnTo>
                </a:path>
                <a:path w="7768590" h="55245">
                  <a:moveTo>
                    <a:pt x="2711747" y="0"/>
                  </a:moveTo>
                  <a:lnTo>
                    <a:pt x="2656641" y="55105"/>
                  </a:lnTo>
                </a:path>
                <a:path w="7768590" h="55245">
                  <a:moveTo>
                    <a:pt x="2743547" y="0"/>
                  </a:moveTo>
                  <a:lnTo>
                    <a:pt x="2688442" y="55105"/>
                  </a:lnTo>
                </a:path>
                <a:path w="7768590" h="55245">
                  <a:moveTo>
                    <a:pt x="2775348" y="0"/>
                  </a:moveTo>
                  <a:lnTo>
                    <a:pt x="2720243" y="55105"/>
                  </a:lnTo>
                </a:path>
                <a:path w="7768590" h="55245">
                  <a:moveTo>
                    <a:pt x="2807149" y="0"/>
                  </a:moveTo>
                  <a:lnTo>
                    <a:pt x="2752044" y="55105"/>
                  </a:lnTo>
                </a:path>
                <a:path w="7768590" h="55245">
                  <a:moveTo>
                    <a:pt x="2838950" y="0"/>
                  </a:moveTo>
                  <a:lnTo>
                    <a:pt x="2783845" y="55105"/>
                  </a:lnTo>
                </a:path>
                <a:path w="7768590" h="55245">
                  <a:moveTo>
                    <a:pt x="2870751" y="0"/>
                  </a:moveTo>
                  <a:lnTo>
                    <a:pt x="2815645" y="55105"/>
                  </a:lnTo>
                </a:path>
                <a:path w="7768590" h="55245">
                  <a:moveTo>
                    <a:pt x="2902551" y="0"/>
                  </a:moveTo>
                  <a:lnTo>
                    <a:pt x="2847446" y="55105"/>
                  </a:lnTo>
                </a:path>
                <a:path w="7768590" h="55245">
                  <a:moveTo>
                    <a:pt x="2934352" y="0"/>
                  </a:moveTo>
                  <a:lnTo>
                    <a:pt x="2879247" y="55105"/>
                  </a:lnTo>
                </a:path>
                <a:path w="7768590" h="55245">
                  <a:moveTo>
                    <a:pt x="2966153" y="0"/>
                  </a:moveTo>
                  <a:lnTo>
                    <a:pt x="2911048" y="55105"/>
                  </a:lnTo>
                </a:path>
                <a:path w="7768590" h="55245">
                  <a:moveTo>
                    <a:pt x="2997954" y="0"/>
                  </a:moveTo>
                  <a:lnTo>
                    <a:pt x="2942849" y="55105"/>
                  </a:lnTo>
                </a:path>
                <a:path w="7768590" h="55245">
                  <a:moveTo>
                    <a:pt x="3029755" y="0"/>
                  </a:moveTo>
                  <a:lnTo>
                    <a:pt x="2974649" y="55105"/>
                  </a:lnTo>
                </a:path>
                <a:path w="7768590" h="55245">
                  <a:moveTo>
                    <a:pt x="3061555" y="0"/>
                  </a:moveTo>
                  <a:lnTo>
                    <a:pt x="3006463" y="55105"/>
                  </a:lnTo>
                </a:path>
                <a:path w="7768590" h="55245">
                  <a:moveTo>
                    <a:pt x="3093356" y="0"/>
                  </a:moveTo>
                  <a:lnTo>
                    <a:pt x="3038264" y="55105"/>
                  </a:lnTo>
                </a:path>
                <a:path w="7768590" h="55245">
                  <a:moveTo>
                    <a:pt x="3125170" y="0"/>
                  </a:moveTo>
                  <a:lnTo>
                    <a:pt x="3070064" y="55105"/>
                  </a:lnTo>
                </a:path>
                <a:path w="7768590" h="55245">
                  <a:moveTo>
                    <a:pt x="3156971" y="0"/>
                  </a:moveTo>
                  <a:lnTo>
                    <a:pt x="3101865" y="55105"/>
                  </a:lnTo>
                </a:path>
                <a:path w="7768590" h="55245">
                  <a:moveTo>
                    <a:pt x="3188771" y="0"/>
                  </a:moveTo>
                  <a:lnTo>
                    <a:pt x="3133666" y="55105"/>
                  </a:lnTo>
                </a:path>
                <a:path w="7768590" h="55245">
                  <a:moveTo>
                    <a:pt x="3220572" y="0"/>
                  </a:moveTo>
                  <a:lnTo>
                    <a:pt x="3165467" y="55105"/>
                  </a:lnTo>
                </a:path>
                <a:path w="7768590" h="55245">
                  <a:moveTo>
                    <a:pt x="3252373" y="0"/>
                  </a:moveTo>
                  <a:lnTo>
                    <a:pt x="3197268" y="55105"/>
                  </a:lnTo>
                </a:path>
                <a:path w="7768590" h="55245">
                  <a:moveTo>
                    <a:pt x="3284174" y="0"/>
                  </a:moveTo>
                  <a:lnTo>
                    <a:pt x="3229068" y="55105"/>
                  </a:lnTo>
                </a:path>
                <a:path w="7768590" h="55245">
                  <a:moveTo>
                    <a:pt x="3315975" y="0"/>
                  </a:moveTo>
                  <a:lnTo>
                    <a:pt x="3260869" y="55105"/>
                  </a:lnTo>
                </a:path>
                <a:path w="7768590" h="55245">
                  <a:moveTo>
                    <a:pt x="3347775" y="0"/>
                  </a:moveTo>
                  <a:lnTo>
                    <a:pt x="3292670" y="55105"/>
                  </a:lnTo>
                </a:path>
                <a:path w="7768590" h="55245">
                  <a:moveTo>
                    <a:pt x="3379576" y="0"/>
                  </a:moveTo>
                  <a:lnTo>
                    <a:pt x="3324471" y="55105"/>
                  </a:lnTo>
                </a:path>
                <a:path w="7768590" h="55245">
                  <a:moveTo>
                    <a:pt x="3411377" y="0"/>
                  </a:moveTo>
                  <a:lnTo>
                    <a:pt x="3356272" y="55105"/>
                  </a:lnTo>
                </a:path>
                <a:path w="7768590" h="55245">
                  <a:moveTo>
                    <a:pt x="3443178" y="0"/>
                  </a:moveTo>
                  <a:lnTo>
                    <a:pt x="3388072" y="55105"/>
                  </a:lnTo>
                </a:path>
                <a:path w="7768590" h="55245">
                  <a:moveTo>
                    <a:pt x="3474979" y="0"/>
                  </a:moveTo>
                  <a:lnTo>
                    <a:pt x="3419873" y="55105"/>
                  </a:lnTo>
                </a:path>
                <a:path w="7768590" h="55245">
                  <a:moveTo>
                    <a:pt x="3506779" y="0"/>
                  </a:moveTo>
                  <a:lnTo>
                    <a:pt x="3451674" y="55105"/>
                  </a:lnTo>
                </a:path>
                <a:path w="7768590" h="55245">
                  <a:moveTo>
                    <a:pt x="3538580" y="0"/>
                  </a:moveTo>
                  <a:lnTo>
                    <a:pt x="3483475" y="55105"/>
                  </a:lnTo>
                </a:path>
                <a:path w="7768590" h="55245">
                  <a:moveTo>
                    <a:pt x="3570381" y="0"/>
                  </a:moveTo>
                  <a:lnTo>
                    <a:pt x="3515288" y="55105"/>
                  </a:lnTo>
                </a:path>
                <a:path w="7768590" h="55245">
                  <a:moveTo>
                    <a:pt x="3602182" y="0"/>
                  </a:moveTo>
                  <a:lnTo>
                    <a:pt x="3547089" y="55105"/>
                  </a:lnTo>
                </a:path>
                <a:path w="7768590" h="55245">
                  <a:moveTo>
                    <a:pt x="3633995" y="0"/>
                  </a:moveTo>
                  <a:lnTo>
                    <a:pt x="3578890" y="55105"/>
                  </a:lnTo>
                </a:path>
                <a:path w="7768590" h="55245">
                  <a:moveTo>
                    <a:pt x="3665796" y="0"/>
                  </a:moveTo>
                  <a:lnTo>
                    <a:pt x="3610691" y="55105"/>
                  </a:lnTo>
                </a:path>
                <a:path w="7768590" h="55245">
                  <a:moveTo>
                    <a:pt x="3697597" y="0"/>
                  </a:moveTo>
                  <a:lnTo>
                    <a:pt x="3642492" y="55105"/>
                  </a:lnTo>
                </a:path>
                <a:path w="7768590" h="55245">
                  <a:moveTo>
                    <a:pt x="3729398" y="0"/>
                  </a:moveTo>
                  <a:lnTo>
                    <a:pt x="3674292" y="55105"/>
                  </a:lnTo>
                </a:path>
                <a:path w="7768590" h="55245">
                  <a:moveTo>
                    <a:pt x="3761198" y="0"/>
                  </a:moveTo>
                  <a:lnTo>
                    <a:pt x="3706093" y="55105"/>
                  </a:lnTo>
                </a:path>
                <a:path w="7768590" h="55245">
                  <a:moveTo>
                    <a:pt x="3792999" y="0"/>
                  </a:moveTo>
                  <a:lnTo>
                    <a:pt x="3737894" y="55105"/>
                  </a:lnTo>
                </a:path>
                <a:path w="7768590" h="55245">
                  <a:moveTo>
                    <a:pt x="3824800" y="0"/>
                  </a:moveTo>
                  <a:lnTo>
                    <a:pt x="3769695" y="55105"/>
                  </a:lnTo>
                </a:path>
                <a:path w="7768590" h="55245">
                  <a:moveTo>
                    <a:pt x="3856601" y="0"/>
                  </a:moveTo>
                  <a:lnTo>
                    <a:pt x="3801496" y="55105"/>
                  </a:lnTo>
                </a:path>
                <a:path w="7768590" h="55245">
                  <a:moveTo>
                    <a:pt x="3888402" y="0"/>
                  </a:moveTo>
                  <a:lnTo>
                    <a:pt x="3833296" y="55105"/>
                  </a:lnTo>
                </a:path>
                <a:path w="7768590" h="55245">
                  <a:moveTo>
                    <a:pt x="3920202" y="0"/>
                  </a:moveTo>
                  <a:lnTo>
                    <a:pt x="3865097" y="55105"/>
                  </a:lnTo>
                </a:path>
                <a:path w="7768590" h="55245">
                  <a:moveTo>
                    <a:pt x="3952003" y="0"/>
                  </a:moveTo>
                  <a:lnTo>
                    <a:pt x="3896898" y="55105"/>
                  </a:lnTo>
                </a:path>
                <a:path w="7768590" h="55245">
                  <a:moveTo>
                    <a:pt x="3983804" y="0"/>
                  </a:moveTo>
                  <a:lnTo>
                    <a:pt x="3928699" y="55105"/>
                  </a:lnTo>
                </a:path>
                <a:path w="7768590" h="55245">
                  <a:moveTo>
                    <a:pt x="4015605" y="0"/>
                  </a:moveTo>
                  <a:lnTo>
                    <a:pt x="3960500" y="55105"/>
                  </a:lnTo>
                </a:path>
                <a:path w="7768590" h="55245">
                  <a:moveTo>
                    <a:pt x="4047406" y="0"/>
                  </a:moveTo>
                  <a:lnTo>
                    <a:pt x="3992313" y="55105"/>
                  </a:lnTo>
                </a:path>
                <a:path w="7768590" h="55245">
                  <a:moveTo>
                    <a:pt x="4079206" y="0"/>
                  </a:moveTo>
                  <a:lnTo>
                    <a:pt x="4024114" y="55105"/>
                  </a:lnTo>
                </a:path>
                <a:path w="7768590" h="55245">
                  <a:moveTo>
                    <a:pt x="4111020" y="0"/>
                  </a:moveTo>
                  <a:lnTo>
                    <a:pt x="4055915" y="55105"/>
                  </a:lnTo>
                </a:path>
                <a:path w="7768590" h="55245">
                  <a:moveTo>
                    <a:pt x="4142821" y="0"/>
                  </a:moveTo>
                  <a:lnTo>
                    <a:pt x="4087715" y="55105"/>
                  </a:lnTo>
                </a:path>
                <a:path w="7768590" h="55245">
                  <a:moveTo>
                    <a:pt x="4174622" y="0"/>
                  </a:moveTo>
                  <a:lnTo>
                    <a:pt x="4119516" y="55105"/>
                  </a:lnTo>
                </a:path>
                <a:path w="7768590" h="55245">
                  <a:moveTo>
                    <a:pt x="4206422" y="0"/>
                  </a:moveTo>
                  <a:lnTo>
                    <a:pt x="4151317" y="55105"/>
                  </a:lnTo>
                </a:path>
                <a:path w="7768590" h="55245">
                  <a:moveTo>
                    <a:pt x="4238223" y="0"/>
                  </a:moveTo>
                  <a:lnTo>
                    <a:pt x="4183118" y="55105"/>
                  </a:lnTo>
                </a:path>
                <a:path w="7768590" h="55245">
                  <a:moveTo>
                    <a:pt x="4270024" y="0"/>
                  </a:moveTo>
                  <a:lnTo>
                    <a:pt x="4214919" y="55105"/>
                  </a:lnTo>
                </a:path>
                <a:path w="7768590" h="55245">
                  <a:moveTo>
                    <a:pt x="4301825" y="0"/>
                  </a:moveTo>
                  <a:lnTo>
                    <a:pt x="4246719" y="55105"/>
                  </a:lnTo>
                </a:path>
                <a:path w="7768590" h="55245">
                  <a:moveTo>
                    <a:pt x="4333626" y="0"/>
                  </a:moveTo>
                  <a:lnTo>
                    <a:pt x="4278520" y="55105"/>
                  </a:lnTo>
                </a:path>
                <a:path w="7768590" h="55245">
                  <a:moveTo>
                    <a:pt x="4365426" y="0"/>
                  </a:moveTo>
                  <a:lnTo>
                    <a:pt x="4310321" y="55105"/>
                  </a:lnTo>
                </a:path>
                <a:path w="7768590" h="55245">
                  <a:moveTo>
                    <a:pt x="4397227" y="0"/>
                  </a:moveTo>
                  <a:lnTo>
                    <a:pt x="4342122" y="55105"/>
                  </a:lnTo>
                </a:path>
                <a:path w="7768590" h="55245">
                  <a:moveTo>
                    <a:pt x="4429028" y="0"/>
                  </a:moveTo>
                  <a:lnTo>
                    <a:pt x="4373923" y="55105"/>
                  </a:lnTo>
                </a:path>
                <a:path w="7768590" h="55245">
                  <a:moveTo>
                    <a:pt x="4460829" y="0"/>
                  </a:moveTo>
                  <a:lnTo>
                    <a:pt x="4405723" y="55105"/>
                  </a:lnTo>
                </a:path>
                <a:path w="7768590" h="55245">
                  <a:moveTo>
                    <a:pt x="4492630" y="0"/>
                  </a:moveTo>
                  <a:lnTo>
                    <a:pt x="4437524" y="55105"/>
                  </a:lnTo>
                </a:path>
                <a:path w="7768590" h="55245">
                  <a:moveTo>
                    <a:pt x="4524430" y="0"/>
                  </a:moveTo>
                  <a:lnTo>
                    <a:pt x="4469338" y="55105"/>
                  </a:lnTo>
                </a:path>
                <a:path w="7768590" h="55245">
                  <a:moveTo>
                    <a:pt x="4556231" y="0"/>
                  </a:moveTo>
                  <a:lnTo>
                    <a:pt x="4501139" y="55105"/>
                  </a:lnTo>
                </a:path>
                <a:path w="7768590" h="55245">
                  <a:moveTo>
                    <a:pt x="4588045" y="0"/>
                  </a:moveTo>
                  <a:lnTo>
                    <a:pt x="4532939" y="55105"/>
                  </a:lnTo>
                </a:path>
                <a:path w="7768590" h="55245">
                  <a:moveTo>
                    <a:pt x="4619845" y="0"/>
                  </a:moveTo>
                  <a:lnTo>
                    <a:pt x="4564740" y="55105"/>
                  </a:lnTo>
                </a:path>
                <a:path w="7768590" h="55245">
                  <a:moveTo>
                    <a:pt x="4651646" y="0"/>
                  </a:moveTo>
                  <a:lnTo>
                    <a:pt x="4596541" y="55105"/>
                  </a:lnTo>
                </a:path>
                <a:path w="7768590" h="55245">
                  <a:moveTo>
                    <a:pt x="4683447" y="0"/>
                  </a:moveTo>
                  <a:lnTo>
                    <a:pt x="4628342" y="55105"/>
                  </a:lnTo>
                </a:path>
                <a:path w="7768590" h="55245">
                  <a:moveTo>
                    <a:pt x="4715248" y="0"/>
                  </a:moveTo>
                  <a:lnTo>
                    <a:pt x="4660143" y="55105"/>
                  </a:lnTo>
                </a:path>
                <a:path w="7768590" h="55245">
                  <a:moveTo>
                    <a:pt x="4747049" y="0"/>
                  </a:moveTo>
                  <a:lnTo>
                    <a:pt x="4691943" y="55105"/>
                  </a:lnTo>
                </a:path>
                <a:path w="7768590" h="55245">
                  <a:moveTo>
                    <a:pt x="4778849" y="0"/>
                  </a:moveTo>
                  <a:lnTo>
                    <a:pt x="4723744" y="55105"/>
                  </a:lnTo>
                </a:path>
                <a:path w="7768590" h="55245">
                  <a:moveTo>
                    <a:pt x="4810650" y="0"/>
                  </a:moveTo>
                  <a:lnTo>
                    <a:pt x="4755545" y="55105"/>
                  </a:lnTo>
                </a:path>
                <a:path w="7768590" h="55245">
                  <a:moveTo>
                    <a:pt x="4842451" y="0"/>
                  </a:moveTo>
                  <a:lnTo>
                    <a:pt x="4787346" y="55105"/>
                  </a:lnTo>
                </a:path>
                <a:path w="7768590" h="55245">
                  <a:moveTo>
                    <a:pt x="4874252" y="0"/>
                  </a:moveTo>
                  <a:lnTo>
                    <a:pt x="4819147" y="55105"/>
                  </a:lnTo>
                </a:path>
                <a:path w="7768590" h="55245">
                  <a:moveTo>
                    <a:pt x="4906053" y="0"/>
                  </a:moveTo>
                  <a:lnTo>
                    <a:pt x="4850947" y="55105"/>
                  </a:lnTo>
                </a:path>
                <a:path w="7768590" h="55245">
                  <a:moveTo>
                    <a:pt x="4937853" y="0"/>
                  </a:moveTo>
                  <a:lnTo>
                    <a:pt x="4882748" y="55105"/>
                  </a:lnTo>
                </a:path>
                <a:path w="7768590" h="55245">
                  <a:moveTo>
                    <a:pt x="4969654" y="0"/>
                  </a:moveTo>
                  <a:lnTo>
                    <a:pt x="4914549" y="55105"/>
                  </a:lnTo>
                </a:path>
                <a:path w="7768590" h="55245">
                  <a:moveTo>
                    <a:pt x="5001455" y="0"/>
                  </a:moveTo>
                  <a:lnTo>
                    <a:pt x="4946350" y="55105"/>
                  </a:lnTo>
                </a:path>
                <a:path w="7768590" h="55245">
                  <a:moveTo>
                    <a:pt x="5033256" y="0"/>
                  </a:moveTo>
                  <a:lnTo>
                    <a:pt x="4978163" y="55105"/>
                  </a:lnTo>
                </a:path>
                <a:path w="7768590" h="55245">
                  <a:moveTo>
                    <a:pt x="5065057" y="0"/>
                  </a:moveTo>
                  <a:lnTo>
                    <a:pt x="5009964" y="55105"/>
                  </a:lnTo>
                </a:path>
                <a:path w="7768590" h="55245">
                  <a:moveTo>
                    <a:pt x="5096870" y="0"/>
                  </a:moveTo>
                  <a:lnTo>
                    <a:pt x="5041765" y="55105"/>
                  </a:lnTo>
                </a:path>
                <a:path w="7768590" h="55245">
                  <a:moveTo>
                    <a:pt x="5128671" y="0"/>
                  </a:moveTo>
                  <a:lnTo>
                    <a:pt x="5073566" y="55105"/>
                  </a:lnTo>
                </a:path>
                <a:path w="7768590" h="55245">
                  <a:moveTo>
                    <a:pt x="5160472" y="0"/>
                  </a:moveTo>
                  <a:lnTo>
                    <a:pt x="5105366" y="55105"/>
                  </a:lnTo>
                </a:path>
                <a:path w="7768590" h="55245">
                  <a:moveTo>
                    <a:pt x="5192273" y="0"/>
                  </a:moveTo>
                  <a:lnTo>
                    <a:pt x="5137167" y="55105"/>
                  </a:lnTo>
                </a:path>
                <a:path w="7768590" h="55245">
                  <a:moveTo>
                    <a:pt x="5224073" y="0"/>
                  </a:moveTo>
                  <a:lnTo>
                    <a:pt x="5168968" y="55105"/>
                  </a:lnTo>
                </a:path>
                <a:path w="7768590" h="55245">
                  <a:moveTo>
                    <a:pt x="5255874" y="0"/>
                  </a:moveTo>
                  <a:lnTo>
                    <a:pt x="5200769" y="55105"/>
                  </a:lnTo>
                </a:path>
                <a:path w="7768590" h="55245">
                  <a:moveTo>
                    <a:pt x="5287675" y="0"/>
                  </a:moveTo>
                  <a:lnTo>
                    <a:pt x="5232570" y="55105"/>
                  </a:lnTo>
                </a:path>
                <a:path w="7768590" h="55245">
                  <a:moveTo>
                    <a:pt x="5319476" y="0"/>
                  </a:moveTo>
                  <a:lnTo>
                    <a:pt x="5264370" y="55105"/>
                  </a:lnTo>
                </a:path>
                <a:path w="7768590" h="55245">
                  <a:moveTo>
                    <a:pt x="5351277" y="0"/>
                  </a:moveTo>
                  <a:lnTo>
                    <a:pt x="5296171" y="55105"/>
                  </a:lnTo>
                </a:path>
                <a:path w="7768590" h="55245">
                  <a:moveTo>
                    <a:pt x="5383077" y="0"/>
                  </a:moveTo>
                  <a:lnTo>
                    <a:pt x="5327972" y="55105"/>
                  </a:lnTo>
                </a:path>
                <a:path w="7768590" h="55245">
                  <a:moveTo>
                    <a:pt x="5414878" y="0"/>
                  </a:moveTo>
                  <a:lnTo>
                    <a:pt x="5359773" y="55105"/>
                  </a:lnTo>
                </a:path>
                <a:path w="7768590" h="55245">
                  <a:moveTo>
                    <a:pt x="5446679" y="0"/>
                  </a:moveTo>
                  <a:lnTo>
                    <a:pt x="5391574" y="55105"/>
                  </a:lnTo>
                </a:path>
                <a:path w="7768590" h="55245">
                  <a:moveTo>
                    <a:pt x="5478480" y="0"/>
                  </a:moveTo>
                  <a:lnTo>
                    <a:pt x="5423374" y="55105"/>
                  </a:lnTo>
                </a:path>
                <a:path w="7768590" h="55245">
                  <a:moveTo>
                    <a:pt x="5510281" y="0"/>
                  </a:moveTo>
                  <a:lnTo>
                    <a:pt x="5455175" y="55105"/>
                  </a:lnTo>
                </a:path>
                <a:path w="7768590" h="55245">
                  <a:moveTo>
                    <a:pt x="5542081" y="0"/>
                  </a:moveTo>
                  <a:lnTo>
                    <a:pt x="5486989" y="55105"/>
                  </a:lnTo>
                </a:path>
                <a:path w="7768590" h="55245">
                  <a:moveTo>
                    <a:pt x="5573882" y="0"/>
                  </a:moveTo>
                  <a:lnTo>
                    <a:pt x="5518790" y="55105"/>
                  </a:lnTo>
                </a:path>
                <a:path w="7768590" h="55245">
                  <a:moveTo>
                    <a:pt x="5605696" y="0"/>
                  </a:moveTo>
                  <a:lnTo>
                    <a:pt x="5550590" y="55105"/>
                  </a:lnTo>
                </a:path>
                <a:path w="7768590" h="55245">
                  <a:moveTo>
                    <a:pt x="5637496" y="0"/>
                  </a:moveTo>
                  <a:lnTo>
                    <a:pt x="5582391" y="55105"/>
                  </a:lnTo>
                </a:path>
                <a:path w="7768590" h="55245">
                  <a:moveTo>
                    <a:pt x="5669297" y="0"/>
                  </a:moveTo>
                  <a:lnTo>
                    <a:pt x="5614192" y="55105"/>
                  </a:lnTo>
                </a:path>
                <a:path w="7768590" h="55245">
                  <a:moveTo>
                    <a:pt x="5701098" y="0"/>
                  </a:moveTo>
                  <a:lnTo>
                    <a:pt x="5645993" y="55105"/>
                  </a:lnTo>
                </a:path>
                <a:path w="7768590" h="55245">
                  <a:moveTo>
                    <a:pt x="5732899" y="0"/>
                  </a:moveTo>
                  <a:lnTo>
                    <a:pt x="5677794" y="55105"/>
                  </a:lnTo>
                </a:path>
                <a:path w="7768590" h="55245">
                  <a:moveTo>
                    <a:pt x="5764700" y="0"/>
                  </a:moveTo>
                  <a:lnTo>
                    <a:pt x="5709594" y="55105"/>
                  </a:lnTo>
                </a:path>
                <a:path w="7768590" h="55245">
                  <a:moveTo>
                    <a:pt x="5796500" y="0"/>
                  </a:moveTo>
                  <a:lnTo>
                    <a:pt x="5741395" y="55105"/>
                  </a:lnTo>
                </a:path>
                <a:path w="7768590" h="55245">
                  <a:moveTo>
                    <a:pt x="5828301" y="0"/>
                  </a:moveTo>
                  <a:lnTo>
                    <a:pt x="5773196" y="55105"/>
                  </a:lnTo>
                </a:path>
                <a:path w="7768590" h="55245">
                  <a:moveTo>
                    <a:pt x="5860102" y="0"/>
                  </a:moveTo>
                  <a:lnTo>
                    <a:pt x="5804997" y="55105"/>
                  </a:lnTo>
                </a:path>
                <a:path w="7768590" h="55245">
                  <a:moveTo>
                    <a:pt x="5891903" y="0"/>
                  </a:moveTo>
                  <a:lnTo>
                    <a:pt x="5836798" y="55105"/>
                  </a:lnTo>
                </a:path>
                <a:path w="7768590" h="55245">
                  <a:moveTo>
                    <a:pt x="5923704" y="0"/>
                  </a:moveTo>
                  <a:lnTo>
                    <a:pt x="5868598" y="55105"/>
                  </a:lnTo>
                </a:path>
                <a:path w="7768590" h="55245">
                  <a:moveTo>
                    <a:pt x="5955504" y="0"/>
                  </a:moveTo>
                  <a:lnTo>
                    <a:pt x="5900399" y="55105"/>
                  </a:lnTo>
                </a:path>
                <a:path w="7768590" h="55245">
                  <a:moveTo>
                    <a:pt x="5987305" y="0"/>
                  </a:moveTo>
                  <a:lnTo>
                    <a:pt x="5932200" y="55105"/>
                  </a:lnTo>
                </a:path>
                <a:path w="7768590" h="55245">
                  <a:moveTo>
                    <a:pt x="6019106" y="0"/>
                  </a:moveTo>
                  <a:lnTo>
                    <a:pt x="5964013" y="55105"/>
                  </a:lnTo>
                </a:path>
                <a:path w="7768590" h="55245">
                  <a:moveTo>
                    <a:pt x="6050907" y="0"/>
                  </a:moveTo>
                  <a:lnTo>
                    <a:pt x="5995814" y="55105"/>
                  </a:lnTo>
                </a:path>
                <a:path w="7768590" h="55245">
                  <a:moveTo>
                    <a:pt x="6082720" y="0"/>
                  </a:moveTo>
                  <a:lnTo>
                    <a:pt x="6027615" y="55105"/>
                  </a:lnTo>
                </a:path>
                <a:path w="7768590" h="55245">
                  <a:moveTo>
                    <a:pt x="6114521" y="0"/>
                  </a:moveTo>
                  <a:lnTo>
                    <a:pt x="6059416" y="55105"/>
                  </a:lnTo>
                </a:path>
                <a:path w="7768590" h="55245">
                  <a:moveTo>
                    <a:pt x="6146322" y="0"/>
                  </a:moveTo>
                  <a:lnTo>
                    <a:pt x="6091217" y="55105"/>
                  </a:lnTo>
                </a:path>
                <a:path w="7768590" h="55245">
                  <a:moveTo>
                    <a:pt x="6178123" y="0"/>
                  </a:moveTo>
                  <a:lnTo>
                    <a:pt x="6123017" y="55105"/>
                  </a:lnTo>
                </a:path>
                <a:path w="7768590" h="55245">
                  <a:moveTo>
                    <a:pt x="6209924" y="0"/>
                  </a:moveTo>
                  <a:lnTo>
                    <a:pt x="6154818" y="55105"/>
                  </a:lnTo>
                </a:path>
                <a:path w="7768590" h="55245">
                  <a:moveTo>
                    <a:pt x="6241724" y="0"/>
                  </a:moveTo>
                  <a:lnTo>
                    <a:pt x="6186619" y="55105"/>
                  </a:lnTo>
                </a:path>
                <a:path w="7768590" h="55245">
                  <a:moveTo>
                    <a:pt x="6273525" y="0"/>
                  </a:moveTo>
                  <a:lnTo>
                    <a:pt x="6218420" y="55105"/>
                  </a:lnTo>
                </a:path>
                <a:path w="7768590" h="55245">
                  <a:moveTo>
                    <a:pt x="6305326" y="0"/>
                  </a:moveTo>
                  <a:lnTo>
                    <a:pt x="6250221" y="55105"/>
                  </a:lnTo>
                </a:path>
                <a:path w="7768590" h="55245">
                  <a:moveTo>
                    <a:pt x="6337127" y="0"/>
                  </a:moveTo>
                  <a:lnTo>
                    <a:pt x="6282021" y="55105"/>
                  </a:lnTo>
                </a:path>
                <a:path w="7768590" h="55245">
                  <a:moveTo>
                    <a:pt x="6368928" y="0"/>
                  </a:moveTo>
                  <a:lnTo>
                    <a:pt x="6313822" y="55105"/>
                  </a:lnTo>
                </a:path>
                <a:path w="7768590" h="55245">
                  <a:moveTo>
                    <a:pt x="6400728" y="0"/>
                  </a:moveTo>
                  <a:lnTo>
                    <a:pt x="6345623" y="55105"/>
                  </a:lnTo>
                </a:path>
                <a:path w="7768590" h="55245">
                  <a:moveTo>
                    <a:pt x="6432529" y="0"/>
                  </a:moveTo>
                  <a:lnTo>
                    <a:pt x="6377424" y="55105"/>
                  </a:lnTo>
                </a:path>
                <a:path w="7768590" h="55245">
                  <a:moveTo>
                    <a:pt x="6464330" y="0"/>
                  </a:moveTo>
                  <a:lnTo>
                    <a:pt x="6409225" y="55105"/>
                  </a:lnTo>
                </a:path>
                <a:path w="7768590" h="55245">
                  <a:moveTo>
                    <a:pt x="6496131" y="0"/>
                  </a:moveTo>
                  <a:lnTo>
                    <a:pt x="6441038" y="55105"/>
                  </a:lnTo>
                </a:path>
                <a:path w="7768590" h="55245">
                  <a:moveTo>
                    <a:pt x="6527932" y="0"/>
                  </a:moveTo>
                  <a:lnTo>
                    <a:pt x="6472839" y="55105"/>
                  </a:lnTo>
                </a:path>
                <a:path w="7768590" h="55245">
                  <a:moveTo>
                    <a:pt x="6559745" y="0"/>
                  </a:moveTo>
                  <a:lnTo>
                    <a:pt x="6504640" y="55105"/>
                  </a:lnTo>
                </a:path>
                <a:path w="7768590" h="55245">
                  <a:moveTo>
                    <a:pt x="6591546" y="0"/>
                  </a:moveTo>
                  <a:lnTo>
                    <a:pt x="6536441" y="55105"/>
                  </a:lnTo>
                </a:path>
                <a:path w="7768590" h="55245">
                  <a:moveTo>
                    <a:pt x="6623347" y="0"/>
                  </a:moveTo>
                  <a:lnTo>
                    <a:pt x="6568241" y="55105"/>
                  </a:lnTo>
                </a:path>
                <a:path w="7768590" h="55245">
                  <a:moveTo>
                    <a:pt x="6655147" y="0"/>
                  </a:moveTo>
                  <a:lnTo>
                    <a:pt x="6600042" y="55105"/>
                  </a:lnTo>
                </a:path>
                <a:path w="7768590" h="55245">
                  <a:moveTo>
                    <a:pt x="6686948" y="0"/>
                  </a:moveTo>
                  <a:lnTo>
                    <a:pt x="6631843" y="55105"/>
                  </a:lnTo>
                </a:path>
                <a:path w="7768590" h="55245">
                  <a:moveTo>
                    <a:pt x="6718749" y="0"/>
                  </a:moveTo>
                  <a:lnTo>
                    <a:pt x="6663644" y="55105"/>
                  </a:lnTo>
                </a:path>
                <a:path w="7768590" h="55245">
                  <a:moveTo>
                    <a:pt x="6750550" y="0"/>
                  </a:moveTo>
                  <a:lnTo>
                    <a:pt x="6695445" y="55105"/>
                  </a:lnTo>
                </a:path>
                <a:path w="7768590" h="55245">
                  <a:moveTo>
                    <a:pt x="6782351" y="0"/>
                  </a:moveTo>
                  <a:lnTo>
                    <a:pt x="6727245" y="55105"/>
                  </a:lnTo>
                </a:path>
                <a:path w="7768590" h="55245">
                  <a:moveTo>
                    <a:pt x="6814151" y="0"/>
                  </a:moveTo>
                  <a:lnTo>
                    <a:pt x="6759046" y="55105"/>
                  </a:lnTo>
                </a:path>
                <a:path w="7768590" h="55245">
                  <a:moveTo>
                    <a:pt x="6845952" y="0"/>
                  </a:moveTo>
                  <a:lnTo>
                    <a:pt x="6790847" y="55105"/>
                  </a:lnTo>
                </a:path>
                <a:path w="7768590" h="55245">
                  <a:moveTo>
                    <a:pt x="6877753" y="0"/>
                  </a:moveTo>
                  <a:lnTo>
                    <a:pt x="6822648" y="55105"/>
                  </a:lnTo>
                </a:path>
                <a:path w="7768590" h="55245">
                  <a:moveTo>
                    <a:pt x="6909554" y="0"/>
                  </a:moveTo>
                  <a:lnTo>
                    <a:pt x="6854449" y="55105"/>
                  </a:lnTo>
                </a:path>
                <a:path w="7768590" h="55245">
                  <a:moveTo>
                    <a:pt x="6941355" y="0"/>
                  </a:moveTo>
                  <a:lnTo>
                    <a:pt x="6886249" y="55105"/>
                  </a:lnTo>
                </a:path>
                <a:path w="7768590" h="55245">
                  <a:moveTo>
                    <a:pt x="6973155" y="0"/>
                  </a:moveTo>
                  <a:lnTo>
                    <a:pt x="6918063" y="55105"/>
                  </a:lnTo>
                </a:path>
                <a:path w="7768590" h="55245">
                  <a:moveTo>
                    <a:pt x="7004956" y="0"/>
                  </a:moveTo>
                  <a:lnTo>
                    <a:pt x="6949864" y="55105"/>
                  </a:lnTo>
                </a:path>
                <a:path w="7768590" h="55245">
                  <a:moveTo>
                    <a:pt x="7036757" y="0"/>
                  </a:moveTo>
                  <a:lnTo>
                    <a:pt x="6981664" y="55105"/>
                  </a:lnTo>
                </a:path>
                <a:path w="7768590" h="55245">
                  <a:moveTo>
                    <a:pt x="7068571" y="0"/>
                  </a:moveTo>
                  <a:lnTo>
                    <a:pt x="7013465" y="55105"/>
                  </a:lnTo>
                </a:path>
                <a:path w="7768590" h="55245">
                  <a:moveTo>
                    <a:pt x="7100371" y="0"/>
                  </a:moveTo>
                  <a:lnTo>
                    <a:pt x="7045266" y="55105"/>
                  </a:lnTo>
                </a:path>
                <a:path w="7768590" h="55245">
                  <a:moveTo>
                    <a:pt x="7132172" y="0"/>
                  </a:moveTo>
                  <a:lnTo>
                    <a:pt x="7077067" y="55105"/>
                  </a:lnTo>
                </a:path>
                <a:path w="7768590" h="55245">
                  <a:moveTo>
                    <a:pt x="7163973" y="0"/>
                  </a:moveTo>
                  <a:lnTo>
                    <a:pt x="7108868" y="55105"/>
                  </a:lnTo>
                </a:path>
                <a:path w="7768590" h="55245">
                  <a:moveTo>
                    <a:pt x="7195774" y="0"/>
                  </a:moveTo>
                  <a:lnTo>
                    <a:pt x="7140668" y="55105"/>
                  </a:lnTo>
                </a:path>
                <a:path w="7768590" h="55245">
                  <a:moveTo>
                    <a:pt x="7227575" y="0"/>
                  </a:moveTo>
                  <a:lnTo>
                    <a:pt x="7172469" y="55105"/>
                  </a:lnTo>
                </a:path>
                <a:path w="7768590" h="55245">
                  <a:moveTo>
                    <a:pt x="7259375" y="0"/>
                  </a:moveTo>
                  <a:lnTo>
                    <a:pt x="7204270" y="55105"/>
                  </a:lnTo>
                </a:path>
                <a:path w="7768590" h="55245">
                  <a:moveTo>
                    <a:pt x="7291176" y="0"/>
                  </a:moveTo>
                  <a:lnTo>
                    <a:pt x="7236071" y="55105"/>
                  </a:lnTo>
                </a:path>
                <a:path w="7768590" h="55245">
                  <a:moveTo>
                    <a:pt x="7322977" y="0"/>
                  </a:moveTo>
                  <a:lnTo>
                    <a:pt x="7267872" y="55105"/>
                  </a:lnTo>
                </a:path>
                <a:path w="7768590" h="55245">
                  <a:moveTo>
                    <a:pt x="7354778" y="0"/>
                  </a:moveTo>
                  <a:lnTo>
                    <a:pt x="7299672" y="55105"/>
                  </a:lnTo>
                </a:path>
                <a:path w="7768590" h="55245">
                  <a:moveTo>
                    <a:pt x="7386579" y="0"/>
                  </a:moveTo>
                  <a:lnTo>
                    <a:pt x="7331473" y="55105"/>
                  </a:lnTo>
                </a:path>
                <a:path w="7768590" h="55245">
                  <a:moveTo>
                    <a:pt x="7418379" y="0"/>
                  </a:moveTo>
                  <a:lnTo>
                    <a:pt x="7363274" y="55105"/>
                  </a:lnTo>
                </a:path>
                <a:path w="7768590" h="55245">
                  <a:moveTo>
                    <a:pt x="7450180" y="0"/>
                  </a:moveTo>
                  <a:lnTo>
                    <a:pt x="7395075" y="55105"/>
                  </a:lnTo>
                </a:path>
                <a:path w="7768590" h="55245">
                  <a:moveTo>
                    <a:pt x="7481981" y="0"/>
                  </a:moveTo>
                  <a:lnTo>
                    <a:pt x="7426888" y="55105"/>
                  </a:lnTo>
                </a:path>
                <a:path w="7768590" h="55245">
                  <a:moveTo>
                    <a:pt x="7513782" y="0"/>
                  </a:moveTo>
                  <a:lnTo>
                    <a:pt x="7458689" y="55105"/>
                  </a:lnTo>
                </a:path>
                <a:path w="7768590" h="55245">
                  <a:moveTo>
                    <a:pt x="7545583" y="0"/>
                  </a:moveTo>
                  <a:lnTo>
                    <a:pt x="7490490" y="55105"/>
                  </a:lnTo>
                </a:path>
                <a:path w="7768590" h="55245">
                  <a:moveTo>
                    <a:pt x="7577396" y="0"/>
                  </a:moveTo>
                  <a:lnTo>
                    <a:pt x="7522291" y="55105"/>
                  </a:lnTo>
                </a:path>
                <a:path w="7768590" h="55245">
                  <a:moveTo>
                    <a:pt x="7609197" y="0"/>
                  </a:moveTo>
                  <a:lnTo>
                    <a:pt x="7554092" y="55105"/>
                  </a:lnTo>
                </a:path>
                <a:path w="7768590" h="55245">
                  <a:moveTo>
                    <a:pt x="7640998" y="0"/>
                  </a:moveTo>
                  <a:lnTo>
                    <a:pt x="7585892" y="55105"/>
                  </a:lnTo>
                </a:path>
                <a:path w="7768590" h="55245">
                  <a:moveTo>
                    <a:pt x="7672798" y="0"/>
                  </a:moveTo>
                  <a:lnTo>
                    <a:pt x="7617693" y="55105"/>
                  </a:lnTo>
                </a:path>
                <a:path w="7768590" h="55245">
                  <a:moveTo>
                    <a:pt x="7704599" y="0"/>
                  </a:moveTo>
                  <a:lnTo>
                    <a:pt x="7649494" y="55105"/>
                  </a:lnTo>
                </a:path>
                <a:path w="7768590" h="55245">
                  <a:moveTo>
                    <a:pt x="7736400" y="0"/>
                  </a:moveTo>
                  <a:lnTo>
                    <a:pt x="7681295" y="55105"/>
                  </a:lnTo>
                </a:path>
                <a:path w="7768590" h="55245">
                  <a:moveTo>
                    <a:pt x="7768201" y="0"/>
                  </a:moveTo>
                  <a:lnTo>
                    <a:pt x="7713096" y="55105"/>
                  </a:lnTo>
                </a:path>
              </a:pathLst>
            </a:custGeom>
            <a:ln w="11874">
              <a:solidFill>
                <a:srgbClr val="FFFFFF"/>
              </a:solidFill>
            </a:ln>
          </p:spPr>
          <p:txBody>
            <a:bodyPr wrap="square" lIns="0" tIns="0" rIns="0" bIns="0" rtlCol="0"/>
            <a:lstStyle/>
            <a:p>
              <a:endParaRPr/>
            </a:p>
          </p:txBody>
        </p:sp>
        <p:sp>
          <p:nvSpPr>
            <p:cNvPr id="7" name="object 7"/>
            <p:cNvSpPr/>
            <p:nvPr/>
          </p:nvSpPr>
          <p:spPr>
            <a:xfrm>
              <a:off x="175564"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8" name="object 8"/>
          <p:cNvSpPr txBox="1"/>
          <p:nvPr/>
        </p:nvSpPr>
        <p:spPr>
          <a:xfrm>
            <a:off x="214751" y="9674528"/>
            <a:ext cx="119380"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FFFFFF"/>
                </a:solidFill>
                <a:latin typeface="Gotham Book"/>
                <a:cs typeface="Gotham Book"/>
              </a:rPr>
              <a:t>4</a:t>
            </a:r>
            <a:endParaRPr sz="1100">
              <a:latin typeface="Gotham Book"/>
              <a:cs typeface="Gotham Book"/>
            </a:endParaRPr>
          </a:p>
        </p:txBody>
      </p:sp>
      <p:graphicFrame>
        <p:nvGraphicFramePr>
          <p:cNvPr id="9" name="object 9"/>
          <p:cNvGraphicFramePr>
            <a:graphicFrameLocks noGrp="1"/>
          </p:cNvGraphicFramePr>
          <p:nvPr/>
        </p:nvGraphicFramePr>
        <p:xfrm>
          <a:off x="457200" y="1275777"/>
          <a:ext cx="6799579" cy="7458456"/>
        </p:xfrm>
        <a:graphic>
          <a:graphicData uri="http://schemas.openxmlformats.org/drawingml/2006/table">
            <a:tbl>
              <a:tblPr firstRow="1" bandRow="1">
                <a:tableStyleId>{2D5ABB26-0587-4C30-8999-92F81FD0307C}</a:tableStyleId>
              </a:tblPr>
              <a:tblGrid>
                <a:gridCol w="1053465">
                  <a:extLst>
                    <a:ext uri="{9D8B030D-6E8A-4147-A177-3AD203B41FA5}">
                      <a16:colId xmlns:a16="http://schemas.microsoft.com/office/drawing/2014/main" val="20000"/>
                    </a:ext>
                  </a:extLst>
                </a:gridCol>
                <a:gridCol w="1871980">
                  <a:extLst>
                    <a:ext uri="{9D8B030D-6E8A-4147-A177-3AD203B41FA5}">
                      <a16:colId xmlns:a16="http://schemas.microsoft.com/office/drawing/2014/main" val="20001"/>
                    </a:ext>
                  </a:extLst>
                </a:gridCol>
                <a:gridCol w="499745">
                  <a:extLst>
                    <a:ext uri="{9D8B030D-6E8A-4147-A177-3AD203B41FA5}">
                      <a16:colId xmlns:a16="http://schemas.microsoft.com/office/drawing/2014/main" val="20002"/>
                    </a:ext>
                  </a:extLst>
                </a:gridCol>
                <a:gridCol w="522604">
                  <a:extLst>
                    <a:ext uri="{9D8B030D-6E8A-4147-A177-3AD203B41FA5}">
                      <a16:colId xmlns:a16="http://schemas.microsoft.com/office/drawing/2014/main" val="20003"/>
                    </a:ext>
                  </a:extLst>
                </a:gridCol>
                <a:gridCol w="2851785">
                  <a:extLst>
                    <a:ext uri="{9D8B030D-6E8A-4147-A177-3AD203B41FA5}">
                      <a16:colId xmlns:a16="http://schemas.microsoft.com/office/drawing/2014/main" val="20004"/>
                    </a:ext>
                  </a:extLst>
                </a:gridCol>
              </a:tblGrid>
              <a:tr h="370840">
                <a:tc>
                  <a:txBody>
                    <a:bodyPr/>
                    <a:lstStyle/>
                    <a:p>
                      <a:pPr marL="57150">
                        <a:lnSpc>
                          <a:spcPts val="1019"/>
                        </a:lnSpc>
                      </a:pPr>
                      <a:r>
                        <a:rPr sz="1000" b="0" dirty="0">
                          <a:solidFill>
                            <a:srgbClr val="231F20"/>
                          </a:solidFill>
                          <a:latin typeface="Gotham Book"/>
                          <a:cs typeface="Gotham Book"/>
                        </a:rPr>
                        <a:t>Name </a:t>
                      </a:r>
                      <a:r>
                        <a:rPr sz="1000" b="0" spc="-25" dirty="0">
                          <a:solidFill>
                            <a:srgbClr val="231F20"/>
                          </a:solidFill>
                          <a:latin typeface="Gotham Book"/>
                          <a:cs typeface="Gotham Book"/>
                        </a:rPr>
                        <a:t>of</a:t>
                      </a:r>
                      <a:endParaRPr sz="1000">
                        <a:latin typeface="Gotham Book"/>
                        <a:cs typeface="Gotham Book"/>
                      </a:endParaRPr>
                    </a:p>
                    <a:p>
                      <a:pPr marL="57150">
                        <a:lnSpc>
                          <a:spcPct val="100000"/>
                        </a:lnSpc>
                      </a:pPr>
                      <a:r>
                        <a:rPr sz="1000" b="0" spc="-10" dirty="0">
                          <a:solidFill>
                            <a:srgbClr val="231F20"/>
                          </a:solidFill>
                          <a:latin typeface="Gotham Book"/>
                          <a:cs typeface="Gotham Book"/>
                        </a:rPr>
                        <a:t>Endowment</a:t>
                      </a:r>
                      <a:endParaRPr sz="1000">
                        <a:latin typeface="Gotham Book"/>
                        <a:cs typeface="Gotham Book"/>
                      </a:endParaRPr>
                    </a:p>
                  </a:txBody>
                  <a:tcPr marL="0" marR="0" marT="0" marB="0">
                    <a:lnB w="12700">
                      <a:solidFill>
                        <a:srgbClr val="231F20"/>
                      </a:solidFill>
                      <a:prstDash val="solid"/>
                    </a:lnB>
                  </a:tcPr>
                </a:tc>
                <a:tc>
                  <a:txBody>
                    <a:bodyPr/>
                    <a:lstStyle/>
                    <a:p>
                      <a:pPr>
                        <a:lnSpc>
                          <a:spcPct val="100000"/>
                        </a:lnSpc>
                        <a:spcBef>
                          <a:spcPts val="40"/>
                        </a:spcBef>
                      </a:pPr>
                      <a:endParaRPr sz="850">
                        <a:latin typeface="Times New Roman"/>
                        <a:cs typeface="Times New Roman"/>
                      </a:endParaRPr>
                    </a:p>
                    <a:p>
                      <a:pPr marL="64135">
                        <a:lnSpc>
                          <a:spcPct val="100000"/>
                        </a:lnSpc>
                      </a:pPr>
                      <a:r>
                        <a:rPr sz="1000" b="0" spc="-10" dirty="0">
                          <a:solidFill>
                            <a:srgbClr val="231F20"/>
                          </a:solidFill>
                          <a:latin typeface="Gotham Book"/>
                          <a:cs typeface="Gotham Book"/>
                        </a:rPr>
                        <a:t>Donor(s)</a:t>
                      </a:r>
                      <a:endParaRPr sz="1000">
                        <a:latin typeface="Gotham Book"/>
                        <a:cs typeface="Gotham Book"/>
                      </a:endParaRPr>
                    </a:p>
                  </a:txBody>
                  <a:tcPr marL="0" marR="0" marT="5080" marB="0">
                    <a:lnB w="12700">
                      <a:solidFill>
                        <a:srgbClr val="231F20"/>
                      </a:solidFill>
                      <a:prstDash val="solid"/>
                    </a:lnB>
                  </a:tcPr>
                </a:tc>
                <a:tc>
                  <a:txBody>
                    <a:bodyPr/>
                    <a:lstStyle/>
                    <a:p>
                      <a:pPr marL="57785">
                        <a:lnSpc>
                          <a:spcPts val="1019"/>
                        </a:lnSpc>
                      </a:pPr>
                      <a:r>
                        <a:rPr sz="1000" b="0" spc="-10" dirty="0">
                          <a:solidFill>
                            <a:srgbClr val="231F20"/>
                          </a:solidFill>
                          <a:latin typeface="Gotham Book"/>
                          <a:cs typeface="Gotham Book"/>
                        </a:rPr>
                        <a:t>Total</a:t>
                      </a:r>
                      <a:endParaRPr sz="1000">
                        <a:latin typeface="Gotham Book"/>
                        <a:cs typeface="Gotham Book"/>
                      </a:endParaRPr>
                    </a:p>
                    <a:p>
                      <a:pPr marL="57785">
                        <a:lnSpc>
                          <a:spcPct val="100000"/>
                        </a:lnSpc>
                      </a:pPr>
                      <a:r>
                        <a:rPr sz="1000" b="0" spc="-10" dirty="0">
                          <a:solidFill>
                            <a:srgbClr val="231F20"/>
                          </a:solidFill>
                          <a:latin typeface="Gotham Book"/>
                          <a:cs typeface="Gotham Book"/>
                        </a:rPr>
                        <a:t>Acres</a:t>
                      </a:r>
                      <a:endParaRPr sz="1000">
                        <a:latin typeface="Gotham Book"/>
                        <a:cs typeface="Gotham Book"/>
                      </a:endParaRPr>
                    </a:p>
                  </a:txBody>
                  <a:tcPr marL="0" marR="0" marT="0" marB="0">
                    <a:lnB w="12700">
                      <a:solidFill>
                        <a:srgbClr val="231F20"/>
                      </a:solidFill>
                      <a:prstDash val="solid"/>
                    </a:lnB>
                  </a:tcPr>
                </a:tc>
                <a:tc>
                  <a:txBody>
                    <a:bodyPr/>
                    <a:lstStyle/>
                    <a:p>
                      <a:pPr marL="70485">
                        <a:lnSpc>
                          <a:spcPts val="1019"/>
                        </a:lnSpc>
                      </a:pPr>
                      <a:r>
                        <a:rPr sz="1000" b="0" spc="-20" dirty="0">
                          <a:solidFill>
                            <a:srgbClr val="231F20"/>
                          </a:solidFill>
                          <a:latin typeface="Gotham Book"/>
                          <a:cs typeface="Gotham Book"/>
                        </a:rPr>
                        <a:t>Year</a:t>
                      </a:r>
                      <a:endParaRPr sz="1000">
                        <a:latin typeface="Gotham Book"/>
                        <a:cs typeface="Gotham Book"/>
                      </a:endParaRPr>
                    </a:p>
                    <a:p>
                      <a:pPr marL="70485">
                        <a:lnSpc>
                          <a:spcPct val="100000"/>
                        </a:lnSpc>
                      </a:pPr>
                      <a:r>
                        <a:rPr sz="1000" b="0" dirty="0">
                          <a:solidFill>
                            <a:srgbClr val="231F20"/>
                          </a:solidFill>
                          <a:latin typeface="Gotham Book"/>
                          <a:cs typeface="Gotham Book"/>
                        </a:rPr>
                        <a:t>of </a:t>
                      </a:r>
                      <a:r>
                        <a:rPr sz="1000" b="0" spc="-20" dirty="0">
                          <a:solidFill>
                            <a:srgbClr val="231F20"/>
                          </a:solidFill>
                          <a:latin typeface="Gotham Book"/>
                          <a:cs typeface="Gotham Book"/>
                        </a:rPr>
                        <a:t>Gift</a:t>
                      </a:r>
                      <a:endParaRPr sz="1000">
                        <a:latin typeface="Gotham Book"/>
                        <a:cs typeface="Gotham Book"/>
                      </a:endParaRPr>
                    </a:p>
                  </a:txBody>
                  <a:tcPr marL="0" marR="0" marT="0" marB="0">
                    <a:lnB w="12700">
                      <a:solidFill>
                        <a:srgbClr val="231F20"/>
                      </a:solidFill>
                      <a:prstDash val="solid"/>
                    </a:lnB>
                  </a:tcPr>
                </a:tc>
                <a:tc>
                  <a:txBody>
                    <a:bodyPr/>
                    <a:lstStyle/>
                    <a:p>
                      <a:pPr>
                        <a:lnSpc>
                          <a:spcPct val="100000"/>
                        </a:lnSpc>
                        <a:spcBef>
                          <a:spcPts val="40"/>
                        </a:spcBef>
                      </a:pPr>
                      <a:endParaRPr sz="850">
                        <a:latin typeface="Times New Roman"/>
                        <a:cs typeface="Times New Roman"/>
                      </a:endParaRPr>
                    </a:p>
                    <a:p>
                      <a:pPr marL="60325">
                        <a:lnSpc>
                          <a:spcPct val="100000"/>
                        </a:lnSpc>
                      </a:pPr>
                      <a:r>
                        <a:rPr sz="1000" b="0" dirty="0">
                          <a:solidFill>
                            <a:srgbClr val="231F20"/>
                          </a:solidFill>
                          <a:latin typeface="Gotham Book"/>
                          <a:cs typeface="Gotham Book"/>
                        </a:rPr>
                        <a:t>Purpose</a:t>
                      </a:r>
                      <a:r>
                        <a:rPr sz="1000" b="0" spc="-10" dirty="0">
                          <a:solidFill>
                            <a:srgbClr val="231F20"/>
                          </a:solidFill>
                          <a:latin typeface="Gotham Book"/>
                          <a:cs typeface="Gotham Book"/>
                        </a:rPr>
                        <a:t> </a:t>
                      </a:r>
                      <a:r>
                        <a:rPr sz="1000" b="0" dirty="0">
                          <a:solidFill>
                            <a:srgbClr val="231F20"/>
                          </a:solidFill>
                          <a:latin typeface="Gotham Book"/>
                          <a:cs typeface="Gotham Book"/>
                        </a:rPr>
                        <a:t>of</a:t>
                      </a:r>
                      <a:r>
                        <a:rPr sz="1000" b="0" spc="-5" dirty="0">
                          <a:solidFill>
                            <a:srgbClr val="231F20"/>
                          </a:solidFill>
                          <a:latin typeface="Gotham Book"/>
                          <a:cs typeface="Gotham Book"/>
                        </a:rPr>
                        <a:t> </a:t>
                      </a:r>
                      <a:r>
                        <a:rPr sz="1000" b="0" dirty="0">
                          <a:solidFill>
                            <a:srgbClr val="231F20"/>
                          </a:solidFill>
                          <a:latin typeface="Gotham Book"/>
                          <a:cs typeface="Gotham Book"/>
                        </a:rPr>
                        <a:t>Gift</a:t>
                      </a:r>
                      <a:r>
                        <a:rPr sz="1000" b="0" spc="-5" dirty="0">
                          <a:solidFill>
                            <a:srgbClr val="231F20"/>
                          </a:solidFill>
                          <a:latin typeface="Gotham Book"/>
                          <a:cs typeface="Gotham Book"/>
                        </a:rPr>
                        <a:t> </a:t>
                      </a:r>
                      <a:r>
                        <a:rPr sz="1000" b="0" dirty="0">
                          <a:solidFill>
                            <a:srgbClr val="231F20"/>
                          </a:solidFill>
                          <a:latin typeface="Gotham Book"/>
                          <a:cs typeface="Gotham Book"/>
                        </a:rPr>
                        <a:t>(How</a:t>
                      </a:r>
                      <a:r>
                        <a:rPr sz="1000" b="0" spc="-10" dirty="0">
                          <a:solidFill>
                            <a:srgbClr val="231F20"/>
                          </a:solidFill>
                          <a:latin typeface="Gotham Book"/>
                          <a:cs typeface="Gotham Book"/>
                        </a:rPr>
                        <a:t> </a:t>
                      </a:r>
                      <a:r>
                        <a:rPr sz="1000" b="0" dirty="0">
                          <a:solidFill>
                            <a:srgbClr val="231F20"/>
                          </a:solidFill>
                          <a:latin typeface="Gotham Book"/>
                          <a:cs typeface="Gotham Book"/>
                        </a:rPr>
                        <a:t>Income</a:t>
                      </a:r>
                      <a:r>
                        <a:rPr sz="1000" b="0" spc="-5" dirty="0">
                          <a:solidFill>
                            <a:srgbClr val="231F20"/>
                          </a:solidFill>
                          <a:latin typeface="Gotham Book"/>
                          <a:cs typeface="Gotham Book"/>
                        </a:rPr>
                        <a:t> </a:t>
                      </a:r>
                      <a:r>
                        <a:rPr sz="1000" b="0" dirty="0">
                          <a:solidFill>
                            <a:srgbClr val="231F20"/>
                          </a:solidFill>
                          <a:latin typeface="Gotham Book"/>
                          <a:cs typeface="Gotham Book"/>
                        </a:rPr>
                        <a:t>is</a:t>
                      </a:r>
                      <a:r>
                        <a:rPr sz="1000" b="0" spc="-5" dirty="0">
                          <a:solidFill>
                            <a:srgbClr val="231F20"/>
                          </a:solidFill>
                          <a:latin typeface="Gotham Book"/>
                          <a:cs typeface="Gotham Book"/>
                        </a:rPr>
                        <a:t> </a:t>
                      </a:r>
                      <a:r>
                        <a:rPr sz="1000" b="0" spc="-10" dirty="0">
                          <a:solidFill>
                            <a:srgbClr val="231F20"/>
                          </a:solidFill>
                          <a:latin typeface="Gotham Book"/>
                          <a:cs typeface="Gotham Book"/>
                        </a:rPr>
                        <a:t>Used)</a:t>
                      </a:r>
                      <a:endParaRPr sz="1000">
                        <a:latin typeface="Gotham Book"/>
                        <a:cs typeface="Gotham Book"/>
                      </a:endParaRPr>
                    </a:p>
                  </a:txBody>
                  <a:tcPr marL="0" marR="0" marT="5080" marB="0">
                    <a:lnB w="12700">
                      <a:solidFill>
                        <a:srgbClr val="231F20"/>
                      </a:solidFill>
                      <a:prstDash val="solid"/>
                    </a:lnB>
                  </a:tcPr>
                </a:tc>
                <a:extLst>
                  <a:ext uri="{0D108BD9-81ED-4DB2-BD59-A6C34878D82A}">
                    <a16:rowId xmlns:a16="http://schemas.microsoft.com/office/drawing/2014/main" val="10000"/>
                  </a:ext>
                </a:extLst>
              </a:tr>
              <a:tr h="311150">
                <a:tc>
                  <a:txBody>
                    <a:bodyPr/>
                    <a:lstStyle/>
                    <a:p>
                      <a:pPr marL="50165">
                        <a:lnSpc>
                          <a:spcPct val="100000"/>
                        </a:lnSpc>
                        <a:spcBef>
                          <a:spcPts val="715"/>
                        </a:spcBef>
                      </a:pPr>
                      <a:r>
                        <a:rPr sz="1000" b="0" spc="-10" dirty="0">
                          <a:solidFill>
                            <a:srgbClr val="231F20"/>
                          </a:solidFill>
                          <a:latin typeface="Gotham Book"/>
                          <a:cs typeface="Gotham Book"/>
                        </a:rPr>
                        <a:t>Addington</a:t>
                      </a:r>
                      <a:endParaRPr sz="1000">
                        <a:latin typeface="Gotham Book"/>
                        <a:cs typeface="Gotham Book"/>
                      </a:endParaRPr>
                    </a:p>
                  </a:txBody>
                  <a:tcPr marL="0" marR="0" marT="90805" marB="0">
                    <a:lnT w="12700">
                      <a:solidFill>
                        <a:srgbClr val="231F20"/>
                      </a:solidFill>
                      <a:prstDash val="solid"/>
                    </a:lnT>
                  </a:tcPr>
                </a:tc>
                <a:tc>
                  <a:txBody>
                    <a:bodyPr/>
                    <a:lstStyle/>
                    <a:p>
                      <a:pPr marL="57785">
                        <a:lnSpc>
                          <a:spcPct val="100000"/>
                        </a:lnSpc>
                        <a:spcBef>
                          <a:spcPts val="715"/>
                        </a:spcBef>
                      </a:pPr>
                      <a:r>
                        <a:rPr sz="1000" b="0" dirty="0">
                          <a:solidFill>
                            <a:srgbClr val="231F20"/>
                          </a:solidFill>
                          <a:latin typeface="Gotham Book"/>
                          <a:cs typeface="Gotham Book"/>
                        </a:rPr>
                        <a:t>Francoise</a:t>
                      </a:r>
                      <a:r>
                        <a:rPr sz="1000" b="0" spc="-20" dirty="0">
                          <a:solidFill>
                            <a:srgbClr val="231F20"/>
                          </a:solidFill>
                          <a:latin typeface="Gotham Book"/>
                          <a:cs typeface="Gotham Book"/>
                        </a:rPr>
                        <a:t> </a:t>
                      </a:r>
                      <a:r>
                        <a:rPr sz="1000" b="0" dirty="0">
                          <a:solidFill>
                            <a:srgbClr val="231F20"/>
                          </a:solidFill>
                          <a:latin typeface="Gotham Book"/>
                          <a:cs typeface="Gotham Book"/>
                        </a:rPr>
                        <a:t>A.</a:t>
                      </a:r>
                      <a:r>
                        <a:rPr sz="1000" b="0" spc="-20" dirty="0">
                          <a:solidFill>
                            <a:srgbClr val="231F20"/>
                          </a:solidFill>
                          <a:latin typeface="Gotham Book"/>
                          <a:cs typeface="Gotham Book"/>
                        </a:rPr>
                        <a:t> </a:t>
                      </a:r>
                      <a:r>
                        <a:rPr sz="1000" b="0" spc="-10" dirty="0">
                          <a:solidFill>
                            <a:srgbClr val="231F20"/>
                          </a:solidFill>
                          <a:latin typeface="Gotham Book"/>
                          <a:cs typeface="Gotham Book"/>
                        </a:rPr>
                        <a:t>Addington</a:t>
                      </a:r>
                      <a:endParaRPr sz="1000">
                        <a:latin typeface="Gotham Book"/>
                        <a:cs typeface="Gotham Book"/>
                      </a:endParaRPr>
                    </a:p>
                  </a:txBody>
                  <a:tcPr marL="0" marR="0" marT="90805" marB="0">
                    <a:lnT w="12700">
                      <a:solidFill>
                        <a:srgbClr val="231F20"/>
                      </a:solidFill>
                      <a:prstDash val="solid"/>
                    </a:lnT>
                  </a:tcPr>
                </a:tc>
                <a:tc>
                  <a:txBody>
                    <a:bodyPr/>
                    <a:lstStyle/>
                    <a:p>
                      <a:pPr marL="13970" algn="ctr">
                        <a:lnSpc>
                          <a:spcPct val="100000"/>
                        </a:lnSpc>
                        <a:spcBef>
                          <a:spcPts val="715"/>
                        </a:spcBef>
                      </a:pPr>
                      <a:r>
                        <a:rPr sz="1000" b="0" spc="-10" dirty="0">
                          <a:solidFill>
                            <a:srgbClr val="231F20"/>
                          </a:solidFill>
                          <a:latin typeface="Gotham Book"/>
                          <a:cs typeface="Gotham Book"/>
                        </a:rPr>
                        <a:t>1,909</a:t>
                      </a:r>
                      <a:endParaRPr sz="1000">
                        <a:latin typeface="Gotham Book"/>
                        <a:cs typeface="Gotham Book"/>
                      </a:endParaRPr>
                    </a:p>
                  </a:txBody>
                  <a:tcPr marL="0" marR="0" marT="90805" marB="0">
                    <a:lnT w="12700">
                      <a:solidFill>
                        <a:srgbClr val="231F20"/>
                      </a:solidFill>
                      <a:prstDash val="solid"/>
                    </a:lnT>
                  </a:tcPr>
                </a:tc>
                <a:tc>
                  <a:txBody>
                    <a:bodyPr/>
                    <a:lstStyle/>
                    <a:p>
                      <a:pPr marL="16510" algn="ctr">
                        <a:lnSpc>
                          <a:spcPct val="100000"/>
                        </a:lnSpc>
                        <a:spcBef>
                          <a:spcPts val="715"/>
                        </a:spcBef>
                      </a:pPr>
                      <a:r>
                        <a:rPr sz="1000" b="0" spc="-20" dirty="0">
                          <a:solidFill>
                            <a:srgbClr val="231F20"/>
                          </a:solidFill>
                          <a:latin typeface="Gotham Book"/>
                          <a:cs typeface="Gotham Book"/>
                        </a:rPr>
                        <a:t>1991</a:t>
                      </a:r>
                      <a:endParaRPr sz="1000">
                        <a:latin typeface="Gotham Book"/>
                        <a:cs typeface="Gotham Book"/>
                      </a:endParaRPr>
                    </a:p>
                  </a:txBody>
                  <a:tcPr marL="0" marR="0" marT="90805" marB="0">
                    <a:lnT w="12700">
                      <a:solidFill>
                        <a:srgbClr val="231F20"/>
                      </a:solidFill>
                      <a:prstDash val="solid"/>
                    </a:lnT>
                  </a:tcPr>
                </a:tc>
                <a:tc>
                  <a:txBody>
                    <a:bodyPr/>
                    <a:lstStyle/>
                    <a:p>
                      <a:pPr marL="53975">
                        <a:lnSpc>
                          <a:spcPct val="100000"/>
                        </a:lnSpc>
                        <a:spcBef>
                          <a:spcPts val="715"/>
                        </a:spcBef>
                      </a:pPr>
                      <a:r>
                        <a:rPr sz="1000" b="0" dirty="0">
                          <a:solidFill>
                            <a:srgbClr val="231F20"/>
                          </a:solidFill>
                          <a:latin typeface="Gotham Book"/>
                          <a:cs typeface="Gotham Book"/>
                        </a:rPr>
                        <a:t>Agriculatral</a:t>
                      </a:r>
                      <a:r>
                        <a:rPr sz="1000" b="0" spc="-50" dirty="0">
                          <a:solidFill>
                            <a:srgbClr val="231F20"/>
                          </a:solidFill>
                          <a:latin typeface="Gotham Book"/>
                          <a:cs typeface="Gotham Book"/>
                        </a:rPr>
                        <a:t> </a:t>
                      </a:r>
                      <a:r>
                        <a:rPr sz="1000" b="0" dirty="0">
                          <a:solidFill>
                            <a:srgbClr val="231F20"/>
                          </a:solidFill>
                          <a:latin typeface="Gotham Book"/>
                          <a:cs typeface="Gotham Book"/>
                        </a:rPr>
                        <a:t>Research</a:t>
                      </a:r>
                      <a:r>
                        <a:rPr sz="1000" b="0" spc="-45" dirty="0">
                          <a:solidFill>
                            <a:srgbClr val="231F20"/>
                          </a:solidFill>
                          <a:latin typeface="Gotham Book"/>
                          <a:cs typeface="Gotham Book"/>
                        </a:rPr>
                        <a:t> </a:t>
                      </a:r>
                      <a:r>
                        <a:rPr sz="1000" b="0" spc="-10" dirty="0">
                          <a:solidFill>
                            <a:srgbClr val="231F20"/>
                          </a:solidFill>
                          <a:latin typeface="Gotham Book"/>
                          <a:cs typeface="Gotham Book"/>
                        </a:rPr>
                        <a:t>Grants</a:t>
                      </a:r>
                      <a:endParaRPr sz="1000">
                        <a:latin typeface="Gotham Book"/>
                        <a:cs typeface="Gotham Book"/>
                      </a:endParaRPr>
                    </a:p>
                  </a:txBody>
                  <a:tcPr marL="0" marR="0" marT="90805" marB="0">
                    <a:lnT w="12700">
                      <a:solidFill>
                        <a:srgbClr val="231F20"/>
                      </a:solidFill>
                      <a:prstDash val="solid"/>
                    </a:lnT>
                  </a:tcPr>
                </a:tc>
                <a:extLst>
                  <a:ext uri="{0D108BD9-81ED-4DB2-BD59-A6C34878D82A}">
                    <a16:rowId xmlns:a16="http://schemas.microsoft.com/office/drawing/2014/main" val="10001"/>
                  </a:ext>
                </a:extLst>
              </a:tr>
              <a:tr h="383540">
                <a:tc>
                  <a:txBody>
                    <a:bodyPr/>
                    <a:lstStyle/>
                    <a:p>
                      <a:pPr>
                        <a:lnSpc>
                          <a:spcPct val="100000"/>
                        </a:lnSpc>
                      </a:pPr>
                      <a:endParaRPr sz="850">
                        <a:latin typeface="Times New Roman"/>
                        <a:cs typeface="Times New Roman"/>
                      </a:endParaRPr>
                    </a:p>
                    <a:p>
                      <a:pPr marL="50165">
                        <a:lnSpc>
                          <a:spcPct val="100000"/>
                        </a:lnSpc>
                      </a:pPr>
                      <a:r>
                        <a:rPr sz="1000" b="0" spc="-10" dirty="0">
                          <a:solidFill>
                            <a:srgbClr val="231F20"/>
                          </a:solidFill>
                          <a:latin typeface="Gotham Book"/>
                          <a:cs typeface="Gotham Book"/>
                        </a:rPr>
                        <a:t>Allerton</a:t>
                      </a:r>
                      <a:endParaRPr sz="1000">
                        <a:latin typeface="Gotham Book"/>
                        <a:cs typeface="Gotham Book"/>
                      </a:endParaRPr>
                    </a:p>
                  </a:txBody>
                  <a:tcPr marL="0" marR="0" marT="0" marB="0"/>
                </a:tc>
                <a:tc>
                  <a:txBody>
                    <a:bodyPr/>
                    <a:lstStyle/>
                    <a:p>
                      <a:pPr>
                        <a:lnSpc>
                          <a:spcPct val="100000"/>
                        </a:lnSpc>
                      </a:pPr>
                      <a:endParaRPr sz="850">
                        <a:latin typeface="Times New Roman"/>
                        <a:cs typeface="Times New Roman"/>
                      </a:endParaRPr>
                    </a:p>
                    <a:p>
                      <a:pPr marL="57785">
                        <a:lnSpc>
                          <a:spcPct val="100000"/>
                        </a:lnSpc>
                      </a:pPr>
                      <a:r>
                        <a:rPr sz="1000" b="0" dirty="0">
                          <a:solidFill>
                            <a:srgbClr val="231F20"/>
                          </a:solidFill>
                          <a:latin typeface="Gotham Book"/>
                          <a:cs typeface="Gotham Book"/>
                        </a:rPr>
                        <a:t>Robert</a:t>
                      </a:r>
                      <a:r>
                        <a:rPr sz="1000" b="0" spc="-15" dirty="0">
                          <a:solidFill>
                            <a:srgbClr val="231F20"/>
                          </a:solidFill>
                          <a:latin typeface="Gotham Book"/>
                          <a:cs typeface="Gotham Book"/>
                        </a:rPr>
                        <a:t> </a:t>
                      </a:r>
                      <a:r>
                        <a:rPr sz="1000" b="0" dirty="0">
                          <a:solidFill>
                            <a:srgbClr val="231F20"/>
                          </a:solidFill>
                          <a:latin typeface="Gotham Book"/>
                          <a:cs typeface="Gotham Book"/>
                        </a:rPr>
                        <a:t>H.</a:t>
                      </a:r>
                      <a:r>
                        <a:rPr sz="1000" b="0" spc="-5" dirty="0">
                          <a:solidFill>
                            <a:srgbClr val="231F20"/>
                          </a:solidFill>
                          <a:latin typeface="Gotham Book"/>
                          <a:cs typeface="Gotham Book"/>
                        </a:rPr>
                        <a:t> </a:t>
                      </a:r>
                      <a:r>
                        <a:rPr sz="1000" b="0" spc="-10" dirty="0">
                          <a:solidFill>
                            <a:srgbClr val="231F20"/>
                          </a:solidFill>
                          <a:latin typeface="Gotham Book"/>
                          <a:cs typeface="Gotham Book"/>
                        </a:rPr>
                        <a:t>Allerton</a:t>
                      </a:r>
                      <a:endParaRPr sz="1000">
                        <a:latin typeface="Gotham Book"/>
                        <a:cs typeface="Gotham Book"/>
                      </a:endParaRPr>
                    </a:p>
                  </a:txBody>
                  <a:tcPr marL="0" marR="0" marT="0" marB="0"/>
                </a:tc>
                <a:tc>
                  <a:txBody>
                    <a:bodyPr/>
                    <a:lstStyle/>
                    <a:p>
                      <a:pPr>
                        <a:lnSpc>
                          <a:spcPct val="100000"/>
                        </a:lnSpc>
                      </a:pPr>
                      <a:endParaRPr sz="850">
                        <a:latin typeface="Times New Roman"/>
                        <a:cs typeface="Times New Roman"/>
                      </a:endParaRPr>
                    </a:p>
                    <a:p>
                      <a:pPr marL="13970" algn="ctr">
                        <a:lnSpc>
                          <a:spcPct val="100000"/>
                        </a:lnSpc>
                      </a:pPr>
                      <a:r>
                        <a:rPr sz="1000" b="0" spc="-20" dirty="0">
                          <a:solidFill>
                            <a:srgbClr val="231F20"/>
                          </a:solidFill>
                          <a:latin typeface="Gotham Book"/>
                          <a:cs typeface="Gotham Book"/>
                        </a:rPr>
                        <a:t>3,632</a:t>
                      </a:r>
                      <a:endParaRPr sz="1000">
                        <a:latin typeface="Gotham Book"/>
                        <a:cs typeface="Gotham Book"/>
                      </a:endParaRPr>
                    </a:p>
                  </a:txBody>
                  <a:tcPr marL="0" marR="0" marT="0" marB="0"/>
                </a:tc>
                <a:tc>
                  <a:txBody>
                    <a:bodyPr/>
                    <a:lstStyle/>
                    <a:p>
                      <a:pPr>
                        <a:lnSpc>
                          <a:spcPct val="100000"/>
                        </a:lnSpc>
                      </a:pPr>
                      <a:endParaRPr sz="850">
                        <a:latin typeface="Times New Roman"/>
                        <a:cs typeface="Times New Roman"/>
                      </a:endParaRPr>
                    </a:p>
                    <a:p>
                      <a:pPr marL="16510" algn="ctr">
                        <a:lnSpc>
                          <a:spcPct val="100000"/>
                        </a:lnSpc>
                      </a:pPr>
                      <a:r>
                        <a:rPr sz="1000" b="0" spc="-20" dirty="0">
                          <a:solidFill>
                            <a:srgbClr val="231F20"/>
                          </a:solidFill>
                          <a:latin typeface="Gotham Book"/>
                          <a:cs typeface="Gotham Book"/>
                        </a:rPr>
                        <a:t>1946</a:t>
                      </a:r>
                      <a:endParaRPr sz="1000">
                        <a:latin typeface="Gotham Book"/>
                        <a:cs typeface="Gotham Book"/>
                      </a:endParaRPr>
                    </a:p>
                  </a:txBody>
                  <a:tcPr marL="0" marR="0" marT="0" marB="0"/>
                </a:tc>
                <a:tc>
                  <a:txBody>
                    <a:bodyPr/>
                    <a:lstStyle/>
                    <a:p>
                      <a:pPr marL="53975" marR="334010">
                        <a:lnSpc>
                          <a:spcPct val="100000"/>
                        </a:lnSpc>
                        <a:spcBef>
                          <a:spcPts val="375"/>
                        </a:spcBef>
                      </a:pPr>
                      <a:r>
                        <a:rPr sz="1000" b="0" dirty="0">
                          <a:solidFill>
                            <a:srgbClr val="231F20"/>
                          </a:solidFill>
                          <a:latin typeface="Gotham Book"/>
                          <a:cs typeface="Gotham Book"/>
                        </a:rPr>
                        <a:t>Maintenance</a:t>
                      </a:r>
                      <a:r>
                        <a:rPr sz="1000" b="0" spc="-35" dirty="0">
                          <a:solidFill>
                            <a:srgbClr val="231F20"/>
                          </a:solidFill>
                          <a:latin typeface="Gotham Book"/>
                          <a:cs typeface="Gotham Book"/>
                        </a:rPr>
                        <a:t> </a:t>
                      </a:r>
                      <a:r>
                        <a:rPr sz="1000" b="0" dirty="0">
                          <a:solidFill>
                            <a:srgbClr val="231F20"/>
                          </a:solidFill>
                          <a:latin typeface="Gotham Book"/>
                          <a:cs typeface="Gotham Book"/>
                        </a:rPr>
                        <a:t>of</a:t>
                      </a:r>
                      <a:r>
                        <a:rPr sz="1000" b="0" spc="-35" dirty="0">
                          <a:solidFill>
                            <a:srgbClr val="231F20"/>
                          </a:solidFill>
                          <a:latin typeface="Gotham Book"/>
                          <a:cs typeface="Gotham Book"/>
                        </a:rPr>
                        <a:t> </a:t>
                      </a:r>
                      <a:r>
                        <a:rPr sz="1000" b="0" dirty="0">
                          <a:solidFill>
                            <a:srgbClr val="231F20"/>
                          </a:solidFill>
                          <a:latin typeface="Gotham Book"/>
                          <a:cs typeface="Gotham Book"/>
                        </a:rPr>
                        <a:t>Conference</a:t>
                      </a:r>
                      <a:r>
                        <a:rPr sz="1000" b="0" spc="-35" dirty="0">
                          <a:solidFill>
                            <a:srgbClr val="231F20"/>
                          </a:solidFill>
                          <a:latin typeface="Gotham Book"/>
                          <a:cs typeface="Gotham Book"/>
                        </a:rPr>
                        <a:t> </a:t>
                      </a:r>
                      <a:r>
                        <a:rPr sz="1000" b="0" dirty="0">
                          <a:solidFill>
                            <a:srgbClr val="231F20"/>
                          </a:solidFill>
                          <a:latin typeface="Gotham Book"/>
                          <a:cs typeface="Gotham Book"/>
                        </a:rPr>
                        <a:t>Center</a:t>
                      </a:r>
                      <a:r>
                        <a:rPr sz="1000" b="0" spc="-30" dirty="0">
                          <a:solidFill>
                            <a:srgbClr val="231F20"/>
                          </a:solidFill>
                          <a:latin typeface="Gotham Book"/>
                          <a:cs typeface="Gotham Book"/>
                        </a:rPr>
                        <a:t> </a:t>
                      </a:r>
                      <a:r>
                        <a:rPr sz="1000" b="0" spc="-25" dirty="0">
                          <a:solidFill>
                            <a:srgbClr val="231F20"/>
                          </a:solidFill>
                          <a:latin typeface="Gotham Book"/>
                          <a:cs typeface="Gotham Book"/>
                        </a:rPr>
                        <a:t>and </a:t>
                      </a:r>
                      <a:r>
                        <a:rPr sz="1000" b="0" dirty="0">
                          <a:solidFill>
                            <a:srgbClr val="231F20"/>
                          </a:solidFill>
                          <a:latin typeface="Gotham Book"/>
                          <a:cs typeface="Gotham Book"/>
                        </a:rPr>
                        <a:t>Allerton</a:t>
                      </a:r>
                      <a:r>
                        <a:rPr sz="1000" b="0" spc="-15" dirty="0">
                          <a:solidFill>
                            <a:srgbClr val="231F20"/>
                          </a:solidFill>
                          <a:latin typeface="Gotham Book"/>
                          <a:cs typeface="Gotham Book"/>
                        </a:rPr>
                        <a:t> </a:t>
                      </a:r>
                      <a:r>
                        <a:rPr sz="1000" b="0" spc="-20" dirty="0">
                          <a:solidFill>
                            <a:srgbClr val="231F20"/>
                          </a:solidFill>
                          <a:latin typeface="Gotham Book"/>
                          <a:cs typeface="Gotham Book"/>
                        </a:rPr>
                        <a:t>Park</a:t>
                      </a:r>
                      <a:endParaRPr sz="1000">
                        <a:latin typeface="Gotham Book"/>
                        <a:cs typeface="Gotham Book"/>
                      </a:endParaRPr>
                    </a:p>
                  </a:txBody>
                  <a:tcPr marL="0" marR="0" marT="47625" marB="0"/>
                </a:tc>
                <a:extLst>
                  <a:ext uri="{0D108BD9-81ED-4DB2-BD59-A6C34878D82A}">
                    <a16:rowId xmlns:a16="http://schemas.microsoft.com/office/drawing/2014/main" val="10002"/>
                  </a:ext>
                </a:extLst>
              </a:tr>
              <a:tr h="346710">
                <a:tc>
                  <a:txBody>
                    <a:bodyPr/>
                    <a:lstStyle/>
                    <a:p>
                      <a:pPr marL="50800">
                        <a:lnSpc>
                          <a:spcPct val="100000"/>
                        </a:lnSpc>
                        <a:spcBef>
                          <a:spcPts val="685"/>
                        </a:spcBef>
                      </a:pPr>
                      <a:r>
                        <a:rPr sz="1000" b="0" spc="-10" dirty="0">
                          <a:solidFill>
                            <a:srgbClr val="231F20"/>
                          </a:solidFill>
                          <a:latin typeface="Gotham Book"/>
                          <a:cs typeface="Gotham Book"/>
                        </a:rPr>
                        <a:t>Campbell</a:t>
                      </a:r>
                      <a:endParaRPr sz="1000">
                        <a:latin typeface="Gotham Book"/>
                        <a:cs typeface="Gotham Book"/>
                      </a:endParaRPr>
                    </a:p>
                  </a:txBody>
                  <a:tcPr marL="0" marR="0" marT="86995" marB="0"/>
                </a:tc>
                <a:tc>
                  <a:txBody>
                    <a:bodyPr/>
                    <a:lstStyle/>
                    <a:p>
                      <a:pPr marL="57785">
                        <a:lnSpc>
                          <a:spcPct val="100000"/>
                        </a:lnSpc>
                        <a:spcBef>
                          <a:spcPts val="685"/>
                        </a:spcBef>
                      </a:pPr>
                      <a:r>
                        <a:rPr sz="1000" b="0" dirty="0">
                          <a:solidFill>
                            <a:srgbClr val="231F20"/>
                          </a:solidFill>
                          <a:latin typeface="Gotham Book"/>
                          <a:cs typeface="Gotham Book"/>
                        </a:rPr>
                        <a:t>Grace</a:t>
                      </a:r>
                      <a:r>
                        <a:rPr sz="1000" b="0" spc="-45" dirty="0">
                          <a:solidFill>
                            <a:srgbClr val="231F20"/>
                          </a:solidFill>
                          <a:latin typeface="Gotham Book"/>
                          <a:cs typeface="Gotham Book"/>
                        </a:rPr>
                        <a:t> </a:t>
                      </a:r>
                      <a:r>
                        <a:rPr sz="1000" b="0" spc="-50" dirty="0">
                          <a:solidFill>
                            <a:srgbClr val="231F20"/>
                          </a:solidFill>
                          <a:latin typeface="Gotham Book"/>
                          <a:cs typeface="Gotham Book"/>
                        </a:rPr>
                        <a:t>V.</a:t>
                      </a:r>
                      <a:r>
                        <a:rPr sz="1000" b="0" spc="-25" dirty="0">
                          <a:solidFill>
                            <a:srgbClr val="231F20"/>
                          </a:solidFill>
                          <a:latin typeface="Gotham Book"/>
                          <a:cs typeface="Gotham Book"/>
                        </a:rPr>
                        <a:t> </a:t>
                      </a:r>
                      <a:r>
                        <a:rPr sz="1000" b="0" spc="-10" dirty="0">
                          <a:solidFill>
                            <a:srgbClr val="231F20"/>
                          </a:solidFill>
                          <a:latin typeface="Gotham Book"/>
                          <a:cs typeface="Gotham Book"/>
                        </a:rPr>
                        <a:t>Campbell</a:t>
                      </a:r>
                      <a:endParaRPr sz="1000">
                        <a:latin typeface="Gotham Book"/>
                        <a:cs typeface="Gotham Book"/>
                      </a:endParaRPr>
                    </a:p>
                  </a:txBody>
                  <a:tcPr marL="0" marR="0" marT="86995" marB="0"/>
                </a:tc>
                <a:tc>
                  <a:txBody>
                    <a:bodyPr/>
                    <a:lstStyle/>
                    <a:p>
                      <a:pPr marL="13970" algn="ctr">
                        <a:lnSpc>
                          <a:spcPct val="100000"/>
                        </a:lnSpc>
                        <a:spcBef>
                          <a:spcPts val="685"/>
                        </a:spcBef>
                      </a:pPr>
                      <a:r>
                        <a:rPr sz="1000" b="0" spc="-25" dirty="0">
                          <a:solidFill>
                            <a:srgbClr val="231F20"/>
                          </a:solidFill>
                          <a:latin typeface="Gotham Book"/>
                          <a:cs typeface="Gotham Book"/>
                        </a:rPr>
                        <a:t>86</a:t>
                      </a:r>
                      <a:endParaRPr sz="1000">
                        <a:latin typeface="Gotham Book"/>
                        <a:cs typeface="Gotham Book"/>
                      </a:endParaRPr>
                    </a:p>
                  </a:txBody>
                  <a:tcPr marL="0" marR="0" marT="86995" marB="0"/>
                </a:tc>
                <a:tc>
                  <a:txBody>
                    <a:bodyPr/>
                    <a:lstStyle/>
                    <a:p>
                      <a:pPr marL="16510" algn="ctr">
                        <a:lnSpc>
                          <a:spcPct val="100000"/>
                        </a:lnSpc>
                        <a:spcBef>
                          <a:spcPts val="685"/>
                        </a:spcBef>
                      </a:pPr>
                      <a:r>
                        <a:rPr sz="1000" b="0" spc="-20" dirty="0">
                          <a:solidFill>
                            <a:srgbClr val="231F20"/>
                          </a:solidFill>
                          <a:latin typeface="Gotham Book"/>
                          <a:cs typeface="Gotham Book"/>
                        </a:rPr>
                        <a:t>1976</a:t>
                      </a:r>
                      <a:endParaRPr sz="1000">
                        <a:latin typeface="Gotham Book"/>
                        <a:cs typeface="Gotham Book"/>
                      </a:endParaRPr>
                    </a:p>
                  </a:txBody>
                  <a:tcPr marL="0" marR="0" marT="86995" marB="0"/>
                </a:tc>
                <a:tc>
                  <a:txBody>
                    <a:bodyPr/>
                    <a:lstStyle/>
                    <a:p>
                      <a:pPr marL="53975" marR="430530">
                        <a:lnSpc>
                          <a:spcPct val="100000"/>
                        </a:lnSpc>
                        <a:spcBef>
                          <a:spcPts val="85"/>
                        </a:spcBef>
                      </a:pPr>
                      <a:r>
                        <a:rPr sz="1000" b="0" dirty="0">
                          <a:solidFill>
                            <a:srgbClr val="231F20"/>
                          </a:solidFill>
                          <a:latin typeface="Gotham Book"/>
                          <a:cs typeface="Gotham Book"/>
                        </a:rPr>
                        <a:t>Scholarships</a:t>
                      </a:r>
                      <a:r>
                        <a:rPr sz="1000" b="0" spc="-10" dirty="0">
                          <a:solidFill>
                            <a:srgbClr val="231F20"/>
                          </a:solidFill>
                          <a:latin typeface="Gotham Book"/>
                          <a:cs typeface="Gotham Book"/>
                        </a:rPr>
                        <a:t> </a:t>
                      </a:r>
                      <a:r>
                        <a:rPr sz="1000" b="0" dirty="0">
                          <a:solidFill>
                            <a:srgbClr val="231F20"/>
                          </a:solidFill>
                          <a:latin typeface="Gotham Book"/>
                          <a:cs typeface="Gotham Book"/>
                        </a:rPr>
                        <a:t>for</a:t>
                      </a:r>
                      <a:r>
                        <a:rPr sz="1000" b="0" spc="-5" dirty="0">
                          <a:solidFill>
                            <a:srgbClr val="231F20"/>
                          </a:solidFill>
                          <a:latin typeface="Gotham Book"/>
                          <a:cs typeface="Gotham Book"/>
                        </a:rPr>
                        <a:t> </a:t>
                      </a:r>
                      <a:r>
                        <a:rPr sz="1000" b="0" dirty="0">
                          <a:solidFill>
                            <a:srgbClr val="231F20"/>
                          </a:solidFill>
                          <a:latin typeface="Gotham Book"/>
                          <a:cs typeface="Gotham Book"/>
                        </a:rPr>
                        <a:t>Illinois</a:t>
                      </a:r>
                      <a:r>
                        <a:rPr sz="1000" b="0" spc="-10" dirty="0">
                          <a:solidFill>
                            <a:srgbClr val="231F20"/>
                          </a:solidFill>
                          <a:latin typeface="Gotham Book"/>
                          <a:cs typeface="Gotham Book"/>
                        </a:rPr>
                        <a:t> </a:t>
                      </a:r>
                      <a:r>
                        <a:rPr sz="1000" b="0" dirty="0">
                          <a:solidFill>
                            <a:srgbClr val="231F20"/>
                          </a:solidFill>
                          <a:latin typeface="Gotham Book"/>
                          <a:cs typeface="Gotham Book"/>
                        </a:rPr>
                        <a:t>farm</a:t>
                      </a:r>
                      <a:r>
                        <a:rPr sz="1000" b="0" spc="-5" dirty="0">
                          <a:solidFill>
                            <a:srgbClr val="231F20"/>
                          </a:solidFill>
                          <a:latin typeface="Gotham Book"/>
                          <a:cs typeface="Gotham Book"/>
                        </a:rPr>
                        <a:t> </a:t>
                      </a:r>
                      <a:r>
                        <a:rPr sz="1000" b="0" dirty="0">
                          <a:solidFill>
                            <a:srgbClr val="231F20"/>
                          </a:solidFill>
                          <a:latin typeface="Gotham Book"/>
                          <a:cs typeface="Gotham Book"/>
                        </a:rPr>
                        <a:t>men</a:t>
                      </a:r>
                      <a:r>
                        <a:rPr sz="1000" b="0" spc="-5" dirty="0">
                          <a:solidFill>
                            <a:srgbClr val="231F20"/>
                          </a:solidFill>
                          <a:latin typeface="Gotham Book"/>
                          <a:cs typeface="Gotham Book"/>
                        </a:rPr>
                        <a:t> </a:t>
                      </a:r>
                      <a:r>
                        <a:rPr sz="1000" b="0" spc="-25" dirty="0">
                          <a:solidFill>
                            <a:srgbClr val="231F20"/>
                          </a:solidFill>
                          <a:latin typeface="Gotham Book"/>
                          <a:cs typeface="Gotham Book"/>
                        </a:rPr>
                        <a:t>and </a:t>
                      </a:r>
                      <a:r>
                        <a:rPr sz="1000" b="0" spc="-20" dirty="0">
                          <a:solidFill>
                            <a:srgbClr val="231F20"/>
                          </a:solidFill>
                          <a:latin typeface="Gotham Book"/>
                          <a:cs typeface="Gotham Book"/>
                        </a:rPr>
                        <a:t>women</a:t>
                      </a:r>
                      <a:endParaRPr sz="1000">
                        <a:latin typeface="Gotham Book"/>
                        <a:cs typeface="Gotham Book"/>
                      </a:endParaRPr>
                    </a:p>
                  </a:txBody>
                  <a:tcPr marL="0" marR="0" marT="10795" marB="0"/>
                </a:tc>
                <a:extLst>
                  <a:ext uri="{0D108BD9-81ED-4DB2-BD59-A6C34878D82A}">
                    <a16:rowId xmlns:a16="http://schemas.microsoft.com/office/drawing/2014/main" val="10003"/>
                  </a:ext>
                </a:extLst>
              </a:tr>
              <a:tr h="498475">
                <a:tc>
                  <a:txBody>
                    <a:bodyPr/>
                    <a:lstStyle/>
                    <a:p>
                      <a:pPr>
                        <a:lnSpc>
                          <a:spcPct val="100000"/>
                        </a:lnSpc>
                        <a:spcBef>
                          <a:spcPts val="20"/>
                        </a:spcBef>
                      </a:pPr>
                      <a:endParaRPr sz="1100">
                        <a:latin typeface="Times New Roman"/>
                        <a:cs typeface="Times New Roman"/>
                      </a:endParaRPr>
                    </a:p>
                    <a:p>
                      <a:pPr marL="50165">
                        <a:lnSpc>
                          <a:spcPct val="100000"/>
                        </a:lnSpc>
                      </a:pPr>
                      <a:r>
                        <a:rPr sz="1000" b="0" spc="-10" dirty="0">
                          <a:solidFill>
                            <a:srgbClr val="231F20"/>
                          </a:solidFill>
                          <a:latin typeface="Gotham Book"/>
                          <a:cs typeface="Gotham Book"/>
                        </a:rPr>
                        <a:t>Carman</a:t>
                      </a:r>
                      <a:endParaRPr sz="1000">
                        <a:latin typeface="Gotham Book"/>
                        <a:cs typeface="Gotham Book"/>
                      </a:endParaRPr>
                    </a:p>
                  </a:txBody>
                  <a:tcPr marL="0" marR="0" marT="2540" marB="0"/>
                </a:tc>
                <a:tc>
                  <a:txBody>
                    <a:bodyPr/>
                    <a:lstStyle/>
                    <a:p>
                      <a:pPr>
                        <a:lnSpc>
                          <a:spcPct val="100000"/>
                        </a:lnSpc>
                        <a:spcBef>
                          <a:spcPts val="20"/>
                        </a:spcBef>
                      </a:pPr>
                      <a:endParaRPr sz="1100">
                        <a:latin typeface="Times New Roman"/>
                        <a:cs typeface="Times New Roman"/>
                      </a:endParaRPr>
                    </a:p>
                    <a:p>
                      <a:pPr marL="57785">
                        <a:lnSpc>
                          <a:spcPct val="100000"/>
                        </a:lnSpc>
                      </a:pPr>
                      <a:r>
                        <a:rPr sz="1000" b="0" dirty="0">
                          <a:solidFill>
                            <a:srgbClr val="231F20"/>
                          </a:solidFill>
                          <a:latin typeface="Gotham Book"/>
                          <a:cs typeface="Gotham Book"/>
                        </a:rPr>
                        <a:t>Cecelia</a:t>
                      </a:r>
                      <a:r>
                        <a:rPr sz="1000" b="0" spc="-20" dirty="0">
                          <a:solidFill>
                            <a:srgbClr val="231F20"/>
                          </a:solidFill>
                          <a:latin typeface="Gotham Book"/>
                          <a:cs typeface="Gotham Book"/>
                        </a:rPr>
                        <a:t> </a:t>
                      </a:r>
                      <a:r>
                        <a:rPr sz="1000" b="0" dirty="0">
                          <a:solidFill>
                            <a:srgbClr val="231F20"/>
                          </a:solidFill>
                          <a:latin typeface="Gotham Book"/>
                          <a:cs typeface="Gotham Book"/>
                        </a:rPr>
                        <a:t>B.</a:t>
                      </a:r>
                      <a:r>
                        <a:rPr sz="1000" b="0" spc="-15" dirty="0">
                          <a:solidFill>
                            <a:srgbClr val="231F20"/>
                          </a:solidFill>
                          <a:latin typeface="Gotham Book"/>
                          <a:cs typeface="Gotham Book"/>
                        </a:rPr>
                        <a:t> </a:t>
                      </a:r>
                      <a:r>
                        <a:rPr sz="1000" b="0" spc="-10" dirty="0">
                          <a:solidFill>
                            <a:srgbClr val="231F20"/>
                          </a:solidFill>
                          <a:latin typeface="Gotham Book"/>
                          <a:cs typeface="Gotham Book"/>
                        </a:rPr>
                        <a:t>Carman</a:t>
                      </a:r>
                      <a:endParaRPr sz="1000">
                        <a:latin typeface="Gotham Book"/>
                        <a:cs typeface="Gotham Book"/>
                      </a:endParaRPr>
                    </a:p>
                  </a:txBody>
                  <a:tcPr marL="0" marR="0" marT="2540" marB="0"/>
                </a:tc>
                <a:tc>
                  <a:txBody>
                    <a:bodyPr/>
                    <a:lstStyle/>
                    <a:p>
                      <a:pPr>
                        <a:lnSpc>
                          <a:spcPct val="100000"/>
                        </a:lnSpc>
                        <a:spcBef>
                          <a:spcPts val="20"/>
                        </a:spcBef>
                      </a:pPr>
                      <a:endParaRPr sz="1100">
                        <a:latin typeface="Times New Roman"/>
                        <a:cs typeface="Times New Roman"/>
                      </a:endParaRPr>
                    </a:p>
                    <a:p>
                      <a:pPr marL="12065" algn="ctr">
                        <a:lnSpc>
                          <a:spcPct val="100000"/>
                        </a:lnSpc>
                      </a:pPr>
                      <a:r>
                        <a:rPr sz="1000" b="0" spc="-25" dirty="0">
                          <a:solidFill>
                            <a:srgbClr val="231F20"/>
                          </a:solidFill>
                          <a:latin typeface="Gotham Book"/>
                          <a:cs typeface="Gotham Book"/>
                        </a:rPr>
                        <a:t>72</a:t>
                      </a:r>
                      <a:endParaRPr sz="1000">
                        <a:latin typeface="Gotham Book"/>
                        <a:cs typeface="Gotham Book"/>
                      </a:endParaRPr>
                    </a:p>
                  </a:txBody>
                  <a:tcPr marL="0" marR="0" marT="2540" marB="0"/>
                </a:tc>
                <a:tc>
                  <a:txBody>
                    <a:bodyPr/>
                    <a:lstStyle/>
                    <a:p>
                      <a:pPr>
                        <a:lnSpc>
                          <a:spcPct val="100000"/>
                        </a:lnSpc>
                        <a:spcBef>
                          <a:spcPts val="20"/>
                        </a:spcBef>
                      </a:pPr>
                      <a:endParaRPr sz="1100">
                        <a:latin typeface="Times New Roman"/>
                        <a:cs typeface="Times New Roman"/>
                      </a:endParaRPr>
                    </a:p>
                    <a:p>
                      <a:pPr marL="16510" algn="ctr">
                        <a:lnSpc>
                          <a:spcPct val="100000"/>
                        </a:lnSpc>
                      </a:pPr>
                      <a:r>
                        <a:rPr sz="1000" b="0" spc="-20" dirty="0">
                          <a:solidFill>
                            <a:srgbClr val="231F20"/>
                          </a:solidFill>
                          <a:latin typeface="Gotham Book"/>
                          <a:cs typeface="Gotham Book"/>
                        </a:rPr>
                        <a:t>1993</a:t>
                      </a:r>
                      <a:endParaRPr sz="1000">
                        <a:latin typeface="Gotham Book"/>
                        <a:cs typeface="Gotham Book"/>
                      </a:endParaRPr>
                    </a:p>
                  </a:txBody>
                  <a:tcPr marL="0" marR="0" marT="2540" marB="0"/>
                </a:tc>
                <a:tc>
                  <a:txBody>
                    <a:bodyPr/>
                    <a:lstStyle/>
                    <a:p>
                      <a:pPr marL="53975" marR="194945">
                        <a:lnSpc>
                          <a:spcPct val="100000"/>
                        </a:lnSpc>
                        <a:spcBef>
                          <a:spcPts val="85"/>
                        </a:spcBef>
                      </a:pPr>
                      <a:r>
                        <a:rPr sz="1000" b="0" dirty="0">
                          <a:solidFill>
                            <a:srgbClr val="231F20"/>
                          </a:solidFill>
                          <a:latin typeface="Gotham Book"/>
                          <a:cs typeface="Gotham Book"/>
                        </a:rPr>
                        <a:t>Scholarships</a:t>
                      </a:r>
                      <a:r>
                        <a:rPr sz="1000" b="0" spc="-15" dirty="0">
                          <a:solidFill>
                            <a:srgbClr val="231F20"/>
                          </a:solidFill>
                          <a:latin typeface="Gotham Book"/>
                          <a:cs typeface="Gotham Book"/>
                        </a:rPr>
                        <a:t> </a:t>
                      </a:r>
                      <a:r>
                        <a:rPr sz="1000" b="0" dirty="0">
                          <a:solidFill>
                            <a:srgbClr val="231F20"/>
                          </a:solidFill>
                          <a:latin typeface="Gotham Book"/>
                          <a:cs typeface="Gotham Book"/>
                        </a:rPr>
                        <a:t>-</a:t>
                      </a:r>
                      <a:r>
                        <a:rPr sz="1000" b="0" spc="-15" dirty="0">
                          <a:solidFill>
                            <a:srgbClr val="231F20"/>
                          </a:solidFill>
                          <a:latin typeface="Gotham Book"/>
                          <a:cs typeface="Gotham Book"/>
                        </a:rPr>
                        <a:t> </a:t>
                      </a:r>
                      <a:r>
                        <a:rPr sz="1000" b="0" dirty="0">
                          <a:solidFill>
                            <a:srgbClr val="231F20"/>
                          </a:solidFill>
                          <a:latin typeface="Gotham Book"/>
                          <a:cs typeface="Gotham Book"/>
                        </a:rPr>
                        <a:t>College</a:t>
                      </a:r>
                      <a:r>
                        <a:rPr sz="1000" b="0" spc="-10" dirty="0">
                          <a:solidFill>
                            <a:srgbClr val="231F20"/>
                          </a:solidFill>
                          <a:latin typeface="Gotham Book"/>
                          <a:cs typeface="Gotham Book"/>
                        </a:rPr>
                        <a:t> </a:t>
                      </a:r>
                      <a:r>
                        <a:rPr sz="1000" b="0" dirty="0">
                          <a:solidFill>
                            <a:srgbClr val="231F20"/>
                          </a:solidFill>
                          <a:latin typeface="Gotham Book"/>
                          <a:cs typeface="Gotham Book"/>
                        </a:rPr>
                        <a:t>of</a:t>
                      </a:r>
                      <a:r>
                        <a:rPr sz="1000" b="0" spc="-15" dirty="0">
                          <a:solidFill>
                            <a:srgbClr val="231F20"/>
                          </a:solidFill>
                          <a:latin typeface="Gotham Book"/>
                          <a:cs typeface="Gotham Book"/>
                        </a:rPr>
                        <a:t> </a:t>
                      </a:r>
                      <a:r>
                        <a:rPr sz="1000" b="0" dirty="0">
                          <a:solidFill>
                            <a:srgbClr val="231F20"/>
                          </a:solidFill>
                          <a:latin typeface="Gotham Book"/>
                          <a:cs typeface="Gotham Book"/>
                        </a:rPr>
                        <a:t>ACES</a:t>
                      </a:r>
                      <a:r>
                        <a:rPr sz="1000" b="0" spc="-10" dirty="0">
                          <a:solidFill>
                            <a:srgbClr val="231F20"/>
                          </a:solidFill>
                          <a:latin typeface="Gotham Book"/>
                          <a:cs typeface="Gotham Book"/>
                        </a:rPr>
                        <a:t> </a:t>
                      </a:r>
                      <a:r>
                        <a:rPr sz="1000" b="0" dirty="0">
                          <a:solidFill>
                            <a:srgbClr val="231F20"/>
                          </a:solidFill>
                          <a:latin typeface="Gotham Book"/>
                          <a:cs typeface="Gotham Book"/>
                        </a:rPr>
                        <a:t>-</a:t>
                      </a:r>
                      <a:r>
                        <a:rPr sz="1000" b="0" spc="-15" dirty="0">
                          <a:solidFill>
                            <a:srgbClr val="231F20"/>
                          </a:solidFill>
                          <a:latin typeface="Gotham Book"/>
                          <a:cs typeface="Gotham Book"/>
                        </a:rPr>
                        <a:t> </a:t>
                      </a:r>
                      <a:r>
                        <a:rPr sz="1000" b="0" dirty="0">
                          <a:solidFill>
                            <a:srgbClr val="231F20"/>
                          </a:solidFill>
                          <a:latin typeface="Gotham Book"/>
                          <a:cs typeface="Gotham Book"/>
                        </a:rPr>
                        <a:t>Dept.</a:t>
                      </a:r>
                      <a:r>
                        <a:rPr sz="1000" b="0" spc="-10" dirty="0">
                          <a:solidFill>
                            <a:srgbClr val="231F20"/>
                          </a:solidFill>
                          <a:latin typeface="Gotham Book"/>
                          <a:cs typeface="Gotham Book"/>
                        </a:rPr>
                        <a:t> </a:t>
                      </a:r>
                      <a:r>
                        <a:rPr sz="1000" b="0" spc="-25" dirty="0">
                          <a:solidFill>
                            <a:srgbClr val="231F20"/>
                          </a:solidFill>
                          <a:latin typeface="Gotham Book"/>
                          <a:cs typeface="Gotham Book"/>
                        </a:rPr>
                        <a:t>of </a:t>
                      </a:r>
                      <a:r>
                        <a:rPr sz="1000" b="0" dirty="0">
                          <a:solidFill>
                            <a:srgbClr val="231F20"/>
                          </a:solidFill>
                          <a:latin typeface="Gotham Book"/>
                          <a:cs typeface="Gotham Book"/>
                        </a:rPr>
                        <a:t>Natural</a:t>
                      </a:r>
                      <a:r>
                        <a:rPr sz="1000" b="0" spc="-30" dirty="0">
                          <a:solidFill>
                            <a:srgbClr val="231F20"/>
                          </a:solidFill>
                          <a:latin typeface="Gotham Book"/>
                          <a:cs typeface="Gotham Book"/>
                        </a:rPr>
                        <a:t> </a:t>
                      </a:r>
                      <a:r>
                        <a:rPr sz="1000" b="0" dirty="0">
                          <a:solidFill>
                            <a:srgbClr val="231F20"/>
                          </a:solidFill>
                          <a:latin typeface="Gotham Book"/>
                          <a:cs typeface="Gotham Book"/>
                        </a:rPr>
                        <a:t>Resources</a:t>
                      </a:r>
                      <a:r>
                        <a:rPr sz="1000" b="0" spc="-25" dirty="0">
                          <a:solidFill>
                            <a:srgbClr val="231F20"/>
                          </a:solidFill>
                          <a:latin typeface="Gotham Book"/>
                          <a:cs typeface="Gotham Book"/>
                        </a:rPr>
                        <a:t> </a:t>
                      </a:r>
                      <a:r>
                        <a:rPr sz="1000" b="0" dirty="0">
                          <a:solidFill>
                            <a:srgbClr val="231F20"/>
                          </a:solidFill>
                          <a:latin typeface="Gotham Book"/>
                          <a:cs typeface="Gotham Book"/>
                        </a:rPr>
                        <a:t>and</a:t>
                      </a:r>
                      <a:r>
                        <a:rPr sz="1000" b="0" spc="-25" dirty="0">
                          <a:solidFill>
                            <a:srgbClr val="231F20"/>
                          </a:solidFill>
                          <a:latin typeface="Gotham Book"/>
                          <a:cs typeface="Gotham Book"/>
                        </a:rPr>
                        <a:t> </a:t>
                      </a:r>
                      <a:r>
                        <a:rPr sz="1000" b="0" spc="-10" dirty="0">
                          <a:solidFill>
                            <a:srgbClr val="231F20"/>
                          </a:solidFill>
                          <a:latin typeface="Gotham Book"/>
                          <a:cs typeface="Gotham Book"/>
                        </a:rPr>
                        <a:t>Environmental Sciences</a:t>
                      </a:r>
                      <a:endParaRPr sz="1000">
                        <a:latin typeface="Gotham Book"/>
                        <a:cs typeface="Gotham Book"/>
                      </a:endParaRPr>
                    </a:p>
                  </a:txBody>
                  <a:tcPr marL="0" marR="0" marT="10795" marB="0"/>
                </a:tc>
                <a:extLst>
                  <a:ext uri="{0D108BD9-81ED-4DB2-BD59-A6C34878D82A}">
                    <a16:rowId xmlns:a16="http://schemas.microsoft.com/office/drawing/2014/main" val="10004"/>
                  </a:ext>
                </a:extLst>
              </a:tr>
              <a:tr h="346710">
                <a:tc>
                  <a:txBody>
                    <a:bodyPr/>
                    <a:lstStyle/>
                    <a:p>
                      <a:pPr marL="50800">
                        <a:lnSpc>
                          <a:spcPct val="100000"/>
                        </a:lnSpc>
                        <a:spcBef>
                          <a:spcPts val="685"/>
                        </a:spcBef>
                      </a:pPr>
                      <a:r>
                        <a:rPr sz="1000" b="0" spc="-10" dirty="0">
                          <a:solidFill>
                            <a:srgbClr val="231F20"/>
                          </a:solidFill>
                          <a:latin typeface="Gotham Book"/>
                          <a:cs typeface="Gotham Book"/>
                        </a:rPr>
                        <a:t>Carter-Pennell</a:t>
                      </a:r>
                      <a:endParaRPr sz="1000">
                        <a:latin typeface="Gotham Book"/>
                        <a:cs typeface="Gotham Book"/>
                      </a:endParaRPr>
                    </a:p>
                  </a:txBody>
                  <a:tcPr marL="0" marR="0" marT="86995" marB="0"/>
                </a:tc>
                <a:tc>
                  <a:txBody>
                    <a:bodyPr/>
                    <a:lstStyle/>
                    <a:p>
                      <a:pPr marL="57785" marR="457834">
                        <a:lnSpc>
                          <a:spcPct val="100000"/>
                        </a:lnSpc>
                        <a:spcBef>
                          <a:spcPts val="85"/>
                        </a:spcBef>
                      </a:pPr>
                      <a:r>
                        <a:rPr sz="1000" b="0" dirty="0">
                          <a:solidFill>
                            <a:srgbClr val="231F20"/>
                          </a:solidFill>
                          <a:latin typeface="Gotham Book"/>
                          <a:cs typeface="Gotham Book"/>
                        </a:rPr>
                        <a:t>Joseph</a:t>
                      </a:r>
                      <a:r>
                        <a:rPr sz="1000" b="0" spc="-15" dirty="0">
                          <a:solidFill>
                            <a:srgbClr val="231F20"/>
                          </a:solidFill>
                          <a:latin typeface="Gotham Book"/>
                          <a:cs typeface="Gotham Book"/>
                        </a:rPr>
                        <a:t> </a:t>
                      </a:r>
                      <a:r>
                        <a:rPr sz="1000" b="0" dirty="0">
                          <a:solidFill>
                            <a:srgbClr val="231F20"/>
                          </a:solidFill>
                          <a:latin typeface="Gotham Book"/>
                          <a:cs typeface="Gotham Book"/>
                        </a:rPr>
                        <a:t>Carter</a:t>
                      </a:r>
                      <a:r>
                        <a:rPr sz="1000" b="0" spc="-15" dirty="0">
                          <a:solidFill>
                            <a:srgbClr val="231F20"/>
                          </a:solidFill>
                          <a:latin typeface="Gotham Book"/>
                          <a:cs typeface="Gotham Book"/>
                        </a:rPr>
                        <a:t> </a:t>
                      </a:r>
                      <a:r>
                        <a:rPr sz="1000" b="0" dirty="0">
                          <a:solidFill>
                            <a:srgbClr val="231F20"/>
                          </a:solidFill>
                          <a:latin typeface="Gotham Book"/>
                          <a:cs typeface="Gotham Book"/>
                        </a:rPr>
                        <a:t>&amp;</a:t>
                      </a:r>
                      <a:r>
                        <a:rPr sz="1000" b="0" spc="-15" dirty="0">
                          <a:solidFill>
                            <a:srgbClr val="231F20"/>
                          </a:solidFill>
                          <a:latin typeface="Gotham Book"/>
                          <a:cs typeface="Gotham Book"/>
                        </a:rPr>
                        <a:t> </a:t>
                      </a:r>
                      <a:r>
                        <a:rPr sz="1000" b="0" spc="-20" dirty="0">
                          <a:solidFill>
                            <a:srgbClr val="231F20"/>
                          </a:solidFill>
                          <a:latin typeface="Gotham Book"/>
                          <a:cs typeface="Gotham Book"/>
                        </a:rPr>
                        <a:t>Jane </a:t>
                      </a:r>
                      <a:r>
                        <a:rPr sz="1000" b="0" spc="-10" dirty="0">
                          <a:solidFill>
                            <a:srgbClr val="231F20"/>
                          </a:solidFill>
                          <a:latin typeface="Gotham Book"/>
                          <a:cs typeface="Gotham Book"/>
                        </a:rPr>
                        <a:t>Pennell-Carter</a:t>
                      </a:r>
                      <a:endParaRPr sz="1000">
                        <a:latin typeface="Gotham Book"/>
                        <a:cs typeface="Gotham Book"/>
                      </a:endParaRPr>
                    </a:p>
                  </a:txBody>
                  <a:tcPr marL="0" marR="0" marT="10795" marB="0"/>
                </a:tc>
                <a:tc>
                  <a:txBody>
                    <a:bodyPr/>
                    <a:lstStyle/>
                    <a:p>
                      <a:pPr marL="13970" algn="ctr">
                        <a:lnSpc>
                          <a:spcPct val="100000"/>
                        </a:lnSpc>
                        <a:spcBef>
                          <a:spcPts val="685"/>
                        </a:spcBef>
                      </a:pPr>
                      <a:r>
                        <a:rPr sz="1000" b="0" spc="-25" dirty="0">
                          <a:solidFill>
                            <a:srgbClr val="231F20"/>
                          </a:solidFill>
                          <a:latin typeface="Gotham Book"/>
                          <a:cs typeface="Gotham Book"/>
                        </a:rPr>
                        <a:t>346</a:t>
                      </a:r>
                      <a:endParaRPr sz="1000">
                        <a:latin typeface="Gotham Book"/>
                        <a:cs typeface="Gotham Book"/>
                      </a:endParaRPr>
                    </a:p>
                  </a:txBody>
                  <a:tcPr marL="0" marR="0" marT="86995" marB="0"/>
                </a:tc>
                <a:tc>
                  <a:txBody>
                    <a:bodyPr/>
                    <a:lstStyle/>
                    <a:p>
                      <a:pPr marL="16510" algn="ctr">
                        <a:lnSpc>
                          <a:spcPct val="100000"/>
                        </a:lnSpc>
                        <a:spcBef>
                          <a:spcPts val="685"/>
                        </a:spcBef>
                      </a:pPr>
                      <a:r>
                        <a:rPr sz="1000" b="0" spc="-20" dirty="0">
                          <a:solidFill>
                            <a:srgbClr val="231F20"/>
                          </a:solidFill>
                          <a:latin typeface="Gotham Book"/>
                          <a:cs typeface="Gotham Book"/>
                        </a:rPr>
                        <a:t>1929</a:t>
                      </a:r>
                      <a:endParaRPr sz="1000">
                        <a:latin typeface="Gotham Book"/>
                        <a:cs typeface="Gotham Book"/>
                      </a:endParaRPr>
                    </a:p>
                  </a:txBody>
                  <a:tcPr marL="0" marR="0" marT="86995" marB="0"/>
                </a:tc>
                <a:tc>
                  <a:txBody>
                    <a:bodyPr/>
                    <a:lstStyle/>
                    <a:p>
                      <a:pPr marL="53975">
                        <a:lnSpc>
                          <a:spcPct val="100000"/>
                        </a:lnSpc>
                        <a:spcBef>
                          <a:spcPts val="685"/>
                        </a:spcBef>
                      </a:pPr>
                      <a:r>
                        <a:rPr sz="1000" b="0" dirty="0">
                          <a:solidFill>
                            <a:srgbClr val="231F20"/>
                          </a:solidFill>
                          <a:latin typeface="Gotham Book"/>
                          <a:cs typeface="Gotham Book"/>
                        </a:rPr>
                        <a:t>Student</a:t>
                      </a:r>
                      <a:r>
                        <a:rPr sz="1000" b="0" spc="-10" dirty="0">
                          <a:solidFill>
                            <a:srgbClr val="231F20"/>
                          </a:solidFill>
                          <a:latin typeface="Gotham Book"/>
                          <a:cs typeface="Gotham Book"/>
                        </a:rPr>
                        <a:t> </a:t>
                      </a:r>
                      <a:r>
                        <a:rPr sz="1000" b="0" dirty="0">
                          <a:solidFill>
                            <a:srgbClr val="231F20"/>
                          </a:solidFill>
                          <a:latin typeface="Gotham Book"/>
                          <a:cs typeface="Gotham Book"/>
                        </a:rPr>
                        <a:t>Loan</a:t>
                      </a:r>
                      <a:r>
                        <a:rPr sz="1000" b="0" spc="-5" dirty="0">
                          <a:solidFill>
                            <a:srgbClr val="231F20"/>
                          </a:solidFill>
                          <a:latin typeface="Gotham Book"/>
                          <a:cs typeface="Gotham Book"/>
                        </a:rPr>
                        <a:t> </a:t>
                      </a:r>
                      <a:r>
                        <a:rPr sz="1000" b="0" spc="-20" dirty="0">
                          <a:solidFill>
                            <a:srgbClr val="231F20"/>
                          </a:solidFill>
                          <a:latin typeface="Gotham Book"/>
                          <a:cs typeface="Gotham Book"/>
                        </a:rPr>
                        <a:t>Fund</a:t>
                      </a:r>
                      <a:endParaRPr sz="1000">
                        <a:latin typeface="Gotham Book"/>
                        <a:cs typeface="Gotham Book"/>
                      </a:endParaRPr>
                    </a:p>
                  </a:txBody>
                  <a:tcPr marL="0" marR="0" marT="86995" marB="0"/>
                </a:tc>
                <a:extLst>
                  <a:ext uri="{0D108BD9-81ED-4DB2-BD59-A6C34878D82A}">
                    <a16:rowId xmlns:a16="http://schemas.microsoft.com/office/drawing/2014/main" val="10005"/>
                  </a:ext>
                </a:extLst>
              </a:tr>
              <a:tr h="145415">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marL="13970" algn="ctr">
                        <a:lnSpc>
                          <a:spcPts val="960"/>
                        </a:lnSpc>
                        <a:spcBef>
                          <a:spcPts val="85"/>
                        </a:spcBef>
                      </a:pPr>
                      <a:r>
                        <a:rPr sz="1000" b="0" spc="-25" dirty="0">
                          <a:solidFill>
                            <a:srgbClr val="231F20"/>
                          </a:solidFill>
                          <a:latin typeface="Gotham Book"/>
                          <a:cs typeface="Gotham Book"/>
                        </a:rPr>
                        <a:t>40</a:t>
                      </a:r>
                      <a:endParaRPr sz="1000">
                        <a:latin typeface="Gotham Book"/>
                        <a:cs typeface="Gotham Book"/>
                      </a:endParaRPr>
                    </a:p>
                  </a:txBody>
                  <a:tcPr marL="0" marR="0" marT="10795" marB="0"/>
                </a:tc>
                <a:tc>
                  <a:txBody>
                    <a:bodyPr/>
                    <a:lstStyle/>
                    <a:p>
                      <a:pPr marL="16510" algn="ctr">
                        <a:lnSpc>
                          <a:spcPts val="960"/>
                        </a:lnSpc>
                        <a:spcBef>
                          <a:spcPts val="85"/>
                        </a:spcBef>
                      </a:pPr>
                      <a:r>
                        <a:rPr sz="1000" b="0" spc="-20" dirty="0">
                          <a:solidFill>
                            <a:srgbClr val="231F20"/>
                          </a:solidFill>
                          <a:latin typeface="Gotham Book"/>
                          <a:cs typeface="Gotham Book"/>
                        </a:rPr>
                        <a:t>1999</a:t>
                      </a:r>
                      <a:endParaRPr sz="1000">
                        <a:latin typeface="Gotham Book"/>
                        <a:cs typeface="Gotham Book"/>
                      </a:endParaRPr>
                    </a:p>
                  </a:txBody>
                  <a:tcPr marL="0" marR="0" marT="10795" marB="0"/>
                </a:tc>
                <a:tc>
                  <a:txBody>
                    <a:bodyPr/>
                    <a:lstStyle/>
                    <a:p>
                      <a:pPr>
                        <a:lnSpc>
                          <a:spcPct val="100000"/>
                        </a:lnSpc>
                      </a:pPr>
                      <a:endParaRPr sz="800">
                        <a:latin typeface="Times New Roman"/>
                        <a:cs typeface="Times New Roman"/>
                      </a:endParaRPr>
                    </a:p>
                  </a:txBody>
                  <a:tcPr marL="0" marR="0" marT="0" marB="0"/>
                </a:tc>
                <a:extLst>
                  <a:ext uri="{0D108BD9-81ED-4DB2-BD59-A6C34878D82A}">
                    <a16:rowId xmlns:a16="http://schemas.microsoft.com/office/drawing/2014/main" val="10006"/>
                  </a:ext>
                </a:extLst>
              </a:tr>
              <a:tr h="96520">
                <a:tc>
                  <a:txBody>
                    <a:bodyPr/>
                    <a:lstStyle/>
                    <a:p>
                      <a:pPr marL="50800">
                        <a:lnSpc>
                          <a:spcPts val="665"/>
                        </a:lnSpc>
                      </a:pPr>
                      <a:r>
                        <a:rPr sz="1000" b="0" spc="-20" dirty="0">
                          <a:solidFill>
                            <a:srgbClr val="231F20"/>
                          </a:solidFill>
                          <a:latin typeface="Gotham Book"/>
                          <a:cs typeface="Gotham Book"/>
                        </a:rPr>
                        <a:t>Curl</a:t>
                      </a:r>
                      <a:endParaRPr sz="1000">
                        <a:latin typeface="Gotham Book"/>
                        <a:cs typeface="Gotham Book"/>
                      </a:endParaRPr>
                    </a:p>
                  </a:txBody>
                  <a:tcPr marL="0" marR="0" marT="0" marB="0"/>
                </a:tc>
                <a:tc>
                  <a:txBody>
                    <a:bodyPr/>
                    <a:lstStyle/>
                    <a:p>
                      <a:pPr marL="57785">
                        <a:lnSpc>
                          <a:spcPts val="665"/>
                        </a:lnSpc>
                      </a:pPr>
                      <a:r>
                        <a:rPr sz="1000" b="0" dirty="0">
                          <a:solidFill>
                            <a:srgbClr val="231F20"/>
                          </a:solidFill>
                          <a:latin typeface="Gotham Book"/>
                          <a:cs typeface="Gotham Book"/>
                        </a:rPr>
                        <a:t>Grace</a:t>
                      </a:r>
                      <a:r>
                        <a:rPr sz="1000" b="0" spc="-50" dirty="0">
                          <a:solidFill>
                            <a:srgbClr val="231F20"/>
                          </a:solidFill>
                          <a:latin typeface="Gotham Book"/>
                          <a:cs typeface="Gotham Book"/>
                        </a:rPr>
                        <a:t> </a:t>
                      </a:r>
                      <a:r>
                        <a:rPr sz="1000" b="0" spc="-20" dirty="0">
                          <a:solidFill>
                            <a:srgbClr val="231F20"/>
                          </a:solidFill>
                          <a:latin typeface="Gotham Book"/>
                          <a:cs typeface="Gotham Book"/>
                        </a:rPr>
                        <a:t>Curl</a:t>
                      </a:r>
                      <a:endParaRPr sz="1000">
                        <a:latin typeface="Gotham Book"/>
                        <a:cs typeface="Gotham Book"/>
                      </a:endParaRPr>
                    </a:p>
                  </a:txBody>
                  <a:tcPr marL="0" marR="0" marT="0" marB="0"/>
                </a:tc>
                <a:tc>
                  <a:txBody>
                    <a:bodyPr/>
                    <a:lstStyle/>
                    <a:p>
                      <a:pPr>
                        <a:lnSpc>
                          <a:spcPct val="100000"/>
                        </a:lnSpc>
                      </a:pPr>
                      <a:endParaRPr sz="400">
                        <a:latin typeface="Times New Roman"/>
                        <a:cs typeface="Times New Roman"/>
                      </a:endParaRPr>
                    </a:p>
                  </a:txBody>
                  <a:tcPr marL="0" marR="0" marT="0" marB="0"/>
                </a:tc>
                <a:tc>
                  <a:txBody>
                    <a:bodyPr/>
                    <a:lstStyle/>
                    <a:p>
                      <a:pPr>
                        <a:lnSpc>
                          <a:spcPct val="100000"/>
                        </a:lnSpc>
                      </a:pPr>
                      <a:endParaRPr sz="400">
                        <a:latin typeface="Times New Roman"/>
                        <a:cs typeface="Times New Roman"/>
                      </a:endParaRPr>
                    </a:p>
                  </a:txBody>
                  <a:tcPr marL="0" marR="0" marT="0" marB="0"/>
                </a:tc>
                <a:tc>
                  <a:txBody>
                    <a:bodyPr/>
                    <a:lstStyle/>
                    <a:p>
                      <a:pPr marL="53975">
                        <a:lnSpc>
                          <a:spcPts val="665"/>
                        </a:lnSpc>
                      </a:pPr>
                      <a:r>
                        <a:rPr sz="1000" b="0" dirty="0">
                          <a:solidFill>
                            <a:srgbClr val="231F20"/>
                          </a:solidFill>
                          <a:latin typeface="Gotham Book"/>
                          <a:cs typeface="Gotham Book"/>
                        </a:rPr>
                        <a:t>Agricultural</a:t>
                      </a:r>
                      <a:r>
                        <a:rPr sz="1000" b="0" spc="-50" dirty="0">
                          <a:solidFill>
                            <a:srgbClr val="231F20"/>
                          </a:solidFill>
                          <a:latin typeface="Gotham Book"/>
                          <a:cs typeface="Gotham Book"/>
                        </a:rPr>
                        <a:t> </a:t>
                      </a:r>
                      <a:r>
                        <a:rPr sz="1000" b="0" dirty="0">
                          <a:solidFill>
                            <a:srgbClr val="231F20"/>
                          </a:solidFill>
                          <a:latin typeface="Gotham Book"/>
                          <a:cs typeface="Gotham Book"/>
                        </a:rPr>
                        <a:t>Research</a:t>
                      </a:r>
                      <a:r>
                        <a:rPr sz="1000" b="0" spc="-35" dirty="0">
                          <a:solidFill>
                            <a:srgbClr val="231F20"/>
                          </a:solidFill>
                          <a:latin typeface="Gotham Book"/>
                          <a:cs typeface="Gotham Book"/>
                        </a:rPr>
                        <a:t> </a:t>
                      </a:r>
                      <a:r>
                        <a:rPr sz="1000" b="0" spc="-10" dirty="0">
                          <a:solidFill>
                            <a:srgbClr val="231F20"/>
                          </a:solidFill>
                          <a:latin typeface="Gotham Book"/>
                          <a:cs typeface="Gotham Book"/>
                        </a:rPr>
                        <a:t>and/or</a:t>
                      </a:r>
                      <a:r>
                        <a:rPr sz="1000" b="0" spc="-35" dirty="0">
                          <a:solidFill>
                            <a:srgbClr val="231F20"/>
                          </a:solidFill>
                          <a:latin typeface="Gotham Book"/>
                          <a:cs typeface="Gotham Book"/>
                        </a:rPr>
                        <a:t> </a:t>
                      </a:r>
                      <a:r>
                        <a:rPr sz="1000" b="0" spc="-10" dirty="0">
                          <a:solidFill>
                            <a:srgbClr val="231F20"/>
                          </a:solidFill>
                          <a:latin typeface="Gotham Book"/>
                          <a:cs typeface="Gotham Book"/>
                        </a:rPr>
                        <a:t>Scholarships</a:t>
                      </a:r>
                      <a:endParaRPr sz="1000">
                        <a:latin typeface="Gotham Book"/>
                        <a:cs typeface="Gotham Book"/>
                      </a:endParaRPr>
                    </a:p>
                  </a:txBody>
                  <a:tcPr marL="0" marR="0" marT="0" marB="0"/>
                </a:tc>
                <a:extLst>
                  <a:ext uri="{0D108BD9-81ED-4DB2-BD59-A6C34878D82A}">
                    <a16:rowId xmlns:a16="http://schemas.microsoft.com/office/drawing/2014/main" val="10007"/>
                  </a:ext>
                </a:extLst>
              </a:tr>
              <a:tr h="182245">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marL="13970" algn="ctr">
                        <a:lnSpc>
                          <a:spcPts val="905"/>
                        </a:lnSpc>
                      </a:pPr>
                      <a:r>
                        <a:rPr sz="1000" b="0" spc="-25" dirty="0">
                          <a:solidFill>
                            <a:srgbClr val="231F20"/>
                          </a:solidFill>
                          <a:latin typeface="Gotham Book"/>
                          <a:cs typeface="Gotham Book"/>
                        </a:rPr>
                        <a:t>110</a:t>
                      </a:r>
                      <a:endParaRPr sz="1000">
                        <a:latin typeface="Gotham Book"/>
                        <a:cs typeface="Gotham Book"/>
                      </a:endParaRPr>
                    </a:p>
                  </a:txBody>
                  <a:tcPr marL="0" marR="0" marT="0" marB="0"/>
                </a:tc>
                <a:tc>
                  <a:txBody>
                    <a:bodyPr/>
                    <a:lstStyle/>
                    <a:p>
                      <a:pPr marL="16510" algn="ctr">
                        <a:lnSpc>
                          <a:spcPts val="905"/>
                        </a:lnSpc>
                      </a:pPr>
                      <a:r>
                        <a:rPr sz="1000" b="0" spc="-20" dirty="0">
                          <a:solidFill>
                            <a:srgbClr val="231F20"/>
                          </a:solidFill>
                          <a:latin typeface="Gotham Book"/>
                          <a:cs typeface="Gotham Book"/>
                        </a:rPr>
                        <a:t>2011</a:t>
                      </a:r>
                      <a:endParaRPr sz="1000">
                        <a:latin typeface="Gotham Book"/>
                        <a:cs typeface="Gotham Book"/>
                      </a:endParaRPr>
                    </a:p>
                  </a:txBody>
                  <a:tcPr marL="0" marR="0" marT="0" marB="0"/>
                </a:tc>
                <a:tc>
                  <a:txBody>
                    <a:bodyPr/>
                    <a:lstStyle/>
                    <a:p>
                      <a:pPr>
                        <a:lnSpc>
                          <a:spcPct val="100000"/>
                        </a:lnSpc>
                      </a:pPr>
                      <a:endParaRPr sz="1000">
                        <a:latin typeface="Times New Roman"/>
                        <a:cs typeface="Times New Roman"/>
                      </a:endParaRPr>
                    </a:p>
                  </a:txBody>
                  <a:tcPr marL="0" marR="0" marT="0" marB="0"/>
                </a:tc>
                <a:extLst>
                  <a:ext uri="{0D108BD9-81ED-4DB2-BD59-A6C34878D82A}">
                    <a16:rowId xmlns:a16="http://schemas.microsoft.com/office/drawing/2014/main" val="10008"/>
                  </a:ext>
                </a:extLst>
              </a:tr>
              <a:tr h="267970">
                <a:tc>
                  <a:txBody>
                    <a:bodyPr/>
                    <a:lstStyle/>
                    <a:p>
                      <a:pPr marL="50800">
                        <a:lnSpc>
                          <a:spcPct val="100000"/>
                        </a:lnSpc>
                        <a:spcBef>
                          <a:spcPts val="375"/>
                        </a:spcBef>
                      </a:pPr>
                      <a:r>
                        <a:rPr sz="1000" b="0" spc="-10" dirty="0">
                          <a:solidFill>
                            <a:srgbClr val="231F20"/>
                          </a:solidFill>
                          <a:latin typeface="Gotham Book"/>
                          <a:cs typeface="Gotham Book"/>
                        </a:rPr>
                        <a:t>DeHart</a:t>
                      </a:r>
                      <a:endParaRPr sz="1000">
                        <a:latin typeface="Gotham Book"/>
                        <a:cs typeface="Gotham Book"/>
                      </a:endParaRPr>
                    </a:p>
                  </a:txBody>
                  <a:tcPr marL="0" marR="0" marT="47625" marB="0"/>
                </a:tc>
                <a:tc>
                  <a:txBody>
                    <a:bodyPr/>
                    <a:lstStyle/>
                    <a:p>
                      <a:pPr marL="57785">
                        <a:lnSpc>
                          <a:spcPct val="100000"/>
                        </a:lnSpc>
                        <a:spcBef>
                          <a:spcPts val="375"/>
                        </a:spcBef>
                      </a:pPr>
                      <a:r>
                        <a:rPr sz="1000" b="0" dirty="0">
                          <a:solidFill>
                            <a:srgbClr val="231F20"/>
                          </a:solidFill>
                          <a:latin typeface="Gotham Book"/>
                          <a:cs typeface="Gotham Book"/>
                        </a:rPr>
                        <a:t>Carl</a:t>
                      </a:r>
                      <a:r>
                        <a:rPr sz="1000" b="0" spc="-10" dirty="0">
                          <a:solidFill>
                            <a:srgbClr val="231F20"/>
                          </a:solidFill>
                          <a:latin typeface="Gotham Book"/>
                          <a:cs typeface="Gotham Book"/>
                        </a:rPr>
                        <a:t> </a:t>
                      </a:r>
                      <a:r>
                        <a:rPr sz="1000" b="0" dirty="0">
                          <a:solidFill>
                            <a:srgbClr val="231F20"/>
                          </a:solidFill>
                          <a:latin typeface="Gotham Book"/>
                          <a:cs typeface="Gotham Book"/>
                        </a:rPr>
                        <a:t>A.</a:t>
                      </a:r>
                      <a:r>
                        <a:rPr sz="1000" b="0" spc="-10" dirty="0">
                          <a:solidFill>
                            <a:srgbClr val="231F20"/>
                          </a:solidFill>
                          <a:latin typeface="Gotham Book"/>
                          <a:cs typeface="Gotham Book"/>
                        </a:rPr>
                        <a:t> DeHart</a:t>
                      </a:r>
                      <a:endParaRPr sz="1000">
                        <a:latin typeface="Gotham Book"/>
                        <a:cs typeface="Gotham Book"/>
                      </a:endParaRPr>
                    </a:p>
                  </a:txBody>
                  <a:tcPr marL="0" marR="0" marT="47625" marB="0"/>
                </a:tc>
                <a:tc>
                  <a:txBody>
                    <a:bodyPr/>
                    <a:lstStyle/>
                    <a:p>
                      <a:pPr marL="13970" algn="ctr">
                        <a:lnSpc>
                          <a:spcPct val="100000"/>
                        </a:lnSpc>
                        <a:spcBef>
                          <a:spcPts val="375"/>
                        </a:spcBef>
                      </a:pPr>
                      <a:r>
                        <a:rPr sz="1000" b="0" spc="-25" dirty="0">
                          <a:solidFill>
                            <a:srgbClr val="231F20"/>
                          </a:solidFill>
                          <a:latin typeface="Gotham Book"/>
                          <a:cs typeface="Gotham Book"/>
                        </a:rPr>
                        <a:t>120</a:t>
                      </a:r>
                      <a:endParaRPr sz="1000">
                        <a:latin typeface="Gotham Book"/>
                        <a:cs typeface="Gotham Book"/>
                      </a:endParaRPr>
                    </a:p>
                  </a:txBody>
                  <a:tcPr marL="0" marR="0" marT="47625" marB="0"/>
                </a:tc>
                <a:tc>
                  <a:txBody>
                    <a:bodyPr/>
                    <a:lstStyle/>
                    <a:p>
                      <a:pPr marL="13335" algn="ctr">
                        <a:lnSpc>
                          <a:spcPct val="100000"/>
                        </a:lnSpc>
                        <a:spcBef>
                          <a:spcPts val="375"/>
                        </a:spcBef>
                      </a:pPr>
                      <a:r>
                        <a:rPr sz="1000" b="0" spc="-20" dirty="0">
                          <a:solidFill>
                            <a:srgbClr val="231F20"/>
                          </a:solidFill>
                          <a:latin typeface="Gotham Book"/>
                          <a:cs typeface="Gotham Book"/>
                        </a:rPr>
                        <a:t>1975</a:t>
                      </a:r>
                      <a:endParaRPr sz="1000">
                        <a:latin typeface="Gotham Book"/>
                        <a:cs typeface="Gotham Book"/>
                      </a:endParaRPr>
                    </a:p>
                  </a:txBody>
                  <a:tcPr marL="0" marR="0" marT="47625" marB="0"/>
                </a:tc>
                <a:tc>
                  <a:txBody>
                    <a:bodyPr/>
                    <a:lstStyle/>
                    <a:p>
                      <a:pPr marL="53975">
                        <a:lnSpc>
                          <a:spcPct val="100000"/>
                        </a:lnSpc>
                        <a:spcBef>
                          <a:spcPts val="375"/>
                        </a:spcBef>
                      </a:pPr>
                      <a:r>
                        <a:rPr sz="1000" b="0" dirty="0">
                          <a:solidFill>
                            <a:srgbClr val="231F20"/>
                          </a:solidFill>
                          <a:latin typeface="Gotham Book"/>
                          <a:cs typeface="Gotham Book"/>
                        </a:rPr>
                        <a:t>Scholarships</a:t>
                      </a:r>
                      <a:r>
                        <a:rPr sz="1000" b="0" spc="-20" dirty="0">
                          <a:solidFill>
                            <a:srgbClr val="231F20"/>
                          </a:solidFill>
                          <a:latin typeface="Gotham Book"/>
                          <a:cs typeface="Gotham Book"/>
                        </a:rPr>
                        <a:t> </a:t>
                      </a:r>
                      <a:r>
                        <a:rPr sz="1000" b="0" dirty="0">
                          <a:solidFill>
                            <a:srgbClr val="231F20"/>
                          </a:solidFill>
                          <a:latin typeface="Gotham Book"/>
                          <a:cs typeface="Gotham Book"/>
                        </a:rPr>
                        <a:t>to</a:t>
                      </a:r>
                      <a:r>
                        <a:rPr sz="1000" b="0" spc="-10" dirty="0">
                          <a:solidFill>
                            <a:srgbClr val="231F20"/>
                          </a:solidFill>
                          <a:latin typeface="Gotham Book"/>
                          <a:cs typeface="Gotham Book"/>
                        </a:rPr>
                        <a:t> students</a:t>
                      </a:r>
                      <a:endParaRPr sz="1000">
                        <a:latin typeface="Gotham Book"/>
                        <a:cs typeface="Gotham Book"/>
                      </a:endParaRPr>
                    </a:p>
                  </a:txBody>
                  <a:tcPr marL="0" marR="0" marT="47625" marB="0"/>
                </a:tc>
                <a:extLst>
                  <a:ext uri="{0D108BD9-81ED-4DB2-BD59-A6C34878D82A}">
                    <a16:rowId xmlns:a16="http://schemas.microsoft.com/office/drawing/2014/main" val="10009"/>
                  </a:ext>
                </a:extLst>
              </a:tr>
              <a:tr h="420370">
                <a:tc>
                  <a:txBody>
                    <a:bodyPr/>
                    <a:lstStyle/>
                    <a:p>
                      <a:pPr>
                        <a:lnSpc>
                          <a:spcPct val="100000"/>
                        </a:lnSpc>
                      </a:pPr>
                      <a:endParaRPr sz="850">
                        <a:latin typeface="Times New Roman"/>
                        <a:cs typeface="Times New Roman"/>
                      </a:endParaRPr>
                    </a:p>
                    <a:p>
                      <a:pPr marL="50800">
                        <a:lnSpc>
                          <a:spcPct val="100000"/>
                        </a:lnSpc>
                      </a:pPr>
                      <a:r>
                        <a:rPr sz="1000" b="0" spc="-10" dirty="0">
                          <a:solidFill>
                            <a:srgbClr val="231F20"/>
                          </a:solidFill>
                          <a:latin typeface="Gotham Book"/>
                          <a:cs typeface="Gotham Book"/>
                        </a:rPr>
                        <a:t>Grohne</a:t>
                      </a:r>
                      <a:endParaRPr sz="1000">
                        <a:latin typeface="Gotham Book"/>
                        <a:cs typeface="Gotham Book"/>
                      </a:endParaRPr>
                    </a:p>
                  </a:txBody>
                  <a:tcPr marL="0" marR="0" marT="0" marB="0"/>
                </a:tc>
                <a:tc>
                  <a:txBody>
                    <a:bodyPr/>
                    <a:lstStyle/>
                    <a:p>
                      <a:pPr>
                        <a:lnSpc>
                          <a:spcPct val="100000"/>
                        </a:lnSpc>
                      </a:pPr>
                      <a:endParaRPr sz="850">
                        <a:latin typeface="Times New Roman"/>
                        <a:cs typeface="Times New Roman"/>
                      </a:endParaRPr>
                    </a:p>
                    <a:p>
                      <a:pPr marL="57785">
                        <a:lnSpc>
                          <a:spcPct val="100000"/>
                        </a:lnSpc>
                      </a:pPr>
                      <a:r>
                        <a:rPr sz="1000" b="0" dirty="0">
                          <a:solidFill>
                            <a:srgbClr val="231F20"/>
                          </a:solidFill>
                          <a:latin typeface="Gotham Book"/>
                          <a:cs typeface="Gotham Book"/>
                        </a:rPr>
                        <a:t>David</a:t>
                      </a:r>
                      <a:r>
                        <a:rPr sz="1000" b="0" spc="-40" dirty="0">
                          <a:solidFill>
                            <a:srgbClr val="231F20"/>
                          </a:solidFill>
                          <a:latin typeface="Gotham Book"/>
                          <a:cs typeface="Gotham Book"/>
                        </a:rPr>
                        <a:t> </a:t>
                      </a:r>
                      <a:r>
                        <a:rPr sz="1000" b="0" spc="-30" dirty="0">
                          <a:solidFill>
                            <a:srgbClr val="231F20"/>
                          </a:solidFill>
                          <a:latin typeface="Gotham Book"/>
                          <a:cs typeface="Gotham Book"/>
                        </a:rPr>
                        <a:t>F. </a:t>
                      </a:r>
                      <a:r>
                        <a:rPr sz="1000" b="0" spc="-10" dirty="0">
                          <a:solidFill>
                            <a:srgbClr val="231F20"/>
                          </a:solidFill>
                          <a:latin typeface="Gotham Book"/>
                          <a:cs typeface="Gotham Book"/>
                        </a:rPr>
                        <a:t>Grohne</a:t>
                      </a:r>
                      <a:endParaRPr sz="1000">
                        <a:latin typeface="Gotham Book"/>
                        <a:cs typeface="Gotham Book"/>
                      </a:endParaRPr>
                    </a:p>
                  </a:txBody>
                  <a:tcPr marL="0" marR="0" marT="0" marB="0"/>
                </a:tc>
                <a:tc>
                  <a:txBody>
                    <a:bodyPr/>
                    <a:lstStyle/>
                    <a:p>
                      <a:pPr>
                        <a:lnSpc>
                          <a:spcPct val="100000"/>
                        </a:lnSpc>
                      </a:pPr>
                      <a:endParaRPr sz="850">
                        <a:latin typeface="Times New Roman"/>
                        <a:cs typeface="Times New Roman"/>
                      </a:endParaRPr>
                    </a:p>
                    <a:p>
                      <a:pPr marL="13335" algn="ctr">
                        <a:lnSpc>
                          <a:spcPct val="100000"/>
                        </a:lnSpc>
                      </a:pPr>
                      <a:r>
                        <a:rPr sz="1000" b="0" spc="-25" dirty="0">
                          <a:solidFill>
                            <a:srgbClr val="231F20"/>
                          </a:solidFill>
                          <a:latin typeface="Gotham Book"/>
                          <a:cs typeface="Gotham Book"/>
                        </a:rPr>
                        <a:t>259</a:t>
                      </a:r>
                      <a:endParaRPr sz="1000">
                        <a:latin typeface="Gotham Book"/>
                        <a:cs typeface="Gotham Book"/>
                      </a:endParaRPr>
                    </a:p>
                  </a:txBody>
                  <a:tcPr marL="0" marR="0" marT="0" marB="0"/>
                </a:tc>
                <a:tc>
                  <a:txBody>
                    <a:bodyPr/>
                    <a:lstStyle/>
                    <a:p>
                      <a:pPr>
                        <a:lnSpc>
                          <a:spcPct val="100000"/>
                        </a:lnSpc>
                      </a:pPr>
                      <a:endParaRPr sz="850">
                        <a:latin typeface="Times New Roman"/>
                        <a:cs typeface="Times New Roman"/>
                      </a:endParaRPr>
                    </a:p>
                    <a:p>
                      <a:pPr marL="16510" algn="ctr">
                        <a:lnSpc>
                          <a:spcPct val="100000"/>
                        </a:lnSpc>
                      </a:pPr>
                      <a:r>
                        <a:rPr sz="1000" b="0" spc="-20" dirty="0">
                          <a:solidFill>
                            <a:srgbClr val="231F20"/>
                          </a:solidFill>
                          <a:latin typeface="Gotham Book"/>
                          <a:cs typeface="Gotham Book"/>
                        </a:rPr>
                        <a:t>2019</a:t>
                      </a:r>
                      <a:endParaRPr sz="1000">
                        <a:latin typeface="Gotham Book"/>
                        <a:cs typeface="Gotham Book"/>
                      </a:endParaRPr>
                    </a:p>
                  </a:txBody>
                  <a:tcPr marL="0" marR="0" marT="0" marB="0"/>
                </a:tc>
                <a:tc>
                  <a:txBody>
                    <a:bodyPr/>
                    <a:lstStyle/>
                    <a:p>
                      <a:pPr marL="53975" marR="332740">
                        <a:lnSpc>
                          <a:spcPct val="100000"/>
                        </a:lnSpc>
                        <a:spcBef>
                          <a:spcPts val="375"/>
                        </a:spcBef>
                      </a:pPr>
                      <a:r>
                        <a:rPr sz="1000" b="0" dirty="0">
                          <a:solidFill>
                            <a:srgbClr val="231F20"/>
                          </a:solidFill>
                          <a:latin typeface="Gotham Book"/>
                          <a:cs typeface="Gotham Book"/>
                        </a:rPr>
                        <a:t>College</a:t>
                      </a:r>
                      <a:r>
                        <a:rPr sz="1000" b="0" spc="-15" dirty="0">
                          <a:solidFill>
                            <a:srgbClr val="231F20"/>
                          </a:solidFill>
                          <a:latin typeface="Gotham Book"/>
                          <a:cs typeface="Gotham Book"/>
                        </a:rPr>
                        <a:t> </a:t>
                      </a:r>
                      <a:r>
                        <a:rPr sz="1000" b="0" dirty="0">
                          <a:solidFill>
                            <a:srgbClr val="231F20"/>
                          </a:solidFill>
                          <a:latin typeface="Gotham Book"/>
                          <a:cs typeface="Gotham Book"/>
                        </a:rPr>
                        <a:t>of</a:t>
                      </a:r>
                      <a:r>
                        <a:rPr sz="1000" b="0" spc="-15" dirty="0">
                          <a:solidFill>
                            <a:srgbClr val="231F20"/>
                          </a:solidFill>
                          <a:latin typeface="Gotham Book"/>
                          <a:cs typeface="Gotham Book"/>
                        </a:rPr>
                        <a:t> </a:t>
                      </a:r>
                      <a:r>
                        <a:rPr sz="1000" b="0" dirty="0">
                          <a:solidFill>
                            <a:srgbClr val="231F20"/>
                          </a:solidFill>
                          <a:latin typeface="Gotham Book"/>
                          <a:cs typeface="Gotham Book"/>
                        </a:rPr>
                        <a:t>ACES</a:t>
                      </a:r>
                      <a:r>
                        <a:rPr sz="1000" b="0" spc="-15" dirty="0">
                          <a:solidFill>
                            <a:srgbClr val="231F20"/>
                          </a:solidFill>
                          <a:latin typeface="Gotham Book"/>
                          <a:cs typeface="Gotham Book"/>
                        </a:rPr>
                        <a:t> </a:t>
                      </a:r>
                      <a:r>
                        <a:rPr sz="1000" b="0" dirty="0">
                          <a:solidFill>
                            <a:srgbClr val="231F20"/>
                          </a:solidFill>
                          <a:latin typeface="Gotham Book"/>
                          <a:cs typeface="Gotham Book"/>
                        </a:rPr>
                        <a:t>-</a:t>
                      </a:r>
                      <a:r>
                        <a:rPr sz="1000" b="0" spc="-15" dirty="0">
                          <a:solidFill>
                            <a:srgbClr val="231F20"/>
                          </a:solidFill>
                          <a:latin typeface="Gotham Book"/>
                          <a:cs typeface="Gotham Book"/>
                        </a:rPr>
                        <a:t> </a:t>
                      </a:r>
                      <a:r>
                        <a:rPr sz="1000" b="0" dirty="0">
                          <a:solidFill>
                            <a:srgbClr val="231F20"/>
                          </a:solidFill>
                          <a:latin typeface="Gotham Book"/>
                          <a:cs typeface="Gotham Book"/>
                        </a:rPr>
                        <a:t>Dept.</a:t>
                      </a:r>
                      <a:r>
                        <a:rPr sz="1000" b="0" spc="-10" dirty="0">
                          <a:solidFill>
                            <a:srgbClr val="231F20"/>
                          </a:solidFill>
                          <a:latin typeface="Gotham Book"/>
                          <a:cs typeface="Gotham Book"/>
                        </a:rPr>
                        <a:t> </a:t>
                      </a:r>
                      <a:r>
                        <a:rPr sz="1000" b="0" dirty="0">
                          <a:solidFill>
                            <a:srgbClr val="231F20"/>
                          </a:solidFill>
                          <a:latin typeface="Gotham Book"/>
                          <a:cs typeface="Gotham Book"/>
                        </a:rPr>
                        <a:t>of</a:t>
                      </a:r>
                      <a:r>
                        <a:rPr sz="1000" b="0" spc="-15" dirty="0">
                          <a:solidFill>
                            <a:srgbClr val="231F20"/>
                          </a:solidFill>
                          <a:latin typeface="Gotham Book"/>
                          <a:cs typeface="Gotham Book"/>
                        </a:rPr>
                        <a:t> </a:t>
                      </a:r>
                      <a:r>
                        <a:rPr sz="1000" b="0" spc="-10" dirty="0">
                          <a:solidFill>
                            <a:srgbClr val="231F20"/>
                          </a:solidFill>
                          <a:latin typeface="Gotham Book"/>
                          <a:cs typeface="Gotham Book"/>
                        </a:rPr>
                        <a:t>Natural </a:t>
                      </a:r>
                      <a:r>
                        <a:rPr sz="1000" b="0" dirty="0">
                          <a:solidFill>
                            <a:srgbClr val="231F20"/>
                          </a:solidFill>
                          <a:latin typeface="Gotham Book"/>
                          <a:cs typeface="Gotham Book"/>
                        </a:rPr>
                        <a:t>Resources</a:t>
                      </a:r>
                      <a:r>
                        <a:rPr sz="1000" b="0" spc="-35" dirty="0">
                          <a:solidFill>
                            <a:srgbClr val="231F20"/>
                          </a:solidFill>
                          <a:latin typeface="Gotham Book"/>
                          <a:cs typeface="Gotham Book"/>
                        </a:rPr>
                        <a:t> </a:t>
                      </a:r>
                      <a:r>
                        <a:rPr sz="1000" b="0" dirty="0">
                          <a:solidFill>
                            <a:srgbClr val="231F20"/>
                          </a:solidFill>
                          <a:latin typeface="Gotham Book"/>
                          <a:cs typeface="Gotham Book"/>
                        </a:rPr>
                        <a:t>and</a:t>
                      </a:r>
                      <a:r>
                        <a:rPr sz="1000" b="0" spc="-35" dirty="0">
                          <a:solidFill>
                            <a:srgbClr val="231F20"/>
                          </a:solidFill>
                          <a:latin typeface="Gotham Book"/>
                          <a:cs typeface="Gotham Book"/>
                        </a:rPr>
                        <a:t> </a:t>
                      </a:r>
                      <a:r>
                        <a:rPr sz="1000" b="0" dirty="0">
                          <a:solidFill>
                            <a:srgbClr val="231F20"/>
                          </a:solidFill>
                          <a:latin typeface="Gotham Book"/>
                          <a:cs typeface="Gotham Book"/>
                        </a:rPr>
                        <a:t>Environmental</a:t>
                      </a:r>
                      <a:r>
                        <a:rPr sz="1000" b="0" spc="-30" dirty="0">
                          <a:solidFill>
                            <a:srgbClr val="231F20"/>
                          </a:solidFill>
                          <a:latin typeface="Gotham Book"/>
                          <a:cs typeface="Gotham Book"/>
                        </a:rPr>
                        <a:t> </a:t>
                      </a:r>
                      <a:r>
                        <a:rPr sz="1000" b="0" spc="-10" dirty="0">
                          <a:solidFill>
                            <a:srgbClr val="231F20"/>
                          </a:solidFill>
                          <a:latin typeface="Gotham Book"/>
                          <a:cs typeface="Gotham Book"/>
                        </a:rPr>
                        <a:t>Sciences</a:t>
                      </a:r>
                      <a:endParaRPr sz="1000">
                        <a:latin typeface="Gotham Book"/>
                        <a:cs typeface="Gotham Book"/>
                      </a:endParaRPr>
                    </a:p>
                  </a:txBody>
                  <a:tcPr marL="0" marR="0" marT="47625" marB="0"/>
                </a:tc>
                <a:extLst>
                  <a:ext uri="{0D108BD9-81ED-4DB2-BD59-A6C34878D82A}">
                    <a16:rowId xmlns:a16="http://schemas.microsoft.com/office/drawing/2014/main" val="10010"/>
                  </a:ext>
                </a:extLst>
              </a:tr>
              <a:tr h="305435">
                <a:tc>
                  <a:txBody>
                    <a:bodyPr/>
                    <a:lstStyle/>
                    <a:p>
                      <a:pPr marL="50800">
                        <a:lnSpc>
                          <a:spcPct val="100000"/>
                        </a:lnSpc>
                        <a:spcBef>
                          <a:spcPts val="375"/>
                        </a:spcBef>
                      </a:pPr>
                      <a:r>
                        <a:rPr sz="1000" b="0" spc="-10" dirty="0">
                          <a:solidFill>
                            <a:srgbClr val="231F20"/>
                          </a:solidFill>
                          <a:latin typeface="Gotham Book"/>
                          <a:cs typeface="Gotham Book"/>
                        </a:rPr>
                        <a:t>Hackett</a:t>
                      </a:r>
                      <a:endParaRPr sz="1000">
                        <a:latin typeface="Gotham Book"/>
                        <a:cs typeface="Gotham Book"/>
                      </a:endParaRPr>
                    </a:p>
                  </a:txBody>
                  <a:tcPr marL="0" marR="0" marT="47625" marB="0"/>
                </a:tc>
                <a:tc>
                  <a:txBody>
                    <a:bodyPr/>
                    <a:lstStyle/>
                    <a:p>
                      <a:pPr marL="57785">
                        <a:lnSpc>
                          <a:spcPct val="100000"/>
                        </a:lnSpc>
                        <a:spcBef>
                          <a:spcPts val="375"/>
                        </a:spcBef>
                      </a:pPr>
                      <a:r>
                        <a:rPr sz="1000" b="0" dirty="0">
                          <a:solidFill>
                            <a:srgbClr val="231F20"/>
                          </a:solidFill>
                          <a:latin typeface="Gotham Book"/>
                          <a:cs typeface="Gotham Book"/>
                        </a:rPr>
                        <a:t>Jessie</a:t>
                      </a:r>
                      <a:r>
                        <a:rPr sz="1000" b="0" spc="-5" dirty="0">
                          <a:solidFill>
                            <a:srgbClr val="231F20"/>
                          </a:solidFill>
                          <a:latin typeface="Gotham Book"/>
                          <a:cs typeface="Gotham Book"/>
                        </a:rPr>
                        <a:t> </a:t>
                      </a:r>
                      <a:r>
                        <a:rPr sz="1000" b="0" dirty="0">
                          <a:solidFill>
                            <a:srgbClr val="231F20"/>
                          </a:solidFill>
                          <a:latin typeface="Gotham Book"/>
                          <a:cs typeface="Gotham Book"/>
                        </a:rPr>
                        <a:t>E.</a:t>
                      </a:r>
                      <a:r>
                        <a:rPr sz="1000" b="0" spc="-5" dirty="0">
                          <a:solidFill>
                            <a:srgbClr val="231F20"/>
                          </a:solidFill>
                          <a:latin typeface="Gotham Book"/>
                          <a:cs typeface="Gotham Book"/>
                        </a:rPr>
                        <a:t> </a:t>
                      </a:r>
                      <a:r>
                        <a:rPr sz="1000" b="0" spc="-10" dirty="0">
                          <a:solidFill>
                            <a:srgbClr val="231F20"/>
                          </a:solidFill>
                          <a:latin typeface="Gotham Book"/>
                          <a:cs typeface="Gotham Book"/>
                        </a:rPr>
                        <a:t>Hackett</a:t>
                      </a:r>
                      <a:endParaRPr sz="1000">
                        <a:latin typeface="Gotham Book"/>
                        <a:cs typeface="Gotham Book"/>
                      </a:endParaRPr>
                    </a:p>
                  </a:txBody>
                  <a:tcPr marL="0" marR="0" marT="47625" marB="0"/>
                </a:tc>
                <a:tc>
                  <a:txBody>
                    <a:bodyPr/>
                    <a:lstStyle/>
                    <a:p>
                      <a:pPr marL="14604" algn="ctr">
                        <a:lnSpc>
                          <a:spcPct val="100000"/>
                        </a:lnSpc>
                        <a:spcBef>
                          <a:spcPts val="375"/>
                        </a:spcBef>
                      </a:pPr>
                      <a:r>
                        <a:rPr sz="1000" b="0" spc="-25" dirty="0">
                          <a:solidFill>
                            <a:srgbClr val="231F20"/>
                          </a:solidFill>
                          <a:latin typeface="Gotham Book"/>
                          <a:cs typeface="Gotham Book"/>
                        </a:rPr>
                        <a:t>414</a:t>
                      </a:r>
                      <a:endParaRPr sz="1000">
                        <a:latin typeface="Gotham Book"/>
                        <a:cs typeface="Gotham Book"/>
                      </a:endParaRPr>
                    </a:p>
                  </a:txBody>
                  <a:tcPr marL="0" marR="0" marT="47625" marB="0"/>
                </a:tc>
                <a:tc>
                  <a:txBody>
                    <a:bodyPr/>
                    <a:lstStyle/>
                    <a:p>
                      <a:pPr marL="16510" algn="ctr">
                        <a:lnSpc>
                          <a:spcPct val="100000"/>
                        </a:lnSpc>
                        <a:spcBef>
                          <a:spcPts val="375"/>
                        </a:spcBef>
                      </a:pPr>
                      <a:r>
                        <a:rPr sz="1000" b="0" spc="-20" dirty="0">
                          <a:solidFill>
                            <a:srgbClr val="231F20"/>
                          </a:solidFill>
                          <a:latin typeface="Gotham Book"/>
                          <a:cs typeface="Gotham Book"/>
                        </a:rPr>
                        <a:t>1950</a:t>
                      </a:r>
                      <a:endParaRPr sz="1000">
                        <a:latin typeface="Gotham Book"/>
                        <a:cs typeface="Gotham Book"/>
                      </a:endParaRPr>
                    </a:p>
                  </a:txBody>
                  <a:tcPr marL="0" marR="0" marT="47625" marB="0"/>
                </a:tc>
                <a:tc>
                  <a:txBody>
                    <a:bodyPr/>
                    <a:lstStyle/>
                    <a:p>
                      <a:pPr marL="53975">
                        <a:lnSpc>
                          <a:spcPct val="100000"/>
                        </a:lnSpc>
                        <a:spcBef>
                          <a:spcPts val="375"/>
                        </a:spcBef>
                      </a:pPr>
                      <a:r>
                        <a:rPr sz="1000" b="0" dirty="0">
                          <a:solidFill>
                            <a:srgbClr val="231F20"/>
                          </a:solidFill>
                          <a:latin typeface="Gotham Book"/>
                          <a:cs typeface="Gotham Book"/>
                        </a:rPr>
                        <a:t>Graduate</a:t>
                      </a:r>
                      <a:r>
                        <a:rPr sz="1000" b="0" spc="-15" dirty="0">
                          <a:solidFill>
                            <a:srgbClr val="231F20"/>
                          </a:solidFill>
                          <a:latin typeface="Gotham Book"/>
                          <a:cs typeface="Gotham Book"/>
                        </a:rPr>
                        <a:t> </a:t>
                      </a:r>
                      <a:r>
                        <a:rPr sz="1000" b="0" dirty="0">
                          <a:solidFill>
                            <a:srgbClr val="231F20"/>
                          </a:solidFill>
                          <a:latin typeface="Gotham Book"/>
                          <a:cs typeface="Gotham Book"/>
                        </a:rPr>
                        <a:t>scholarships</a:t>
                      </a:r>
                      <a:r>
                        <a:rPr sz="1000" b="0" spc="-15" dirty="0">
                          <a:solidFill>
                            <a:srgbClr val="231F20"/>
                          </a:solidFill>
                          <a:latin typeface="Gotham Book"/>
                          <a:cs typeface="Gotham Book"/>
                        </a:rPr>
                        <a:t> </a:t>
                      </a:r>
                      <a:r>
                        <a:rPr sz="1000" b="0" dirty="0">
                          <a:solidFill>
                            <a:srgbClr val="231F20"/>
                          </a:solidFill>
                          <a:latin typeface="Gotham Book"/>
                          <a:cs typeface="Gotham Book"/>
                        </a:rPr>
                        <a:t>&amp;</a:t>
                      </a:r>
                      <a:r>
                        <a:rPr sz="1000" b="0" spc="-15" dirty="0">
                          <a:solidFill>
                            <a:srgbClr val="231F20"/>
                          </a:solidFill>
                          <a:latin typeface="Gotham Book"/>
                          <a:cs typeface="Gotham Book"/>
                        </a:rPr>
                        <a:t> </a:t>
                      </a:r>
                      <a:r>
                        <a:rPr sz="1000" b="0" spc="-10" dirty="0">
                          <a:solidFill>
                            <a:srgbClr val="231F20"/>
                          </a:solidFill>
                          <a:latin typeface="Gotham Book"/>
                          <a:cs typeface="Gotham Book"/>
                        </a:rPr>
                        <a:t>fellowships</a:t>
                      </a:r>
                      <a:endParaRPr sz="1000">
                        <a:latin typeface="Gotham Book"/>
                        <a:cs typeface="Gotham Book"/>
                      </a:endParaRPr>
                    </a:p>
                  </a:txBody>
                  <a:tcPr marL="0" marR="0" marT="47625" marB="0"/>
                </a:tc>
                <a:extLst>
                  <a:ext uri="{0D108BD9-81ED-4DB2-BD59-A6C34878D82A}">
                    <a16:rowId xmlns:a16="http://schemas.microsoft.com/office/drawing/2014/main" val="10011"/>
                  </a:ext>
                </a:extLst>
              </a:tr>
              <a:tr h="342900">
                <a:tc>
                  <a:txBody>
                    <a:bodyPr/>
                    <a:lstStyle/>
                    <a:p>
                      <a:pPr marL="50800">
                        <a:lnSpc>
                          <a:spcPct val="100000"/>
                        </a:lnSpc>
                        <a:spcBef>
                          <a:spcPts val="670"/>
                        </a:spcBef>
                      </a:pPr>
                      <a:r>
                        <a:rPr sz="1000" b="0" spc="-10" dirty="0">
                          <a:solidFill>
                            <a:srgbClr val="231F20"/>
                          </a:solidFill>
                          <a:latin typeface="Gotham Book"/>
                          <a:cs typeface="Gotham Book"/>
                        </a:rPr>
                        <a:t>Herbolsheimer</a:t>
                      </a:r>
                      <a:endParaRPr sz="1000">
                        <a:latin typeface="Gotham Book"/>
                        <a:cs typeface="Gotham Book"/>
                      </a:endParaRPr>
                    </a:p>
                  </a:txBody>
                  <a:tcPr marL="0" marR="0" marT="85090" marB="0"/>
                </a:tc>
                <a:tc>
                  <a:txBody>
                    <a:bodyPr/>
                    <a:lstStyle/>
                    <a:p>
                      <a:pPr marL="57785">
                        <a:lnSpc>
                          <a:spcPct val="100000"/>
                        </a:lnSpc>
                        <a:spcBef>
                          <a:spcPts val="670"/>
                        </a:spcBef>
                      </a:pPr>
                      <a:r>
                        <a:rPr sz="1000" b="0" dirty="0">
                          <a:solidFill>
                            <a:srgbClr val="231F20"/>
                          </a:solidFill>
                          <a:latin typeface="Gotham Book"/>
                          <a:cs typeface="Gotham Book"/>
                        </a:rPr>
                        <a:t>Bertrand</a:t>
                      </a:r>
                      <a:r>
                        <a:rPr sz="1000" b="0" spc="-25" dirty="0">
                          <a:solidFill>
                            <a:srgbClr val="231F20"/>
                          </a:solidFill>
                          <a:latin typeface="Gotham Book"/>
                          <a:cs typeface="Gotham Book"/>
                        </a:rPr>
                        <a:t> </a:t>
                      </a:r>
                      <a:r>
                        <a:rPr sz="1000" b="0" spc="-50" dirty="0">
                          <a:solidFill>
                            <a:srgbClr val="231F20"/>
                          </a:solidFill>
                          <a:latin typeface="Gotham Book"/>
                          <a:cs typeface="Gotham Book"/>
                        </a:rPr>
                        <a:t>V.</a:t>
                      </a:r>
                      <a:r>
                        <a:rPr sz="1000" b="0" spc="-20" dirty="0">
                          <a:solidFill>
                            <a:srgbClr val="231F20"/>
                          </a:solidFill>
                          <a:latin typeface="Gotham Book"/>
                          <a:cs typeface="Gotham Book"/>
                        </a:rPr>
                        <a:t> </a:t>
                      </a:r>
                      <a:r>
                        <a:rPr sz="1000" b="0" spc="-10" dirty="0">
                          <a:solidFill>
                            <a:srgbClr val="231F20"/>
                          </a:solidFill>
                          <a:latin typeface="Gotham Book"/>
                          <a:cs typeface="Gotham Book"/>
                        </a:rPr>
                        <a:t>Herbolsheimer</a:t>
                      </a:r>
                      <a:endParaRPr sz="1000">
                        <a:latin typeface="Gotham Book"/>
                        <a:cs typeface="Gotham Book"/>
                      </a:endParaRPr>
                    </a:p>
                  </a:txBody>
                  <a:tcPr marL="0" marR="0" marT="85090" marB="0"/>
                </a:tc>
                <a:tc>
                  <a:txBody>
                    <a:bodyPr/>
                    <a:lstStyle/>
                    <a:p>
                      <a:pPr marL="14604" algn="ctr">
                        <a:lnSpc>
                          <a:spcPct val="100000"/>
                        </a:lnSpc>
                        <a:spcBef>
                          <a:spcPts val="670"/>
                        </a:spcBef>
                      </a:pPr>
                      <a:r>
                        <a:rPr sz="1000" b="0" spc="-25" dirty="0">
                          <a:solidFill>
                            <a:srgbClr val="231F20"/>
                          </a:solidFill>
                          <a:latin typeface="Gotham Book"/>
                          <a:cs typeface="Gotham Book"/>
                        </a:rPr>
                        <a:t>168</a:t>
                      </a:r>
                      <a:endParaRPr sz="1000">
                        <a:latin typeface="Gotham Book"/>
                        <a:cs typeface="Gotham Book"/>
                      </a:endParaRPr>
                    </a:p>
                  </a:txBody>
                  <a:tcPr marL="0" marR="0" marT="85090" marB="0"/>
                </a:tc>
                <a:tc>
                  <a:txBody>
                    <a:bodyPr/>
                    <a:lstStyle/>
                    <a:p>
                      <a:pPr marL="16510" algn="ctr">
                        <a:lnSpc>
                          <a:spcPct val="100000"/>
                        </a:lnSpc>
                        <a:spcBef>
                          <a:spcPts val="670"/>
                        </a:spcBef>
                      </a:pPr>
                      <a:r>
                        <a:rPr sz="1000" b="0" spc="-20" dirty="0">
                          <a:solidFill>
                            <a:srgbClr val="231F20"/>
                          </a:solidFill>
                          <a:latin typeface="Gotham Book"/>
                          <a:cs typeface="Gotham Book"/>
                        </a:rPr>
                        <a:t>2013</a:t>
                      </a:r>
                      <a:endParaRPr sz="1000">
                        <a:latin typeface="Gotham Book"/>
                        <a:cs typeface="Gotham Book"/>
                      </a:endParaRPr>
                    </a:p>
                  </a:txBody>
                  <a:tcPr marL="0" marR="0" marT="85090" marB="0"/>
                </a:tc>
                <a:tc>
                  <a:txBody>
                    <a:bodyPr/>
                    <a:lstStyle/>
                    <a:p>
                      <a:pPr marL="53975">
                        <a:lnSpc>
                          <a:spcPct val="100000"/>
                        </a:lnSpc>
                        <a:spcBef>
                          <a:spcPts val="670"/>
                        </a:spcBef>
                      </a:pPr>
                      <a:r>
                        <a:rPr sz="1000" b="0" spc="-10" dirty="0">
                          <a:solidFill>
                            <a:srgbClr val="231F20"/>
                          </a:solidFill>
                          <a:latin typeface="Gotham Book"/>
                          <a:cs typeface="Gotham Book"/>
                        </a:rPr>
                        <a:t>Improvement</a:t>
                      </a:r>
                      <a:r>
                        <a:rPr sz="1000" b="0" dirty="0">
                          <a:solidFill>
                            <a:srgbClr val="231F20"/>
                          </a:solidFill>
                          <a:latin typeface="Gotham Book"/>
                          <a:cs typeface="Gotham Book"/>
                        </a:rPr>
                        <a:t> of</a:t>
                      </a:r>
                      <a:r>
                        <a:rPr sz="1000" b="0" spc="15" dirty="0">
                          <a:solidFill>
                            <a:srgbClr val="231F20"/>
                          </a:solidFill>
                          <a:latin typeface="Gotham Book"/>
                          <a:cs typeface="Gotham Book"/>
                        </a:rPr>
                        <a:t> </a:t>
                      </a:r>
                      <a:r>
                        <a:rPr sz="1000" b="0" spc="-10" dirty="0">
                          <a:solidFill>
                            <a:srgbClr val="231F20"/>
                          </a:solidFill>
                          <a:latin typeface="Gotham Book"/>
                          <a:cs typeface="Gotham Book"/>
                        </a:rPr>
                        <a:t>Agriculture</a:t>
                      </a:r>
                      <a:endParaRPr sz="1000">
                        <a:latin typeface="Gotham Book"/>
                        <a:cs typeface="Gotham Book"/>
                      </a:endParaRPr>
                    </a:p>
                  </a:txBody>
                  <a:tcPr marL="0" marR="0" marT="85090" marB="0"/>
                </a:tc>
                <a:extLst>
                  <a:ext uri="{0D108BD9-81ED-4DB2-BD59-A6C34878D82A}">
                    <a16:rowId xmlns:a16="http://schemas.microsoft.com/office/drawing/2014/main" val="10012"/>
                  </a:ext>
                </a:extLst>
              </a:tr>
              <a:tr h="309880">
                <a:tc>
                  <a:txBody>
                    <a:bodyPr/>
                    <a:lstStyle/>
                    <a:p>
                      <a:pPr marL="50800">
                        <a:lnSpc>
                          <a:spcPct val="100000"/>
                        </a:lnSpc>
                        <a:spcBef>
                          <a:spcPts val="670"/>
                        </a:spcBef>
                      </a:pPr>
                      <a:r>
                        <a:rPr sz="1000" b="0" spc="-10" dirty="0">
                          <a:solidFill>
                            <a:srgbClr val="231F20"/>
                          </a:solidFill>
                          <a:latin typeface="Gotham Book"/>
                          <a:cs typeface="Gotham Book"/>
                        </a:rPr>
                        <a:t>Hubbell</a:t>
                      </a:r>
                      <a:endParaRPr sz="1000">
                        <a:latin typeface="Gotham Book"/>
                        <a:cs typeface="Gotham Book"/>
                      </a:endParaRPr>
                    </a:p>
                  </a:txBody>
                  <a:tcPr marL="0" marR="0" marT="85090" marB="0"/>
                </a:tc>
                <a:tc>
                  <a:txBody>
                    <a:bodyPr/>
                    <a:lstStyle/>
                    <a:p>
                      <a:pPr marL="57785">
                        <a:lnSpc>
                          <a:spcPct val="100000"/>
                        </a:lnSpc>
                        <a:spcBef>
                          <a:spcPts val="670"/>
                        </a:spcBef>
                      </a:pPr>
                      <a:r>
                        <a:rPr sz="1000" b="0" dirty="0">
                          <a:solidFill>
                            <a:srgbClr val="231F20"/>
                          </a:solidFill>
                          <a:latin typeface="Gotham Book"/>
                          <a:cs typeface="Gotham Book"/>
                        </a:rPr>
                        <a:t>Alta E. </a:t>
                      </a:r>
                      <a:r>
                        <a:rPr sz="1000" b="0" spc="-10" dirty="0">
                          <a:solidFill>
                            <a:srgbClr val="231F20"/>
                          </a:solidFill>
                          <a:latin typeface="Gotham Book"/>
                          <a:cs typeface="Gotham Book"/>
                        </a:rPr>
                        <a:t>Teter</a:t>
                      </a:r>
                      <a:endParaRPr sz="1000">
                        <a:latin typeface="Gotham Book"/>
                        <a:cs typeface="Gotham Book"/>
                      </a:endParaRPr>
                    </a:p>
                  </a:txBody>
                  <a:tcPr marL="0" marR="0" marT="85090" marB="0"/>
                </a:tc>
                <a:tc>
                  <a:txBody>
                    <a:bodyPr/>
                    <a:lstStyle/>
                    <a:p>
                      <a:pPr marL="14604" algn="ctr">
                        <a:lnSpc>
                          <a:spcPct val="100000"/>
                        </a:lnSpc>
                        <a:spcBef>
                          <a:spcPts val="670"/>
                        </a:spcBef>
                      </a:pPr>
                      <a:r>
                        <a:rPr sz="1000" b="0" spc="-25" dirty="0">
                          <a:solidFill>
                            <a:srgbClr val="231F20"/>
                          </a:solidFill>
                          <a:latin typeface="Gotham Book"/>
                          <a:cs typeface="Gotham Book"/>
                        </a:rPr>
                        <a:t>190</a:t>
                      </a:r>
                      <a:endParaRPr sz="1000">
                        <a:latin typeface="Gotham Book"/>
                        <a:cs typeface="Gotham Book"/>
                      </a:endParaRPr>
                    </a:p>
                  </a:txBody>
                  <a:tcPr marL="0" marR="0" marT="85090" marB="0"/>
                </a:tc>
                <a:tc>
                  <a:txBody>
                    <a:bodyPr/>
                    <a:lstStyle/>
                    <a:p>
                      <a:pPr marL="16510" algn="ctr">
                        <a:lnSpc>
                          <a:spcPct val="100000"/>
                        </a:lnSpc>
                        <a:spcBef>
                          <a:spcPts val="670"/>
                        </a:spcBef>
                      </a:pPr>
                      <a:r>
                        <a:rPr sz="1000" b="0" spc="-20" dirty="0">
                          <a:solidFill>
                            <a:srgbClr val="231F20"/>
                          </a:solidFill>
                          <a:latin typeface="Gotham Book"/>
                          <a:cs typeface="Gotham Book"/>
                        </a:rPr>
                        <a:t>1972</a:t>
                      </a:r>
                      <a:endParaRPr sz="1000">
                        <a:latin typeface="Gotham Book"/>
                        <a:cs typeface="Gotham Book"/>
                      </a:endParaRPr>
                    </a:p>
                  </a:txBody>
                  <a:tcPr marL="0" marR="0" marT="85090" marB="0"/>
                </a:tc>
                <a:tc>
                  <a:txBody>
                    <a:bodyPr/>
                    <a:lstStyle/>
                    <a:p>
                      <a:pPr marL="53975">
                        <a:lnSpc>
                          <a:spcPct val="100000"/>
                        </a:lnSpc>
                        <a:spcBef>
                          <a:spcPts val="670"/>
                        </a:spcBef>
                      </a:pPr>
                      <a:r>
                        <a:rPr sz="1000" b="0" dirty="0">
                          <a:solidFill>
                            <a:srgbClr val="231F20"/>
                          </a:solidFill>
                          <a:latin typeface="Gotham Book"/>
                          <a:cs typeface="Gotham Book"/>
                        </a:rPr>
                        <a:t>General</a:t>
                      </a:r>
                      <a:r>
                        <a:rPr sz="1000" b="0" spc="-20" dirty="0">
                          <a:solidFill>
                            <a:srgbClr val="231F20"/>
                          </a:solidFill>
                          <a:latin typeface="Gotham Book"/>
                          <a:cs typeface="Gotham Book"/>
                        </a:rPr>
                        <a:t> </a:t>
                      </a:r>
                      <a:r>
                        <a:rPr sz="1000" b="0" dirty="0">
                          <a:solidFill>
                            <a:srgbClr val="231F20"/>
                          </a:solidFill>
                          <a:latin typeface="Gotham Book"/>
                          <a:cs typeface="Gotham Book"/>
                        </a:rPr>
                        <a:t>educational</a:t>
                      </a:r>
                      <a:r>
                        <a:rPr sz="1000" b="0" spc="-15" dirty="0">
                          <a:solidFill>
                            <a:srgbClr val="231F20"/>
                          </a:solidFill>
                          <a:latin typeface="Gotham Book"/>
                          <a:cs typeface="Gotham Book"/>
                        </a:rPr>
                        <a:t> </a:t>
                      </a:r>
                      <a:r>
                        <a:rPr sz="1000" b="0" spc="-10" dirty="0">
                          <a:solidFill>
                            <a:srgbClr val="231F20"/>
                          </a:solidFill>
                          <a:latin typeface="Gotham Book"/>
                          <a:cs typeface="Gotham Book"/>
                        </a:rPr>
                        <a:t>purposes</a:t>
                      </a:r>
                      <a:endParaRPr sz="1000">
                        <a:latin typeface="Gotham Book"/>
                        <a:cs typeface="Gotham Book"/>
                      </a:endParaRPr>
                    </a:p>
                  </a:txBody>
                  <a:tcPr marL="0" marR="0" marT="85090" marB="0"/>
                </a:tc>
                <a:extLst>
                  <a:ext uri="{0D108BD9-81ED-4DB2-BD59-A6C34878D82A}">
                    <a16:rowId xmlns:a16="http://schemas.microsoft.com/office/drawing/2014/main" val="10013"/>
                  </a:ext>
                </a:extLst>
              </a:tr>
              <a:tr h="430530">
                <a:tc>
                  <a:txBody>
                    <a:bodyPr/>
                    <a:lstStyle/>
                    <a:p>
                      <a:pPr>
                        <a:lnSpc>
                          <a:spcPct val="100000"/>
                        </a:lnSpc>
                        <a:spcBef>
                          <a:spcPts val="35"/>
                        </a:spcBef>
                      </a:pPr>
                      <a:endParaRPr sz="850">
                        <a:latin typeface="Times New Roman"/>
                        <a:cs typeface="Times New Roman"/>
                      </a:endParaRPr>
                    </a:p>
                    <a:p>
                      <a:pPr marL="50800">
                        <a:lnSpc>
                          <a:spcPct val="100000"/>
                        </a:lnSpc>
                      </a:pPr>
                      <a:r>
                        <a:rPr sz="1000" b="0" spc="-10" dirty="0">
                          <a:solidFill>
                            <a:srgbClr val="231F20"/>
                          </a:solidFill>
                          <a:latin typeface="Gotham Book"/>
                          <a:cs typeface="Gotham Book"/>
                        </a:rPr>
                        <a:t>Hunter</a:t>
                      </a:r>
                      <a:endParaRPr sz="1000">
                        <a:latin typeface="Gotham Book"/>
                        <a:cs typeface="Gotham Book"/>
                      </a:endParaRPr>
                    </a:p>
                  </a:txBody>
                  <a:tcPr marL="0" marR="0" marT="4445" marB="0"/>
                </a:tc>
                <a:tc>
                  <a:txBody>
                    <a:bodyPr/>
                    <a:lstStyle/>
                    <a:p>
                      <a:pPr>
                        <a:lnSpc>
                          <a:spcPct val="100000"/>
                        </a:lnSpc>
                        <a:spcBef>
                          <a:spcPts val="35"/>
                        </a:spcBef>
                      </a:pPr>
                      <a:endParaRPr sz="850">
                        <a:latin typeface="Times New Roman"/>
                        <a:cs typeface="Times New Roman"/>
                      </a:endParaRPr>
                    </a:p>
                    <a:p>
                      <a:pPr marL="57785">
                        <a:lnSpc>
                          <a:spcPct val="100000"/>
                        </a:lnSpc>
                      </a:pPr>
                      <a:r>
                        <a:rPr sz="1000" b="0" dirty="0">
                          <a:solidFill>
                            <a:srgbClr val="231F20"/>
                          </a:solidFill>
                          <a:latin typeface="Gotham Book"/>
                          <a:cs typeface="Gotham Book"/>
                        </a:rPr>
                        <a:t>Ralph</a:t>
                      </a:r>
                      <a:r>
                        <a:rPr sz="1000" b="0" spc="-20" dirty="0">
                          <a:solidFill>
                            <a:srgbClr val="231F20"/>
                          </a:solidFill>
                          <a:latin typeface="Gotham Book"/>
                          <a:cs typeface="Gotham Book"/>
                        </a:rPr>
                        <a:t> </a:t>
                      </a:r>
                      <a:r>
                        <a:rPr sz="1000" b="0" dirty="0">
                          <a:solidFill>
                            <a:srgbClr val="231F20"/>
                          </a:solidFill>
                          <a:latin typeface="Gotham Book"/>
                          <a:cs typeface="Gotham Book"/>
                        </a:rPr>
                        <a:t>O.</a:t>
                      </a:r>
                      <a:r>
                        <a:rPr sz="1000" b="0" spc="-15" dirty="0">
                          <a:solidFill>
                            <a:srgbClr val="231F20"/>
                          </a:solidFill>
                          <a:latin typeface="Gotham Book"/>
                          <a:cs typeface="Gotham Book"/>
                        </a:rPr>
                        <a:t> </a:t>
                      </a:r>
                      <a:r>
                        <a:rPr sz="1000" b="0" dirty="0">
                          <a:solidFill>
                            <a:srgbClr val="231F20"/>
                          </a:solidFill>
                          <a:latin typeface="Gotham Book"/>
                          <a:cs typeface="Gotham Book"/>
                        </a:rPr>
                        <a:t>&amp;</a:t>
                      </a:r>
                      <a:r>
                        <a:rPr sz="1000" b="0" spc="-20" dirty="0">
                          <a:solidFill>
                            <a:srgbClr val="231F20"/>
                          </a:solidFill>
                          <a:latin typeface="Gotham Book"/>
                          <a:cs typeface="Gotham Book"/>
                        </a:rPr>
                        <a:t> </a:t>
                      </a:r>
                      <a:r>
                        <a:rPr sz="1000" b="0" dirty="0">
                          <a:solidFill>
                            <a:srgbClr val="231F20"/>
                          </a:solidFill>
                          <a:latin typeface="Gotham Book"/>
                          <a:cs typeface="Gotham Book"/>
                        </a:rPr>
                        <a:t>Mabel</a:t>
                      </a:r>
                      <a:r>
                        <a:rPr sz="1000" b="0" spc="-15" dirty="0">
                          <a:solidFill>
                            <a:srgbClr val="231F20"/>
                          </a:solidFill>
                          <a:latin typeface="Gotham Book"/>
                          <a:cs typeface="Gotham Book"/>
                        </a:rPr>
                        <a:t> </a:t>
                      </a:r>
                      <a:r>
                        <a:rPr sz="1000" b="0" spc="-30" dirty="0">
                          <a:solidFill>
                            <a:srgbClr val="231F20"/>
                          </a:solidFill>
                          <a:latin typeface="Gotham Book"/>
                          <a:cs typeface="Gotham Book"/>
                        </a:rPr>
                        <a:t>F.</a:t>
                      </a:r>
                      <a:r>
                        <a:rPr sz="1000" b="0" spc="-15" dirty="0">
                          <a:solidFill>
                            <a:srgbClr val="231F20"/>
                          </a:solidFill>
                          <a:latin typeface="Gotham Book"/>
                          <a:cs typeface="Gotham Book"/>
                        </a:rPr>
                        <a:t> </a:t>
                      </a:r>
                      <a:r>
                        <a:rPr sz="1000" b="0" spc="-10" dirty="0">
                          <a:solidFill>
                            <a:srgbClr val="231F20"/>
                          </a:solidFill>
                          <a:latin typeface="Gotham Book"/>
                          <a:cs typeface="Gotham Book"/>
                        </a:rPr>
                        <a:t>Hunter</a:t>
                      </a:r>
                      <a:endParaRPr sz="1000">
                        <a:latin typeface="Gotham Book"/>
                        <a:cs typeface="Gotham Book"/>
                      </a:endParaRPr>
                    </a:p>
                  </a:txBody>
                  <a:tcPr marL="0" marR="0" marT="4445" marB="0"/>
                </a:tc>
                <a:tc>
                  <a:txBody>
                    <a:bodyPr/>
                    <a:lstStyle/>
                    <a:p>
                      <a:pPr>
                        <a:lnSpc>
                          <a:spcPct val="100000"/>
                        </a:lnSpc>
                        <a:spcBef>
                          <a:spcPts val="35"/>
                        </a:spcBef>
                      </a:pPr>
                      <a:endParaRPr sz="850">
                        <a:latin typeface="Times New Roman"/>
                        <a:cs typeface="Times New Roman"/>
                      </a:endParaRPr>
                    </a:p>
                    <a:p>
                      <a:pPr marL="14604" algn="ctr">
                        <a:lnSpc>
                          <a:spcPct val="100000"/>
                        </a:lnSpc>
                      </a:pPr>
                      <a:r>
                        <a:rPr sz="1000" b="0" spc="-20" dirty="0">
                          <a:solidFill>
                            <a:srgbClr val="231F20"/>
                          </a:solidFill>
                          <a:latin typeface="Gotham Book"/>
                          <a:cs typeface="Gotham Book"/>
                        </a:rPr>
                        <a:t>1,251</a:t>
                      </a:r>
                      <a:endParaRPr sz="1000">
                        <a:latin typeface="Gotham Book"/>
                        <a:cs typeface="Gotham Book"/>
                      </a:endParaRPr>
                    </a:p>
                  </a:txBody>
                  <a:tcPr marL="0" marR="0" marT="4445" marB="0"/>
                </a:tc>
                <a:tc>
                  <a:txBody>
                    <a:bodyPr/>
                    <a:lstStyle/>
                    <a:p>
                      <a:pPr>
                        <a:lnSpc>
                          <a:spcPct val="100000"/>
                        </a:lnSpc>
                        <a:spcBef>
                          <a:spcPts val="35"/>
                        </a:spcBef>
                      </a:pPr>
                      <a:endParaRPr sz="850">
                        <a:latin typeface="Times New Roman"/>
                        <a:cs typeface="Times New Roman"/>
                      </a:endParaRPr>
                    </a:p>
                    <a:p>
                      <a:pPr marL="13335" algn="ctr">
                        <a:lnSpc>
                          <a:spcPct val="100000"/>
                        </a:lnSpc>
                      </a:pPr>
                      <a:r>
                        <a:rPr sz="1000" b="0" spc="-20" dirty="0">
                          <a:solidFill>
                            <a:srgbClr val="231F20"/>
                          </a:solidFill>
                          <a:latin typeface="Gotham Book"/>
                          <a:cs typeface="Gotham Book"/>
                        </a:rPr>
                        <a:t>1975</a:t>
                      </a:r>
                      <a:endParaRPr sz="1000">
                        <a:latin typeface="Gotham Book"/>
                        <a:cs typeface="Gotham Book"/>
                      </a:endParaRPr>
                    </a:p>
                  </a:txBody>
                  <a:tcPr marL="0" marR="0" marT="4445" marB="0"/>
                </a:tc>
                <a:tc>
                  <a:txBody>
                    <a:bodyPr/>
                    <a:lstStyle/>
                    <a:p>
                      <a:pPr marL="53975" marR="419734">
                        <a:lnSpc>
                          <a:spcPct val="100000"/>
                        </a:lnSpc>
                        <a:spcBef>
                          <a:spcPts val="415"/>
                        </a:spcBef>
                      </a:pPr>
                      <a:r>
                        <a:rPr sz="1000" b="0" dirty="0">
                          <a:solidFill>
                            <a:srgbClr val="231F20"/>
                          </a:solidFill>
                          <a:latin typeface="Gotham Book"/>
                          <a:cs typeface="Gotham Book"/>
                        </a:rPr>
                        <a:t>Scholarships</a:t>
                      </a:r>
                      <a:r>
                        <a:rPr sz="1000" b="0" spc="-10" dirty="0">
                          <a:solidFill>
                            <a:srgbClr val="231F20"/>
                          </a:solidFill>
                          <a:latin typeface="Gotham Book"/>
                          <a:cs typeface="Gotham Book"/>
                        </a:rPr>
                        <a:t> </a:t>
                      </a:r>
                      <a:r>
                        <a:rPr sz="1000" b="0" dirty="0">
                          <a:solidFill>
                            <a:srgbClr val="231F20"/>
                          </a:solidFill>
                          <a:latin typeface="Gotham Book"/>
                          <a:cs typeface="Gotham Book"/>
                        </a:rPr>
                        <a:t>-</a:t>
                      </a:r>
                      <a:r>
                        <a:rPr sz="1000" b="0" spc="-5" dirty="0">
                          <a:solidFill>
                            <a:srgbClr val="231F20"/>
                          </a:solidFill>
                          <a:latin typeface="Gotham Book"/>
                          <a:cs typeface="Gotham Book"/>
                        </a:rPr>
                        <a:t> </a:t>
                      </a:r>
                      <a:r>
                        <a:rPr sz="1000" b="0" dirty="0">
                          <a:solidFill>
                            <a:srgbClr val="231F20"/>
                          </a:solidFill>
                          <a:latin typeface="Gotham Book"/>
                          <a:cs typeface="Gotham Book"/>
                        </a:rPr>
                        <a:t>College</a:t>
                      </a:r>
                      <a:r>
                        <a:rPr sz="1000" b="0" spc="-5" dirty="0">
                          <a:solidFill>
                            <a:srgbClr val="231F20"/>
                          </a:solidFill>
                          <a:latin typeface="Gotham Book"/>
                          <a:cs typeface="Gotham Book"/>
                        </a:rPr>
                        <a:t> </a:t>
                      </a:r>
                      <a:r>
                        <a:rPr sz="1000" b="0" dirty="0">
                          <a:solidFill>
                            <a:srgbClr val="231F20"/>
                          </a:solidFill>
                          <a:latin typeface="Gotham Book"/>
                          <a:cs typeface="Gotham Book"/>
                        </a:rPr>
                        <a:t>of</a:t>
                      </a:r>
                      <a:r>
                        <a:rPr sz="1000" b="0" spc="-5" dirty="0">
                          <a:solidFill>
                            <a:srgbClr val="231F20"/>
                          </a:solidFill>
                          <a:latin typeface="Gotham Book"/>
                          <a:cs typeface="Gotham Book"/>
                        </a:rPr>
                        <a:t> </a:t>
                      </a:r>
                      <a:r>
                        <a:rPr sz="1000" b="0" spc="-10" dirty="0">
                          <a:solidFill>
                            <a:srgbClr val="231F20"/>
                          </a:solidFill>
                          <a:latin typeface="Gotham Book"/>
                          <a:cs typeface="Gotham Book"/>
                        </a:rPr>
                        <a:t>Agricultural, </a:t>
                      </a:r>
                      <a:r>
                        <a:rPr sz="1000" b="0" dirty="0">
                          <a:solidFill>
                            <a:srgbClr val="231F20"/>
                          </a:solidFill>
                          <a:latin typeface="Gotham Book"/>
                          <a:cs typeface="Gotham Book"/>
                        </a:rPr>
                        <a:t>Consumer</a:t>
                      </a:r>
                      <a:r>
                        <a:rPr sz="1000" b="0" spc="-25" dirty="0">
                          <a:solidFill>
                            <a:srgbClr val="231F20"/>
                          </a:solidFill>
                          <a:latin typeface="Gotham Book"/>
                          <a:cs typeface="Gotham Book"/>
                        </a:rPr>
                        <a:t> </a:t>
                      </a:r>
                      <a:r>
                        <a:rPr sz="1000" b="0" dirty="0">
                          <a:solidFill>
                            <a:srgbClr val="231F20"/>
                          </a:solidFill>
                          <a:latin typeface="Gotham Book"/>
                          <a:cs typeface="Gotham Book"/>
                        </a:rPr>
                        <a:t>&amp;</a:t>
                      </a:r>
                      <a:r>
                        <a:rPr sz="1000" b="0" spc="-20" dirty="0">
                          <a:solidFill>
                            <a:srgbClr val="231F20"/>
                          </a:solidFill>
                          <a:latin typeface="Gotham Book"/>
                          <a:cs typeface="Gotham Book"/>
                        </a:rPr>
                        <a:t> </a:t>
                      </a:r>
                      <a:r>
                        <a:rPr sz="1000" b="0" dirty="0">
                          <a:solidFill>
                            <a:srgbClr val="231F20"/>
                          </a:solidFill>
                          <a:latin typeface="Gotham Book"/>
                          <a:cs typeface="Gotham Book"/>
                        </a:rPr>
                        <a:t>Environmental</a:t>
                      </a:r>
                      <a:r>
                        <a:rPr sz="1000" b="0" spc="-25" dirty="0">
                          <a:solidFill>
                            <a:srgbClr val="231F20"/>
                          </a:solidFill>
                          <a:latin typeface="Gotham Book"/>
                          <a:cs typeface="Gotham Book"/>
                        </a:rPr>
                        <a:t> </a:t>
                      </a:r>
                      <a:r>
                        <a:rPr sz="1000" b="0" spc="-10" dirty="0">
                          <a:solidFill>
                            <a:srgbClr val="231F20"/>
                          </a:solidFill>
                          <a:latin typeface="Gotham Book"/>
                          <a:cs typeface="Gotham Book"/>
                        </a:rPr>
                        <a:t>Sciences</a:t>
                      </a:r>
                      <a:endParaRPr sz="1000">
                        <a:latin typeface="Gotham Book"/>
                        <a:cs typeface="Gotham Book"/>
                      </a:endParaRPr>
                    </a:p>
                  </a:txBody>
                  <a:tcPr marL="0" marR="0" marT="52705" marB="0"/>
                </a:tc>
                <a:extLst>
                  <a:ext uri="{0D108BD9-81ED-4DB2-BD59-A6C34878D82A}">
                    <a16:rowId xmlns:a16="http://schemas.microsoft.com/office/drawing/2014/main" val="10014"/>
                  </a:ext>
                </a:extLst>
              </a:tr>
              <a:tr h="273050">
                <a:tc>
                  <a:txBody>
                    <a:bodyPr/>
                    <a:lstStyle/>
                    <a:p>
                      <a:pPr marL="50800">
                        <a:lnSpc>
                          <a:spcPct val="100000"/>
                        </a:lnSpc>
                        <a:spcBef>
                          <a:spcPts val="415"/>
                        </a:spcBef>
                      </a:pPr>
                      <a:r>
                        <a:rPr sz="1000" b="0" dirty="0">
                          <a:solidFill>
                            <a:srgbClr val="231F20"/>
                          </a:solidFill>
                          <a:latin typeface="Gotham Book"/>
                          <a:cs typeface="Gotham Book"/>
                        </a:rPr>
                        <a:t>Hunter</a:t>
                      </a:r>
                      <a:r>
                        <a:rPr sz="1000" b="0" spc="-15" dirty="0">
                          <a:solidFill>
                            <a:srgbClr val="231F20"/>
                          </a:solidFill>
                          <a:latin typeface="Gotham Book"/>
                          <a:cs typeface="Gotham Book"/>
                        </a:rPr>
                        <a:t> </a:t>
                      </a:r>
                      <a:r>
                        <a:rPr sz="1000" b="0" spc="-25" dirty="0">
                          <a:solidFill>
                            <a:srgbClr val="231F20"/>
                          </a:solidFill>
                          <a:latin typeface="Gotham Book"/>
                          <a:cs typeface="Gotham Book"/>
                        </a:rPr>
                        <a:t>#6</a:t>
                      </a:r>
                      <a:endParaRPr sz="1000">
                        <a:latin typeface="Gotham Book"/>
                        <a:cs typeface="Gotham Book"/>
                      </a:endParaRPr>
                    </a:p>
                  </a:txBody>
                  <a:tcPr marL="0" marR="0" marT="52705" marB="0"/>
                </a:tc>
                <a:tc>
                  <a:txBody>
                    <a:bodyPr/>
                    <a:lstStyle/>
                    <a:p>
                      <a:pPr marL="57785">
                        <a:lnSpc>
                          <a:spcPct val="100000"/>
                        </a:lnSpc>
                        <a:spcBef>
                          <a:spcPts val="415"/>
                        </a:spcBef>
                      </a:pPr>
                      <a:r>
                        <a:rPr sz="1000" b="0" dirty="0">
                          <a:solidFill>
                            <a:srgbClr val="231F20"/>
                          </a:solidFill>
                          <a:latin typeface="Gotham Book"/>
                          <a:cs typeface="Gotham Book"/>
                        </a:rPr>
                        <a:t>Ralph</a:t>
                      </a:r>
                      <a:r>
                        <a:rPr sz="1000" b="0" spc="-20" dirty="0">
                          <a:solidFill>
                            <a:srgbClr val="231F20"/>
                          </a:solidFill>
                          <a:latin typeface="Gotham Book"/>
                          <a:cs typeface="Gotham Book"/>
                        </a:rPr>
                        <a:t> </a:t>
                      </a:r>
                      <a:r>
                        <a:rPr sz="1000" b="0" dirty="0">
                          <a:solidFill>
                            <a:srgbClr val="231F20"/>
                          </a:solidFill>
                          <a:latin typeface="Gotham Book"/>
                          <a:cs typeface="Gotham Book"/>
                        </a:rPr>
                        <a:t>O.</a:t>
                      </a:r>
                      <a:r>
                        <a:rPr sz="1000" b="0" spc="-15" dirty="0">
                          <a:solidFill>
                            <a:srgbClr val="231F20"/>
                          </a:solidFill>
                          <a:latin typeface="Gotham Book"/>
                          <a:cs typeface="Gotham Book"/>
                        </a:rPr>
                        <a:t> </a:t>
                      </a:r>
                      <a:r>
                        <a:rPr sz="1000" b="0" dirty="0">
                          <a:solidFill>
                            <a:srgbClr val="231F20"/>
                          </a:solidFill>
                          <a:latin typeface="Gotham Book"/>
                          <a:cs typeface="Gotham Book"/>
                        </a:rPr>
                        <a:t>&amp;</a:t>
                      </a:r>
                      <a:r>
                        <a:rPr sz="1000" b="0" spc="-20" dirty="0">
                          <a:solidFill>
                            <a:srgbClr val="231F20"/>
                          </a:solidFill>
                          <a:latin typeface="Gotham Book"/>
                          <a:cs typeface="Gotham Book"/>
                        </a:rPr>
                        <a:t> </a:t>
                      </a:r>
                      <a:r>
                        <a:rPr sz="1000" b="0" dirty="0">
                          <a:solidFill>
                            <a:srgbClr val="231F20"/>
                          </a:solidFill>
                          <a:latin typeface="Gotham Book"/>
                          <a:cs typeface="Gotham Book"/>
                        </a:rPr>
                        <a:t>Mabel</a:t>
                      </a:r>
                      <a:r>
                        <a:rPr sz="1000" b="0" spc="-15" dirty="0">
                          <a:solidFill>
                            <a:srgbClr val="231F20"/>
                          </a:solidFill>
                          <a:latin typeface="Gotham Book"/>
                          <a:cs typeface="Gotham Book"/>
                        </a:rPr>
                        <a:t> </a:t>
                      </a:r>
                      <a:r>
                        <a:rPr sz="1000" b="0" spc="-30" dirty="0">
                          <a:solidFill>
                            <a:srgbClr val="231F20"/>
                          </a:solidFill>
                          <a:latin typeface="Gotham Book"/>
                          <a:cs typeface="Gotham Book"/>
                        </a:rPr>
                        <a:t>F.</a:t>
                      </a:r>
                      <a:r>
                        <a:rPr sz="1000" b="0" spc="-15" dirty="0">
                          <a:solidFill>
                            <a:srgbClr val="231F20"/>
                          </a:solidFill>
                          <a:latin typeface="Gotham Book"/>
                          <a:cs typeface="Gotham Book"/>
                        </a:rPr>
                        <a:t> </a:t>
                      </a:r>
                      <a:r>
                        <a:rPr sz="1000" b="0" spc="-10" dirty="0">
                          <a:solidFill>
                            <a:srgbClr val="231F20"/>
                          </a:solidFill>
                          <a:latin typeface="Gotham Book"/>
                          <a:cs typeface="Gotham Book"/>
                        </a:rPr>
                        <a:t>Hunter</a:t>
                      </a:r>
                      <a:endParaRPr sz="1000">
                        <a:latin typeface="Gotham Book"/>
                        <a:cs typeface="Gotham Book"/>
                      </a:endParaRPr>
                    </a:p>
                  </a:txBody>
                  <a:tcPr marL="0" marR="0" marT="52705" marB="0"/>
                </a:tc>
                <a:tc>
                  <a:txBody>
                    <a:bodyPr/>
                    <a:lstStyle/>
                    <a:p>
                      <a:pPr marL="14604" algn="ctr">
                        <a:lnSpc>
                          <a:spcPct val="100000"/>
                        </a:lnSpc>
                        <a:spcBef>
                          <a:spcPts val="415"/>
                        </a:spcBef>
                      </a:pPr>
                      <a:r>
                        <a:rPr sz="1000" b="0" spc="-25" dirty="0">
                          <a:solidFill>
                            <a:srgbClr val="231F20"/>
                          </a:solidFill>
                          <a:latin typeface="Gotham Book"/>
                          <a:cs typeface="Gotham Book"/>
                        </a:rPr>
                        <a:t>280</a:t>
                      </a:r>
                      <a:endParaRPr sz="1000">
                        <a:latin typeface="Gotham Book"/>
                        <a:cs typeface="Gotham Book"/>
                      </a:endParaRPr>
                    </a:p>
                  </a:txBody>
                  <a:tcPr marL="0" marR="0" marT="52705" marB="0"/>
                </a:tc>
                <a:tc>
                  <a:txBody>
                    <a:bodyPr/>
                    <a:lstStyle/>
                    <a:p>
                      <a:pPr marL="13335" algn="ctr">
                        <a:lnSpc>
                          <a:spcPct val="100000"/>
                        </a:lnSpc>
                        <a:spcBef>
                          <a:spcPts val="415"/>
                        </a:spcBef>
                      </a:pPr>
                      <a:r>
                        <a:rPr sz="1000" b="0" spc="-20" dirty="0">
                          <a:solidFill>
                            <a:srgbClr val="231F20"/>
                          </a:solidFill>
                          <a:latin typeface="Gotham Book"/>
                          <a:cs typeface="Gotham Book"/>
                        </a:rPr>
                        <a:t>1975</a:t>
                      </a:r>
                      <a:endParaRPr sz="1000">
                        <a:latin typeface="Gotham Book"/>
                        <a:cs typeface="Gotham Book"/>
                      </a:endParaRPr>
                    </a:p>
                  </a:txBody>
                  <a:tcPr marL="0" marR="0" marT="52705" marB="0"/>
                </a:tc>
                <a:tc>
                  <a:txBody>
                    <a:bodyPr/>
                    <a:lstStyle/>
                    <a:p>
                      <a:pPr marL="53975">
                        <a:lnSpc>
                          <a:spcPct val="100000"/>
                        </a:lnSpc>
                        <a:spcBef>
                          <a:spcPts val="415"/>
                        </a:spcBef>
                      </a:pPr>
                      <a:r>
                        <a:rPr sz="1000" b="0" dirty="0">
                          <a:solidFill>
                            <a:srgbClr val="231F20"/>
                          </a:solidFill>
                          <a:latin typeface="Gotham Book"/>
                          <a:cs typeface="Gotham Book"/>
                        </a:rPr>
                        <a:t>Agricultural</a:t>
                      </a:r>
                      <a:r>
                        <a:rPr sz="1000" b="0" spc="-65" dirty="0">
                          <a:solidFill>
                            <a:srgbClr val="231F20"/>
                          </a:solidFill>
                          <a:latin typeface="Gotham Book"/>
                          <a:cs typeface="Gotham Book"/>
                        </a:rPr>
                        <a:t> </a:t>
                      </a:r>
                      <a:r>
                        <a:rPr sz="1000" b="0" spc="-10" dirty="0">
                          <a:solidFill>
                            <a:srgbClr val="231F20"/>
                          </a:solidFill>
                          <a:latin typeface="Gotham Book"/>
                          <a:cs typeface="Gotham Book"/>
                        </a:rPr>
                        <a:t>Research</a:t>
                      </a:r>
                      <a:endParaRPr sz="1000">
                        <a:latin typeface="Gotham Book"/>
                        <a:cs typeface="Gotham Book"/>
                      </a:endParaRPr>
                    </a:p>
                  </a:txBody>
                  <a:tcPr marL="0" marR="0" marT="52705" marB="0"/>
                </a:tc>
                <a:extLst>
                  <a:ext uri="{0D108BD9-81ED-4DB2-BD59-A6C34878D82A}">
                    <a16:rowId xmlns:a16="http://schemas.microsoft.com/office/drawing/2014/main" val="10015"/>
                  </a:ext>
                </a:extLst>
              </a:tr>
              <a:tr h="572770">
                <a:tc>
                  <a:txBody>
                    <a:bodyPr/>
                    <a:lstStyle/>
                    <a:p>
                      <a:pPr>
                        <a:lnSpc>
                          <a:spcPct val="100000"/>
                        </a:lnSpc>
                      </a:pPr>
                      <a:endParaRPr sz="850">
                        <a:latin typeface="Times New Roman"/>
                        <a:cs typeface="Times New Roman"/>
                      </a:endParaRPr>
                    </a:p>
                    <a:p>
                      <a:pPr marL="50800" marR="318135">
                        <a:lnSpc>
                          <a:spcPct val="100000"/>
                        </a:lnSpc>
                      </a:pPr>
                      <a:r>
                        <a:rPr sz="1000" b="0" spc="-10" dirty="0">
                          <a:solidFill>
                            <a:srgbClr val="231F20"/>
                          </a:solidFill>
                          <a:latin typeface="Gotham Book"/>
                          <a:cs typeface="Gotham Book"/>
                        </a:rPr>
                        <a:t>O’Connell/ Phillips</a:t>
                      </a:r>
                      <a:endParaRPr sz="1000">
                        <a:latin typeface="Gotham Book"/>
                        <a:cs typeface="Gotham Book"/>
                      </a:endParaRPr>
                    </a:p>
                  </a:txBody>
                  <a:tcPr marL="0" marR="0" marT="0" marB="0"/>
                </a:tc>
                <a:tc>
                  <a:txBody>
                    <a:bodyPr/>
                    <a:lstStyle/>
                    <a:p>
                      <a:pPr>
                        <a:lnSpc>
                          <a:spcPct val="100000"/>
                        </a:lnSpc>
                      </a:pPr>
                      <a:endParaRPr sz="850">
                        <a:latin typeface="Times New Roman"/>
                        <a:cs typeface="Times New Roman"/>
                      </a:endParaRPr>
                    </a:p>
                    <a:p>
                      <a:pPr marL="57785" marR="247650">
                        <a:lnSpc>
                          <a:spcPct val="100000"/>
                        </a:lnSpc>
                      </a:pPr>
                      <a:r>
                        <a:rPr sz="1000" b="0" dirty="0">
                          <a:solidFill>
                            <a:srgbClr val="231F20"/>
                          </a:solidFill>
                          <a:latin typeface="Gotham Book"/>
                          <a:cs typeface="Gotham Book"/>
                        </a:rPr>
                        <a:t>Frances</a:t>
                      </a:r>
                      <a:r>
                        <a:rPr sz="1000" b="0" spc="-40" dirty="0">
                          <a:solidFill>
                            <a:srgbClr val="231F20"/>
                          </a:solidFill>
                          <a:latin typeface="Gotham Book"/>
                          <a:cs typeface="Gotham Book"/>
                        </a:rPr>
                        <a:t> </a:t>
                      </a:r>
                      <a:r>
                        <a:rPr sz="1000" b="0" spc="-30" dirty="0">
                          <a:solidFill>
                            <a:srgbClr val="231F20"/>
                          </a:solidFill>
                          <a:latin typeface="Gotham Book"/>
                          <a:cs typeface="Gotham Book"/>
                        </a:rPr>
                        <a:t>P.</a:t>
                      </a:r>
                      <a:r>
                        <a:rPr sz="1000" b="0" spc="-40" dirty="0">
                          <a:solidFill>
                            <a:srgbClr val="231F20"/>
                          </a:solidFill>
                          <a:latin typeface="Gotham Book"/>
                          <a:cs typeface="Gotham Book"/>
                        </a:rPr>
                        <a:t> </a:t>
                      </a:r>
                      <a:r>
                        <a:rPr sz="1000" b="0" dirty="0">
                          <a:solidFill>
                            <a:srgbClr val="231F20"/>
                          </a:solidFill>
                          <a:latin typeface="Gotham Book"/>
                          <a:cs typeface="Gotham Book"/>
                        </a:rPr>
                        <a:t>O’Connell</a:t>
                      </a:r>
                      <a:r>
                        <a:rPr sz="1000" b="0" spc="-35" dirty="0">
                          <a:solidFill>
                            <a:srgbClr val="231F20"/>
                          </a:solidFill>
                          <a:latin typeface="Gotham Book"/>
                          <a:cs typeface="Gotham Book"/>
                        </a:rPr>
                        <a:t> </a:t>
                      </a:r>
                      <a:r>
                        <a:rPr sz="1000" b="0" spc="-25" dirty="0">
                          <a:solidFill>
                            <a:srgbClr val="231F20"/>
                          </a:solidFill>
                          <a:latin typeface="Gotham Book"/>
                          <a:cs typeface="Gotham Book"/>
                        </a:rPr>
                        <a:t>and </a:t>
                      </a:r>
                      <a:r>
                        <a:rPr sz="1000" b="0" dirty="0">
                          <a:solidFill>
                            <a:srgbClr val="231F20"/>
                          </a:solidFill>
                          <a:latin typeface="Gotham Book"/>
                          <a:cs typeface="Gotham Book"/>
                        </a:rPr>
                        <a:t>John</a:t>
                      </a:r>
                      <a:r>
                        <a:rPr sz="1000" b="0" spc="-20" dirty="0">
                          <a:solidFill>
                            <a:srgbClr val="231F20"/>
                          </a:solidFill>
                          <a:latin typeface="Gotham Book"/>
                          <a:cs typeface="Gotham Book"/>
                        </a:rPr>
                        <a:t> </a:t>
                      </a:r>
                      <a:r>
                        <a:rPr sz="1000" b="0" dirty="0">
                          <a:solidFill>
                            <a:srgbClr val="231F20"/>
                          </a:solidFill>
                          <a:latin typeface="Gotham Book"/>
                          <a:cs typeface="Gotham Book"/>
                        </a:rPr>
                        <a:t>D.</a:t>
                      </a:r>
                      <a:r>
                        <a:rPr sz="1000" b="0" spc="-20" dirty="0">
                          <a:solidFill>
                            <a:srgbClr val="231F20"/>
                          </a:solidFill>
                          <a:latin typeface="Gotham Book"/>
                          <a:cs typeface="Gotham Book"/>
                        </a:rPr>
                        <a:t> </a:t>
                      </a:r>
                      <a:r>
                        <a:rPr sz="1000" b="0" spc="-10" dirty="0">
                          <a:solidFill>
                            <a:srgbClr val="231F20"/>
                          </a:solidFill>
                          <a:latin typeface="Gotham Book"/>
                          <a:cs typeface="Gotham Book"/>
                        </a:rPr>
                        <a:t>Phillips</a:t>
                      </a:r>
                      <a:endParaRPr sz="1000">
                        <a:latin typeface="Gotham Book"/>
                        <a:cs typeface="Gotham Book"/>
                      </a:endParaRPr>
                    </a:p>
                  </a:txBody>
                  <a:tcPr marL="0" marR="0" marT="0" marB="0"/>
                </a:tc>
                <a:tc>
                  <a:txBody>
                    <a:bodyPr/>
                    <a:lstStyle/>
                    <a:p>
                      <a:pPr>
                        <a:lnSpc>
                          <a:spcPct val="100000"/>
                        </a:lnSpc>
                        <a:spcBef>
                          <a:spcPts val="25"/>
                        </a:spcBef>
                      </a:pPr>
                      <a:endParaRPr sz="1350">
                        <a:latin typeface="Times New Roman"/>
                        <a:cs typeface="Times New Roman"/>
                      </a:endParaRPr>
                    </a:p>
                    <a:p>
                      <a:pPr marL="14604" algn="ctr">
                        <a:lnSpc>
                          <a:spcPct val="100000"/>
                        </a:lnSpc>
                      </a:pPr>
                      <a:r>
                        <a:rPr sz="1000" b="0" spc="-25" dirty="0">
                          <a:solidFill>
                            <a:srgbClr val="231F20"/>
                          </a:solidFill>
                          <a:latin typeface="Gotham Book"/>
                          <a:cs typeface="Gotham Book"/>
                        </a:rPr>
                        <a:t>188</a:t>
                      </a:r>
                      <a:endParaRPr sz="1000">
                        <a:latin typeface="Gotham Book"/>
                        <a:cs typeface="Gotham Book"/>
                      </a:endParaRPr>
                    </a:p>
                  </a:txBody>
                  <a:tcPr marL="0" marR="0" marT="3175" marB="0"/>
                </a:tc>
                <a:tc>
                  <a:txBody>
                    <a:bodyPr/>
                    <a:lstStyle/>
                    <a:p>
                      <a:pPr>
                        <a:lnSpc>
                          <a:spcPct val="100000"/>
                        </a:lnSpc>
                        <a:spcBef>
                          <a:spcPts val="25"/>
                        </a:spcBef>
                      </a:pPr>
                      <a:endParaRPr sz="1350">
                        <a:latin typeface="Times New Roman"/>
                        <a:cs typeface="Times New Roman"/>
                      </a:endParaRPr>
                    </a:p>
                    <a:p>
                      <a:pPr marL="16510" algn="ctr">
                        <a:lnSpc>
                          <a:spcPct val="100000"/>
                        </a:lnSpc>
                      </a:pPr>
                      <a:r>
                        <a:rPr sz="1000" b="0" spc="-20" dirty="0">
                          <a:solidFill>
                            <a:srgbClr val="231F20"/>
                          </a:solidFill>
                          <a:latin typeface="Gotham Book"/>
                          <a:cs typeface="Gotham Book"/>
                        </a:rPr>
                        <a:t>2017</a:t>
                      </a:r>
                      <a:endParaRPr sz="1000">
                        <a:latin typeface="Gotham Book"/>
                        <a:cs typeface="Gotham Book"/>
                      </a:endParaRPr>
                    </a:p>
                  </a:txBody>
                  <a:tcPr marL="0" marR="0" marT="3175" marB="0"/>
                </a:tc>
                <a:tc>
                  <a:txBody>
                    <a:bodyPr/>
                    <a:lstStyle/>
                    <a:p>
                      <a:pPr marL="53975" marR="268605">
                        <a:lnSpc>
                          <a:spcPct val="100000"/>
                        </a:lnSpc>
                        <a:spcBef>
                          <a:spcPts val="375"/>
                        </a:spcBef>
                      </a:pPr>
                      <a:r>
                        <a:rPr sz="1000" b="0" dirty="0">
                          <a:solidFill>
                            <a:srgbClr val="231F20"/>
                          </a:solidFill>
                          <a:latin typeface="Gotham Book"/>
                          <a:cs typeface="Gotham Book"/>
                        </a:rPr>
                        <a:t>College</a:t>
                      </a:r>
                      <a:r>
                        <a:rPr sz="1000" b="0" spc="-15" dirty="0">
                          <a:solidFill>
                            <a:srgbClr val="231F20"/>
                          </a:solidFill>
                          <a:latin typeface="Gotham Book"/>
                          <a:cs typeface="Gotham Book"/>
                        </a:rPr>
                        <a:t> </a:t>
                      </a:r>
                      <a:r>
                        <a:rPr sz="1000" b="0" dirty="0">
                          <a:solidFill>
                            <a:srgbClr val="231F20"/>
                          </a:solidFill>
                          <a:latin typeface="Gotham Book"/>
                          <a:cs typeface="Gotham Book"/>
                        </a:rPr>
                        <a:t>of</a:t>
                      </a:r>
                      <a:r>
                        <a:rPr sz="1000" b="0" spc="-15" dirty="0">
                          <a:solidFill>
                            <a:srgbClr val="231F20"/>
                          </a:solidFill>
                          <a:latin typeface="Gotham Book"/>
                          <a:cs typeface="Gotham Book"/>
                        </a:rPr>
                        <a:t> </a:t>
                      </a:r>
                      <a:r>
                        <a:rPr sz="1000" b="0" dirty="0">
                          <a:solidFill>
                            <a:srgbClr val="231F20"/>
                          </a:solidFill>
                          <a:latin typeface="Gotham Book"/>
                          <a:cs typeface="Gotham Book"/>
                        </a:rPr>
                        <a:t>Liberal</a:t>
                      </a:r>
                      <a:r>
                        <a:rPr sz="1000" b="0" spc="-15" dirty="0">
                          <a:solidFill>
                            <a:srgbClr val="231F20"/>
                          </a:solidFill>
                          <a:latin typeface="Gotham Book"/>
                          <a:cs typeface="Gotham Book"/>
                        </a:rPr>
                        <a:t> </a:t>
                      </a:r>
                      <a:r>
                        <a:rPr sz="1000" b="0" dirty="0">
                          <a:solidFill>
                            <a:srgbClr val="231F20"/>
                          </a:solidFill>
                          <a:latin typeface="Gotham Book"/>
                          <a:cs typeface="Gotham Book"/>
                        </a:rPr>
                        <a:t>Arts,</a:t>
                      </a:r>
                      <a:r>
                        <a:rPr sz="1000" b="0" spc="-15" dirty="0">
                          <a:solidFill>
                            <a:srgbClr val="231F20"/>
                          </a:solidFill>
                          <a:latin typeface="Gotham Book"/>
                          <a:cs typeface="Gotham Book"/>
                        </a:rPr>
                        <a:t> </a:t>
                      </a:r>
                      <a:r>
                        <a:rPr sz="1000" b="0" dirty="0">
                          <a:solidFill>
                            <a:srgbClr val="231F20"/>
                          </a:solidFill>
                          <a:latin typeface="Gotham Book"/>
                          <a:cs typeface="Gotham Book"/>
                        </a:rPr>
                        <a:t>College</a:t>
                      </a:r>
                      <a:r>
                        <a:rPr sz="1000" b="0" spc="-10" dirty="0">
                          <a:solidFill>
                            <a:srgbClr val="231F20"/>
                          </a:solidFill>
                          <a:latin typeface="Gotham Book"/>
                          <a:cs typeface="Gotham Book"/>
                        </a:rPr>
                        <a:t> </a:t>
                      </a:r>
                      <a:r>
                        <a:rPr sz="1000" b="0" spc="-25" dirty="0">
                          <a:solidFill>
                            <a:srgbClr val="231F20"/>
                          </a:solidFill>
                          <a:latin typeface="Gotham Book"/>
                          <a:cs typeface="Gotham Book"/>
                        </a:rPr>
                        <a:t>of </a:t>
                      </a:r>
                      <a:r>
                        <a:rPr sz="1000" b="0" dirty="0">
                          <a:solidFill>
                            <a:srgbClr val="231F20"/>
                          </a:solidFill>
                          <a:latin typeface="Gotham Book"/>
                          <a:cs typeface="Gotham Book"/>
                        </a:rPr>
                        <a:t>Agricultural,</a:t>
                      </a:r>
                      <a:r>
                        <a:rPr sz="1000" b="0" spc="-25" dirty="0">
                          <a:solidFill>
                            <a:srgbClr val="231F20"/>
                          </a:solidFill>
                          <a:latin typeface="Gotham Book"/>
                          <a:cs typeface="Gotham Book"/>
                        </a:rPr>
                        <a:t> </a:t>
                      </a:r>
                      <a:r>
                        <a:rPr sz="1000" b="0" dirty="0">
                          <a:solidFill>
                            <a:srgbClr val="231F20"/>
                          </a:solidFill>
                          <a:latin typeface="Gotham Book"/>
                          <a:cs typeface="Gotham Book"/>
                        </a:rPr>
                        <a:t>Consumer</a:t>
                      </a:r>
                      <a:r>
                        <a:rPr sz="1000" b="0" spc="-25" dirty="0">
                          <a:solidFill>
                            <a:srgbClr val="231F20"/>
                          </a:solidFill>
                          <a:latin typeface="Gotham Book"/>
                          <a:cs typeface="Gotham Book"/>
                        </a:rPr>
                        <a:t> </a:t>
                      </a:r>
                      <a:r>
                        <a:rPr sz="1000" b="0" dirty="0">
                          <a:solidFill>
                            <a:srgbClr val="231F20"/>
                          </a:solidFill>
                          <a:latin typeface="Gotham Book"/>
                          <a:cs typeface="Gotham Book"/>
                        </a:rPr>
                        <a:t>&amp;</a:t>
                      </a:r>
                      <a:r>
                        <a:rPr sz="1000" b="0" spc="-25" dirty="0">
                          <a:solidFill>
                            <a:srgbClr val="231F20"/>
                          </a:solidFill>
                          <a:latin typeface="Gotham Book"/>
                          <a:cs typeface="Gotham Book"/>
                        </a:rPr>
                        <a:t> </a:t>
                      </a:r>
                      <a:r>
                        <a:rPr sz="1000" b="0" spc="-10" dirty="0">
                          <a:solidFill>
                            <a:srgbClr val="231F20"/>
                          </a:solidFill>
                          <a:latin typeface="Gotham Book"/>
                          <a:cs typeface="Gotham Book"/>
                        </a:rPr>
                        <a:t>Environmental Sciences</a:t>
                      </a:r>
                      <a:endParaRPr sz="1000">
                        <a:latin typeface="Gotham Book"/>
                        <a:cs typeface="Gotham Book"/>
                      </a:endParaRPr>
                    </a:p>
                  </a:txBody>
                  <a:tcPr marL="0" marR="0" marT="47625" marB="0"/>
                </a:tc>
                <a:extLst>
                  <a:ext uri="{0D108BD9-81ED-4DB2-BD59-A6C34878D82A}">
                    <a16:rowId xmlns:a16="http://schemas.microsoft.com/office/drawing/2014/main" val="10016"/>
                  </a:ext>
                </a:extLst>
              </a:tr>
              <a:tr h="305435">
                <a:tc>
                  <a:txBody>
                    <a:bodyPr/>
                    <a:lstStyle/>
                    <a:p>
                      <a:pPr marL="50800">
                        <a:lnSpc>
                          <a:spcPct val="100000"/>
                        </a:lnSpc>
                        <a:spcBef>
                          <a:spcPts val="375"/>
                        </a:spcBef>
                      </a:pPr>
                      <a:r>
                        <a:rPr sz="1000" b="0" spc="-10" dirty="0">
                          <a:solidFill>
                            <a:srgbClr val="231F20"/>
                          </a:solidFill>
                          <a:latin typeface="Gotham Book"/>
                          <a:cs typeface="Gotham Book"/>
                        </a:rPr>
                        <a:t>Spillman</a:t>
                      </a:r>
                      <a:endParaRPr sz="1000">
                        <a:latin typeface="Gotham Book"/>
                        <a:cs typeface="Gotham Book"/>
                      </a:endParaRPr>
                    </a:p>
                  </a:txBody>
                  <a:tcPr marL="0" marR="0" marT="47625" marB="0"/>
                </a:tc>
                <a:tc>
                  <a:txBody>
                    <a:bodyPr/>
                    <a:lstStyle/>
                    <a:p>
                      <a:pPr marL="57785">
                        <a:lnSpc>
                          <a:spcPct val="100000"/>
                        </a:lnSpc>
                        <a:spcBef>
                          <a:spcPts val="375"/>
                        </a:spcBef>
                      </a:pPr>
                      <a:r>
                        <a:rPr sz="1000" b="0" dirty="0">
                          <a:solidFill>
                            <a:srgbClr val="231F20"/>
                          </a:solidFill>
                          <a:latin typeface="Gotham Book"/>
                          <a:cs typeface="Gotham Book"/>
                        </a:rPr>
                        <a:t>Robert</a:t>
                      </a:r>
                      <a:r>
                        <a:rPr sz="1000" b="0" spc="-15" dirty="0">
                          <a:solidFill>
                            <a:srgbClr val="231F20"/>
                          </a:solidFill>
                          <a:latin typeface="Gotham Book"/>
                          <a:cs typeface="Gotham Book"/>
                        </a:rPr>
                        <a:t> </a:t>
                      </a:r>
                      <a:r>
                        <a:rPr sz="1000" b="0" dirty="0">
                          <a:solidFill>
                            <a:srgbClr val="231F20"/>
                          </a:solidFill>
                          <a:latin typeface="Gotham Book"/>
                          <a:cs typeface="Gotham Book"/>
                        </a:rPr>
                        <a:t>E.</a:t>
                      </a:r>
                      <a:r>
                        <a:rPr sz="1000" b="0" spc="-5" dirty="0">
                          <a:solidFill>
                            <a:srgbClr val="231F20"/>
                          </a:solidFill>
                          <a:latin typeface="Gotham Book"/>
                          <a:cs typeface="Gotham Book"/>
                        </a:rPr>
                        <a:t> </a:t>
                      </a:r>
                      <a:r>
                        <a:rPr sz="1000" b="0" spc="-10" dirty="0">
                          <a:solidFill>
                            <a:srgbClr val="231F20"/>
                          </a:solidFill>
                          <a:latin typeface="Gotham Book"/>
                          <a:cs typeface="Gotham Book"/>
                        </a:rPr>
                        <a:t>Spillman</a:t>
                      </a:r>
                      <a:endParaRPr sz="1000">
                        <a:latin typeface="Gotham Book"/>
                        <a:cs typeface="Gotham Book"/>
                      </a:endParaRPr>
                    </a:p>
                  </a:txBody>
                  <a:tcPr marL="0" marR="0" marT="47625" marB="0"/>
                </a:tc>
                <a:tc>
                  <a:txBody>
                    <a:bodyPr/>
                    <a:lstStyle/>
                    <a:p>
                      <a:pPr marL="14604" algn="ctr">
                        <a:lnSpc>
                          <a:spcPct val="100000"/>
                        </a:lnSpc>
                        <a:spcBef>
                          <a:spcPts val="375"/>
                        </a:spcBef>
                      </a:pPr>
                      <a:r>
                        <a:rPr sz="1000" b="0" spc="-25" dirty="0">
                          <a:solidFill>
                            <a:srgbClr val="231F20"/>
                          </a:solidFill>
                          <a:latin typeface="Gotham Book"/>
                          <a:cs typeface="Gotham Book"/>
                        </a:rPr>
                        <a:t>477</a:t>
                      </a:r>
                      <a:endParaRPr sz="1000">
                        <a:latin typeface="Gotham Book"/>
                        <a:cs typeface="Gotham Book"/>
                      </a:endParaRPr>
                    </a:p>
                  </a:txBody>
                  <a:tcPr marL="0" marR="0" marT="47625" marB="0"/>
                </a:tc>
                <a:tc>
                  <a:txBody>
                    <a:bodyPr/>
                    <a:lstStyle/>
                    <a:p>
                      <a:pPr marL="16510" algn="ctr">
                        <a:lnSpc>
                          <a:spcPct val="100000"/>
                        </a:lnSpc>
                        <a:spcBef>
                          <a:spcPts val="375"/>
                        </a:spcBef>
                      </a:pPr>
                      <a:r>
                        <a:rPr sz="1000" b="0" spc="-20" dirty="0">
                          <a:solidFill>
                            <a:srgbClr val="231F20"/>
                          </a:solidFill>
                          <a:latin typeface="Gotham Book"/>
                          <a:cs typeface="Gotham Book"/>
                        </a:rPr>
                        <a:t>2013</a:t>
                      </a:r>
                      <a:endParaRPr sz="1000">
                        <a:latin typeface="Gotham Book"/>
                        <a:cs typeface="Gotham Book"/>
                      </a:endParaRPr>
                    </a:p>
                  </a:txBody>
                  <a:tcPr marL="0" marR="0" marT="47625" marB="0"/>
                </a:tc>
                <a:tc>
                  <a:txBody>
                    <a:bodyPr/>
                    <a:lstStyle/>
                    <a:p>
                      <a:pPr marL="53975">
                        <a:lnSpc>
                          <a:spcPct val="100000"/>
                        </a:lnSpc>
                        <a:spcBef>
                          <a:spcPts val="375"/>
                        </a:spcBef>
                      </a:pPr>
                      <a:r>
                        <a:rPr sz="1000" b="0" dirty="0">
                          <a:solidFill>
                            <a:srgbClr val="231F20"/>
                          </a:solidFill>
                          <a:latin typeface="Gotham Book"/>
                          <a:cs typeface="Gotham Book"/>
                        </a:rPr>
                        <a:t>Agricultural</a:t>
                      </a:r>
                      <a:r>
                        <a:rPr sz="1000" b="0" spc="-25" dirty="0">
                          <a:solidFill>
                            <a:srgbClr val="231F20"/>
                          </a:solidFill>
                          <a:latin typeface="Gotham Book"/>
                          <a:cs typeface="Gotham Book"/>
                        </a:rPr>
                        <a:t> </a:t>
                      </a:r>
                      <a:r>
                        <a:rPr sz="1000" b="0" dirty="0">
                          <a:solidFill>
                            <a:srgbClr val="231F20"/>
                          </a:solidFill>
                          <a:latin typeface="Gotham Book"/>
                          <a:cs typeface="Gotham Book"/>
                        </a:rPr>
                        <a:t>Education</a:t>
                      </a:r>
                      <a:r>
                        <a:rPr sz="1000" b="0" spc="-25" dirty="0">
                          <a:solidFill>
                            <a:srgbClr val="231F20"/>
                          </a:solidFill>
                          <a:latin typeface="Gotham Book"/>
                          <a:cs typeface="Gotham Book"/>
                        </a:rPr>
                        <a:t> </a:t>
                      </a:r>
                      <a:r>
                        <a:rPr sz="1000" b="0" dirty="0">
                          <a:solidFill>
                            <a:srgbClr val="231F20"/>
                          </a:solidFill>
                          <a:latin typeface="Gotham Book"/>
                          <a:cs typeface="Gotham Book"/>
                        </a:rPr>
                        <a:t>and</a:t>
                      </a:r>
                      <a:r>
                        <a:rPr sz="1000" b="0" spc="-20" dirty="0">
                          <a:solidFill>
                            <a:srgbClr val="231F20"/>
                          </a:solidFill>
                          <a:latin typeface="Gotham Book"/>
                          <a:cs typeface="Gotham Book"/>
                        </a:rPr>
                        <a:t> </a:t>
                      </a:r>
                      <a:r>
                        <a:rPr sz="1000" b="0" spc="-10" dirty="0">
                          <a:solidFill>
                            <a:srgbClr val="231F20"/>
                          </a:solidFill>
                          <a:latin typeface="Gotham Book"/>
                          <a:cs typeface="Gotham Book"/>
                        </a:rPr>
                        <a:t>Scholarships</a:t>
                      </a:r>
                      <a:endParaRPr sz="1000">
                        <a:latin typeface="Gotham Book"/>
                        <a:cs typeface="Gotham Book"/>
                      </a:endParaRPr>
                    </a:p>
                  </a:txBody>
                  <a:tcPr marL="0" marR="0" marT="47625" marB="0"/>
                </a:tc>
                <a:extLst>
                  <a:ext uri="{0D108BD9-81ED-4DB2-BD59-A6C34878D82A}">
                    <a16:rowId xmlns:a16="http://schemas.microsoft.com/office/drawing/2014/main" val="10017"/>
                  </a:ext>
                </a:extLst>
              </a:tr>
              <a:tr h="305435">
                <a:tc>
                  <a:txBody>
                    <a:bodyPr/>
                    <a:lstStyle/>
                    <a:p>
                      <a:pPr marL="50800">
                        <a:lnSpc>
                          <a:spcPct val="100000"/>
                        </a:lnSpc>
                        <a:spcBef>
                          <a:spcPts val="670"/>
                        </a:spcBef>
                      </a:pPr>
                      <a:r>
                        <a:rPr sz="1000" b="0" spc="-20" dirty="0">
                          <a:solidFill>
                            <a:srgbClr val="231F20"/>
                          </a:solidFill>
                          <a:latin typeface="Gotham Book"/>
                          <a:cs typeface="Gotham Book"/>
                        </a:rPr>
                        <a:t>Voigt-</a:t>
                      </a:r>
                      <a:r>
                        <a:rPr sz="1000" b="0" spc="-10" dirty="0">
                          <a:solidFill>
                            <a:srgbClr val="231F20"/>
                          </a:solidFill>
                          <a:latin typeface="Gotham Book"/>
                          <a:cs typeface="Gotham Book"/>
                        </a:rPr>
                        <a:t>Freeman</a:t>
                      </a:r>
                      <a:endParaRPr sz="1000">
                        <a:latin typeface="Gotham Book"/>
                        <a:cs typeface="Gotham Book"/>
                      </a:endParaRPr>
                    </a:p>
                  </a:txBody>
                  <a:tcPr marL="0" marR="0" marT="85090" marB="0"/>
                </a:tc>
                <a:tc>
                  <a:txBody>
                    <a:bodyPr/>
                    <a:lstStyle/>
                    <a:p>
                      <a:pPr marL="57785">
                        <a:lnSpc>
                          <a:spcPct val="100000"/>
                        </a:lnSpc>
                        <a:spcBef>
                          <a:spcPts val="670"/>
                        </a:spcBef>
                      </a:pPr>
                      <a:r>
                        <a:rPr sz="1000" b="0" dirty="0">
                          <a:solidFill>
                            <a:srgbClr val="231F20"/>
                          </a:solidFill>
                          <a:latin typeface="Gotham Book"/>
                          <a:cs typeface="Gotham Book"/>
                        </a:rPr>
                        <a:t>Nellie</a:t>
                      </a:r>
                      <a:r>
                        <a:rPr sz="1000" b="0" spc="45" dirty="0">
                          <a:solidFill>
                            <a:srgbClr val="231F20"/>
                          </a:solidFill>
                          <a:latin typeface="Gotham Book"/>
                          <a:cs typeface="Gotham Book"/>
                        </a:rPr>
                        <a:t> </a:t>
                      </a:r>
                      <a:r>
                        <a:rPr sz="1000" b="0" spc="-20" dirty="0">
                          <a:solidFill>
                            <a:srgbClr val="231F20"/>
                          </a:solidFill>
                          <a:latin typeface="Gotham Book"/>
                          <a:cs typeface="Gotham Book"/>
                        </a:rPr>
                        <a:t>Voigt-</a:t>
                      </a:r>
                      <a:r>
                        <a:rPr sz="1000" b="0" spc="-10" dirty="0">
                          <a:solidFill>
                            <a:srgbClr val="231F20"/>
                          </a:solidFill>
                          <a:latin typeface="Gotham Book"/>
                          <a:cs typeface="Gotham Book"/>
                        </a:rPr>
                        <a:t>Freeman</a:t>
                      </a:r>
                      <a:endParaRPr sz="1000">
                        <a:latin typeface="Gotham Book"/>
                        <a:cs typeface="Gotham Book"/>
                      </a:endParaRPr>
                    </a:p>
                  </a:txBody>
                  <a:tcPr marL="0" marR="0" marT="85090" marB="0"/>
                </a:tc>
                <a:tc>
                  <a:txBody>
                    <a:bodyPr/>
                    <a:lstStyle/>
                    <a:p>
                      <a:pPr marL="14604" algn="ctr">
                        <a:lnSpc>
                          <a:spcPct val="100000"/>
                        </a:lnSpc>
                        <a:spcBef>
                          <a:spcPts val="670"/>
                        </a:spcBef>
                      </a:pPr>
                      <a:r>
                        <a:rPr sz="1000" b="0" spc="-25" dirty="0">
                          <a:solidFill>
                            <a:srgbClr val="231F20"/>
                          </a:solidFill>
                          <a:latin typeface="Gotham Book"/>
                          <a:cs typeface="Gotham Book"/>
                        </a:rPr>
                        <a:t>218</a:t>
                      </a:r>
                      <a:endParaRPr sz="1000">
                        <a:latin typeface="Gotham Book"/>
                        <a:cs typeface="Gotham Book"/>
                      </a:endParaRPr>
                    </a:p>
                  </a:txBody>
                  <a:tcPr marL="0" marR="0" marT="85090" marB="0"/>
                </a:tc>
                <a:tc>
                  <a:txBody>
                    <a:bodyPr/>
                    <a:lstStyle/>
                    <a:p>
                      <a:pPr marL="16510" algn="ctr">
                        <a:lnSpc>
                          <a:spcPct val="100000"/>
                        </a:lnSpc>
                        <a:spcBef>
                          <a:spcPts val="670"/>
                        </a:spcBef>
                      </a:pPr>
                      <a:r>
                        <a:rPr sz="1000" b="0" spc="-20" dirty="0">
                          <a:solidFill>
                            <a:srgbClr val="231F20"/>
                          </a:solidFill>
                          <a:latin typeface="Gotham Book"/>
                          <a:cs typeface="Gotham Book"/>
                        </a:rPr>
                        <a:t>1996</a:t>
                      </a:r>
                      <a:endParaRPr sz="1000">
                        <a:latin typeface="Gotham Book"/>
                        <a:cs typeface="Gotham Book"/>
                      </a:endParaRPr>
                    </a:p>
                  </a:txBody>
                  <a:tcPr marL="0" marR="0" marT="85090" marB="0"/>
                </a:tc>
                <a:tc>
                  <a:txBody>
                    <a:bodyPr/>
                    <a:lstStyle/>
                    <a:p>
                      <a:pPr marL="53975">
                        <a:lnSpc>
                          <a:spcPct val="100000"/>
                        </a:lnSpc>
                        <a:spcBef>
                          <a:spcPts val="670"/>
                        </a:spcBef>
                      </a:pPr>
                      <a:r>
                        <a:rPr sz="1000" b="0" dirty="0">
                          <a:solidFill>
                            <a:srgbClr val="231F20"/>
                          </a:solidFill>
                          <a:latin typeface="Gotham Book"/>
                          <a:cs typeface="Gotham Book"/>
                        </a:rPr>
                        <a:t>Agricultural</a:t>
                      </a:r>
                      <a:r>
                        <a:rPr sz="1000" b="0" spc="-65" dirty="0">
                          <a:solidFill>
                            <a:srgbClr val="231F20"/>
                          </a:solidFill>
                          <a:latin typeface="Gotham Book"/>
                          <a:cs typeface="Gotham Book"/>
                        </a:rPr>
                        <a:t> </a:t>
                      </a:r>
                      <a:r>
                        <a:rPr sz="1000" b="0" spc="-10" dirty="0">
                          <a:solidFill>
                            <a:srgbClr val="231F20"/>
                          </a:solidFill>
                          <a:latin typeface="Gotham Book"/>
                          <a:cs typeface="Gotham Book"/>
                        </a:rPr>
                        <a:t>Research</a:t>
                      </a:r>
                      <a:endParaRPr sz="1000">
                        <a:latin typeface="Gotham Book"/>
                        <a:cs typeface="Gotham Book"/>
                      </a:endParaRPr>
                    </a:p>
                  </a:txBody>
                  <a:tcPr marL="0" marR="0" marT="85090" marB="0"/>
                </a:tc>
                <a:extLst>
                  <a:ext uri="{0D108BD9-81ED-4DB2-BD59-A6C34878D82A}">
                    <a16:rowId xmlns:a16="http://schemas.microsoft.com/office/drawing/2014/main" val="10018"/>
                  </a:ext>
                </a:extLst>
              </a:tr>
              <a:tr h="535940">
                <a:tc>
                  <a:txBody>
                    <a:bodyPr/>
                    <a:lstStyle/>
                    <a:p>
                      <a:pPr>
                        <a:lnSpc>
                          <a:spcPct val="100000"/>
                        </a:lnSpc>
                        <a:spcBef>
                          <a:spcPts val="25"/>
                        </a:spcBef>
                      </a:pPr>
                      <a:endParaRPr sz="1350">
                        <a:latin typeface="Times New Roman"/>
                        <a:cs typeface="Times New Roman"/>
                      </a:endParaRPr>
                    </a:p>
                    <a:p>
                      <a:pPr marL="50800">
                        <a:lnSpc>
                          <a:spcPct val="100000"/>
                        </a:lnSpc>
                      </a:pPr>
                      <a:r>
                        <a:rPr sz="1000" b="0" spc="-10" dirty="0">
                          <a:solidFill>
                            <a:srgbClr val="231F20"/>
                          </a:solidFill>
                          <a:latin typeface="Gotham Book"/>
                          <a:cs typeface="Gotham Book"/>
                        </a:rPr>
                        <a:t>Waffle</a:t>
                      </a:r>
                      <a:endParaRPr sz="1000">
                        <a:latin typeface="Gotham Book"/>
                        <a:cs typeface="Gotham Book"/>
                      </a:endParaRPr>
                    </a:p>
                  </a:txBody>
                  <a:tcPr marL="0" marR="0" marT="3175" marB="0"/>
                </a:tc>
                <a:tc>
                  <a:txBody>
                    <a:bodyPr/>
                    <a:lstStyle/>
                    <a:p>
                      <a:pPr>
                        <a:lnSpc>
                          <a:spcPct val="100000"/>
                        </a:lnSpc>
                        <a:spcBef>
                          <a:spcPts val="25"/>
                        </a:spcBef>
                      </a:pPr>
                      <a:endParaRPr sz="1350">
                        <a:latin typeface="Times New Roman"/>
                        <a:cs typeface="Times New Roman"/>
                      </a:endParaRPr>
                    </a:p>
                    <a:p>
                      <a:pPr marL="57785">
                        <a:lnSpc>
                          <a:spcPct val="100000"/>
                        </a:lnSpc>
                      </a:pPr>
                      <a:r>
                        <a:rPr sz="1000" b="0" dirty="0">
                          <a:solidFill>
                            <a:srgbClr val="231F20"/>
                          </a:solidFill>
                          <a:latin typeface="Gotham Book"/>
                          <a:cs typeface="Gotham Book"/>
                        </a:rPr>
                        <a:t>Dorothy</a:t>
                      </a:r>
                      <a:r>
                        <a:rPr sz="1000" b="0" spc="-45" dirty="0">
                          <a:solidFill>
                            <a:srgbClr val="231F20"/>
                          </a:solidFill>
                          <a:latin typeface="Gotham Book"/>
                          <a:cs typeface="Gotham Book"/>
                        </a:rPr>
                        <a:t> </a:t>
                      </a:r>
                      <a:r>
                        <a:rPr sz="1000" b="0" dirty="0">
                          <a:solidFill>
                            <a:srgbClr val="231F20"/>
                          </a:solidFill>
                          <a:latin typeface="Gotham Book"/>
                          <a:cs typeface="Gotham Book"/>
                        </a:rPr>
                        <a:t>Foersterling</a:t>
                      </a:r>
                      <a:r>
                        <a:rPr sz="1000" b="0" spc="-40" dirty="0">
                          <a:solidFill>
                            <a:srgbClr val="231F20"/>
                          </a:solidFill>
                          <a:latin typeface="Gotham Book"/>
                          <a:cs typeface="Gotham Book"/>
                        </a:rPr>
                        <a:t> </a:t>
                      </a:r>
                      <a:r>
                        <a:rPr sz="1000" b="0" spc="-10" dirty="0">
                          <a:solidFill>
                            <a:srgbClr val="231F20"/>
                          </a:solidFill>
                          <a:latin typeface="Gotham Book"/>
                          <a:cs typeface="Gotham Book"/>
                        </a:rPr>
                        <a:t>Waffle</a:t>
                      </a:r>
                      <a:endParaRPr sz="1000">
                        <a:latin typeface="Gotham Book"/>
                        <a:cs typeface="Gotham Book"/>
                      </a:endParaRPr>
                    </a:p>
                  </a:txBody>
                  <a:tcPr marL="0" marR="0" marT="3175" marB="0"/>
                </a:tc>
                <a:tc>
                  <a:txBody>
                    <a:bodyPr/>
                    <a:lstStyle/>
                    <a:p>
                      <a:pPr>
                        <a:lnSpc>
                          <a:spcPct val="100000"/>
                        </a:lnSpc>
                        <a:spcBef>
                          <a:spcPts val="25"/>
                        </a:spcBef>
                      </a:pPr>
                      <a:endParaRPr sz="1350">
                        <a:latin typeface="Times New Roman"/>
                        <a:cs typeface="Times New Roman"/>
                      </a:endParaRPr>
                    </a:p>
                    <a:p>
                      <a:pPr marL="14604" algn="ctr">
                        <a:lnSpc>
                          <a:spcPct val="100000"/>
                        </a:lnSpc>
                      </a:pPr>
                      <a:r>
                        <a:rPr sz="1000" b="0" spc="-25" dirty="0">
                          <a:solidFill>
                            <a:srgbClr val="231F20"/>
                          </a:solidFill>
                          <a:latin typeface="Gotham Book"/>
                          <a:cs typeface="Gotham Book"/>
                        </a:rPr>
                        <a:t>120</a:t>
                      </a:r>
                      <a:endParaRPr sz="1000">
                        <a:latin typeface="Gotham Book"/>
                        <a:cs typeface="Gotham Book"/>
                      </a:endParaRPr>
                    </a:p>
                  </a:txBody>
                  <a:tcPr marL="0" marR="0" marT="3175" marB="0"/>
                </a:tc>
                <a:tc>
                  <a:txBody>
                    <a:bodyPr/>
                    <a:lstStyle/>
                    <a:p>
                      <a:pPr>
                        <a:lnSpc>
                          <a:spcPct val="100000"/>
                        </a:lnSpc>
                        <a:spcBef>
                          <a:spcPts val="25"/>
                        </a:spcBef>
                      </a:pPr>
                      <a:endParaRPr sz="1350">
                        <a:latin typeface="Times New Roman"/>
                        <a:cs typeface="Times New Roman"/>
                      </a:endParaRPr>
                    </a:p>
                    <a:p>
                      <a:pPr marL="16510" algn="ctr">
                        <a:lnSpc>
                          <a:spcPct val="100000"/>
                        </a:lnSpc>
                      </a:pPr>
                      <a:r>
                        <a:rPr sz="1000" b="0" spc="-20" dirty="0">
                          <a:solidFill>
                            <a:srgbClr val="231F20"/>
                          </a:solidFill>
                          <a:latin typeface="Gotham Book"/>
                          <a:cs typeface="Gotham Book"/>
                        </a:rPr>
                        <a:t>1994</a:t>
                      </a:r>
                      <a:endParaRPr sz="1000">
                        <a:latin typeface="Gotham Book"/>
                        <a:cs typeface="Gotham Book"/>
                      </a:endParaRPr>
                    </a:p>
                  </a:txBody>
                  <a:tcPr marL="0" marR="0" marT="3175" marB="0"/>
                </a:tc>
                <a:tc>
                  <a:txBody>
                    <a:bodyPr/>
                    <a:lstStyle/>
                    <a:p>
                      <a:pPr marL="53975" marR="268605">
                        <a:lnSpc>
                          <a:spcPct val="100000"/>
                        </a:lnSpc>
                        <a:spcBef>
                          <a:spcPts val="375"/>
                        </a:spcBef>
                      </a:pPr>
                      <a:r>
                        <a:rPr sz="1000" b="0" dirty="0">
                          <a:solidFill>
                            <a:srgbClr val="231F20"/>
                          </a:solidFill>
                          <a:latin typeface="Gotham Book"/>
                          <a:cs typeface="Gotham Book"/>
                        </a:rPr>
                        <a:t>Student</a:t>
                      </a:r>
                      <a:r>
                        <a:rPr sz="1000" b="0" spc="-10" dirty="0">
                          <a:solidFill>
                            <a:srgbClr val="231F20"/>
                          </a:solidFill>
                          <a:latin typeface="Gotham Book"/>
                          <a:cs typeface="Gotham Book"/>
                        </a:rPr>
                        <a:t> </a:t>
                      </a:r>
                      <a:r>
                        <a:rPr sz="1000" b="0" dirty="0">
                          <a:solidFill>
                            <a:srgbClr val="231F20"/>
                          </a:solidFill>
                          <a:latin typeface="Gotham Book"/>
                          <a:cs typeface="Gotham Book"/>
                        </a:rPr>
                        <a:t>Scholarships</a:t>
                      </a:r>
                      <a:r>
                        <a:rPr sz="1000" b="0" spc="-5" dirty="0">
                          <a:solidFill>
                            <a:srgbClr val="231F20"/>
                          </a:solidFill>
                          <a:latin typeface="Gotham Book"/>
                          <a:cs typeface="Gotham Book"/>
                        </a:rPr>
                        <a:t> </a:t>
                      </a:r>
                      <a:r>
                        <a:rPr sz="1000" b="0" dirty="0">
                          <a:solidFill>
                            <a:srgbClr val="231F20"/>
                          </a:solidFill>
                          <a:latin typeface="Gotham Book"/>
                          <a:cs typeface="Gotham Book"/>
                        </a:rPr>
                        <a:t>-</a:t>
                      </a:r>
                      <a:r>
                        <a:rPr sz="1000" b="0" spc="-10" dirty="0">
                          <a:solidFill>
                            <a:srgbClr val="231F20"/>
                          </a:solidFill>
                          <a:latin typeface="Gotham Book"/>
                          <a:cs typeface="Gotham Book"/>
                        </a:rPr>
                        <a:t> </a:t>
                      </a:r>
                      <a:r>
                        <a:rPr sz="1000" b="0" dirty="0">
                          <a:solidFill>
                            <a:srgbClr val="231F20"/>
                          </a:solidFill>
                          <a:latin typeface="Gotham Book"/>
                          <a:cs typeface="Gotham Book"/>
                        </a:rPr>
                        <a:t>College</a:t>
                      </a:r>
                      <a:r>
                        <a:rPr sz="1000" b="0" spc="-5" dirty="0">
                          <a:solidFill>
                            <a:srgbClr val="231F20"/>
                          </a:solidFill>
                          <a:latin typeface="Gotham Book"/>
                          <a:cs typeface="Gotham Book"/>
                        </a:rPr>
                        <a:t> </a:t>
                      </a:r>
                      <a:r>
                        <a:rPr sz="1000" b="0" spc="-25" dirty="0">
                          <a:solidFill>
                            <a:srgbClr val="231F20"/>
                          </a:solidFill>
                          <a:latin typeface="Gotham Book"/>
                          <a:cs typeface="Gotham Book"/>
                        </a:rPr>
                        <a:t>of </a:t>
                      </a:r>
                      <a:r>
                        <a:rPr sz="1000" b="0" dirty="0">
                          <a:solidFill>
                            <a:srgbClr val="231F20"/>
                          </a:solidFill>
                          <a:latin typeface="Gotham Book"/>
                          <a:cs typeface="Gotham Book"/>
                        </a:rPr>
                        <a:t>Agricultural,</a:t>
                      </a:r>
                      <a:r>
                        <a:rPr sz="1000" b="0" spc="-25" dirty="0">
                          <a:solidFill>
                            <a:srgbClr val="231F20"/>
                          </a:solidFill>
                          <a:latin typeface="Gotham Book"/>
                          <a:cs typeface="Gotham Book"/>
                        </a:rPr>
                        <a:t> </a:t>
                      </a:r>
                      <a:r>
                        <a:rPr sz="1000" b="0" dirty="0">
                          <a:solidFill>
                            <a:srgbClr val="231F20"/>
                          </a:solidFill>
                          <a:latin typeface="Gotham Book"/>
                          <a:cs typeface="Gotham Book"/>
                        </a:rPr>
                        <a:t>Consumer</a:t>
                      </a:r>
                      <a:r>
                        <a:rPr sz="1000" b="0" spc="-25" dirty="0">
                          <a:solidFill>
                            <a:srgbClr val="231F20"/>
                          </a:solidFill>
                          <a:latin typeface="Gotham Book"/>
                          <a:cs typeface="Gotham Book"/>
                        </a:rPr>
                        <a:t> </a:t>
                      </a:r>
                      <a:r>
                        <a:rPr sz="1000" b="0" dirty="0">
                          <a:solidFill>
                            <a:srgbClr val="231F20"/>
                          </a:solidFill>
                          <a:latin typeface="Gotham Book"/>
                          <a:cs typeface="Gotham Book"/>
                        </a:rPr>
                        <a:t>&amp;</a:t>
                      </a:r>
                      <a:r>
                        <a:rPr sz="1000" b="0" spc="-25" dirty="0">
                          <a:solidFill>
                            <a:srgbClr val="231F20"/>
                          </a:solidFill>
                          <a:latin typeface="Gotham Book"/>
                          <a:cs typeface="Gotham Book"/>
                        </a:rPr>
                        <a:t> </a:t>
                      </a:r>
                      <a:r>
                        <a:rPr sz="1000" b="0" spc="-10" dirty="0">
                          <a:solidFill>
                            <a:srgbClr val="231F20"/>
                          </a:solidFill>
                          <a:latin typeface="Gotham Book"/>
                          <a:cs typeface="Gotham Book"/>
                        </a:rPr>
                        <a:t>Environmental Sciences</a:t>
                      </a:r>
                      <a:endParaRPr sz="1000">
                        <a:latin typeface="Gotham Book"/>
                        <a:cs typeface="Gotham Book"/>
                      </a:endParaRPr>
                    </a:p>
                  </a:txBody>
                  <a:tcPr marL="0" marR="0" marT="47625" marB="0"/>
                </a:tc>
                <a:extLst>
                  <a:ext uri="{0D108BD9-81ED-4DB2-BD59-A6C34878D82A}">
                    <a16:rowId xmlns:a16="http://schemas.microsoft.com/office/drawing/2014/main" val="10019"/>
                  </a:ext>
                </a:extLst>
              </a:tr>
              <a:tr h="145415">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marL="14604" algn="ctr">
                        <a:lnSpc>
                          <a:spcPts val="960"/>
                        </a:lnSpc>
                        <a:spcBef>
                          <a:spcPts val="85"/>
                        </a:spcBef>
                      </a:pPr>
                      <a:r>
                        <a:rPr sz="1000" b="0" spc="-25" dirty="0">
                          <a:solidFill>
                            <a:srgbClr val="231F20"/>
                          </a:solidFill>
                          <a:latin typeface="Gotham Book"/>
                          <a:cs typeface="Gotham Book"/>
                        </a:rPr>
                        <a:t>48</a:t>
                      </a:r>
                      <a:endParaRPr sz="1000">
                        <a:latin typeface="Gotham Book"/>
                        <a:cs typeface="Gotham Book"/>
                      </a:endParaRPr>
                    </a:p>
                  </a:txBody>
                  <a:tcPr marL="0" marR="0" marT="10795" marB="0"/>
                </a:tc>
                <a:tc>
                  <a:txBody>
                    <a:bodyPr/>
                    <a:lstStyle/>
                    <a:p>
                      <a:pPr marL="16510" algn="ctr">
                        <a:lnSpc>
                          <a:spcPts val="960"/>
                        </a:lnSpc>
                        <a:spcBef>
                          <a:spcPts val="85"/>
                        </a:spcBef>
                      </a:pPr>
                      <a:r>
                        <a:rPr sz="1000" b="0" spc="-20" dirty="0">
                          <a:solidFill>
                            <a:srgbClr val="231F20"/>
                          </a:solidFill>
                          <a:latin typeface="Gotham Book"/>
                          <a:cs typeface="Gotham Book"/>
                        </a:rPr>
                        <a:t>1995</a:t>
                      </a:r>
                      <a:endParaRPr sz="1000">
                        <a:latin typeface="Gotham Book"/>
                        <a:cs typeface="Gotham Book"/>
                      </a:endParaRPr>
                    </a:p>
                  </a:txBody>
                  <a:tcPr marL="0" marR="0" marT="10795" marB="0"/>
                </a:tc>
                <a:tc rowSpan="3">
                  <a:txBody>
                    <a:bodyPr/>
                    <a:lstStyle/>
                    <a:p>
                      <a:pPr marL="53975" marR="197485">
                        <a:lnSpc>
                          <a:spcPct val="100000"/>
                        </a:lnSpc>
                        <a:spcBef>
                          <a:spcPts val="250"/>
                        </a:spcBef>
                      </a:pPr>
                      <a:r>
                        <a:rPr sz="1000" b="0" dirty="0">
                          <a:solidFill>
                            <a:srgbClr val="231F20"/>
                          </a:solidFill>
                          <a:latin typeface="Gotham Book"/>
                          <a:cs typeface="Gotham Book"/>
                        </a:rPr>
                        <a:t>Promotion</a:t>
                      </a:r>
                      <a:r>
                        <a:rPr sz="1000" b="0" spc="-10" dirty="0">
                          <a:solidFill>
                            <a:srgbClr val="231F20"/>
                          </a:solidFill>
                          <a:latin typeface="Gotham Book"/>
                          <a:cs typeface="Gotham Book"/>
                        </a:rPr>
                        <a:t> </a:t>
                      </a:r>
                      <a:r>
                        <a:rPr sz="1000" b="0" dirty="0">
                          <a:solidFill>
                            <a:srgbClr val="231F20"/>
                          </a:solidFill>
                          <a:latin typeface="Gotham Book"/>
                          <a:cs typeface="Gotham Book"/>
                        </a:rPr>
                        <a:t>of</a:t>
                      </a:r>
                      <a:r>
                        <a:rPr sz="1000" b="0" spc="-5" dirty="0">
                          <a:solidFill>
                            <a:srgbClr val="231F20"/>
                          </a:solidFill>
                          <a:latin typeface="Gotham Book"/>
                          <a:cs typeface="Gotham Book"/>
                        </a:rPr>
                        <a:t> </a:t>
                      </a:r>
                      <a:r>
                        <a:rPr sz="1000" b="0" dirty="0">
                          <a:solidFill>
                            <a:srgbClr val="231F20"/>
                          </a:solidFill>
                          <a:latin typeface="Gotham Book"/>
                          <a:cs typeface="Gotham Book"/>
                        </a:rPr>
                        <a:t>4-H</a:t>
                      </a:r>
                      <a:r>
                        <a:rPr sz="1000" b="0" spc="-5" dirty="0">
                          <a:solidFill>
                            <a:srgbClr val="231F20"/>
                          </a:solidFill>
                          <a:latin typeface="Gotham Book"/>
                          <a:cs typeface="Gotham Book"/>
                        </a:rPr>
                        <a:t> </a:t>
                      </a:r>
                      <a:r>
                        <a:rPr sz="1000" b="0" dirty="0">
                          <a:solidFill>
                            <a:srgbClr val="231F20"/>
                          </a:solidFill>
                          <a:latin typeface="Gotham Book"/>
                          <a:cs typeface="Gotham Book"/>
                        </a:rPr>
                        <a:t>activities</a:t>
                      </a:r>
                      <a:r>
                        <a:rPr sz="1000" b="0" spc="-10" dirty="0">
                          <a:solidFill>
                            <a:srgbClr val="231F20"/>
                          </a:solidFill>
                          <a:latin typeface="Gotham Book"/>
                          <a:cs typeface="Gotham Book"/>
                        </a:rPr>
                        <a:t> </a:t>
                      </a:r>
                      <a:r>
                        <a:rPr sz="1000" b="0" dirty="0">
                          <a:solidFill>
                            <a:srgbClr val="231F20"/>
                          </a:solidFill>
                          <a:latin typeface="Gotham Book"/>
                          <a:cs typeface="Gotham Book"/>
                        </a:rPr>
                        <a:t>and</a:t>
                      </a:r>
                      <a:r>
                        <a:rPr sz="1000" b="0" spc="-5" dirty="0">
                          <a:solidFill>
                            <a:srgbClr val="231F20"/>
                          </a:solidFill>
                          <a:latin typeface="Gotham Book"/>
                          <a:cs typeface="Gotham Book"/>
                        </a:rPr>
                        <a:t> </a:t>
                      </a:r>
                      <a:r>
                        <a:rPr sz="1000" b="0" dirty="0">
                          <a:solidFill>
                            <a:srgbClr val="231F20"/>
                          </a:solidFill>
                          <a:latin typeface="Gotham Book"/>
                          <a:cs typeface="Gotham Book"/>
                        </a:rPr>
                        <a:t>for</a:t>
                      </a:r>
                      <a:r>
                        <a:rPr sz="1000" b="0" spc="-5" dirty="0">
                          <a:solidFill>
                            <a:srgbClr val="231F20"/>
                          </a:solidFill>
                          <a:latin typeface="Gotham Book"/>
                          <a:cs typeface="Gotham Book"/>
                        </a:rPr>
                        <a:t> </a:t>
                      </a:r>
                      <a:r>
                        <a:rPr sz="1000" b="0" spc="-20" dirty="0">
                          <a:solidFill>
                            <a:srgbClr val="231F20"/>
                          </a:solidFill>
                          <a:latin typeface="Gotham Book"/>
                          <a:cs typeface="Gotham Book"/>
                        </a:rPr>
                        <a:t>youth </a:t>
                      </a:r>
                      <a:r>
                        <a:rPr sz="1000" b="0" dirty="0">
                          <a:solidFill>
                            <a:srgbClr val="231F20"/>
                          </a:solidFill>
                          <a:latin typeface="Gotham Book"/>
                          <a:cs typeface="Gotham Book"/>
                        </a:rPr>
                        <a:t>of </a:t>
                      </a:r>
                      <a:r>
                        <a:rPr sz="1000" b="0" spc="-10" dirty="0">
                          <a:solidFill>
                            <a:srgbClr val="231F20"/>
                          </a:solidFill>
                          <a:latin typeface="Gotham Book"/>
                          <a:cs typeface="Gotham Book"/>
                        </a:rPr>
                        <a:t>Illinois</a:t>
                      </a:r>
                      <a:endParaRPr sz="1000">
                        <a:latin typeface="Gotham Book"/>
                        <a:cs typeface="Gotham Book"/>
                      </a:endParaRPr>
                    </a:p>
                  </a:txBody>
                  <a:tcPr marL="0" marR="0" marT="31750" marB="0"/>
                </a:tc>
                <a:extLst>
                  <a:ext uri="{0D108BD9-81ED-4DB2-BD59-A6C34878D82A}">
                    <a16:rowId xmlns:a16="http://schemas.microsoft.com/office/drawing/2014/main" val="10020"/>
                  </a:ext>
                </a:extLst>
              </a:tr>
              <a:tr h="96520">
                <a:tc>
                  <a:txBody>
                    <a:bodyPr/>
                    <a:lstStyle/>
                    <a:p>
                      <a:pPr marL="50800">
                        <a:lnSpc>
                          <a:spcPts val="665"/>
                        </a:lnSpc>
                      </a:pPr>
                      <a:r>
                        <a:rPr sz="1000" b="0" spc="-10" dirty="0">
                          <a:solidFill>
                            <a:srgbClr val="231F20"/>
                          </a:solidFill>
                          <a:latin typeface="Gotham Book"/>
                          <a:cs typeface="Gotham Book"/>
                        </a:rPr>
                        <a:t>Warren</a:t>
                      </a:r>
                      <a:endParaRPr sz="1000">
                        <a:latin typeface="Gotham Book"/>
                        <a:cs typeface="Gotham Book"/>
                      </a:endParaRPr>
                    </a:p>
                  </a:txBody>
                  <a:tcPr marL="0" marR="0" marT="0" marB="0"/>
                </a:tc>
                <a:tc gridSpan="2">
                  <a:txBody>
                    <a:bodyPr/>
                    <a:lstStyle/>
                    <a:p>
                      <a:pPr marL="57785">
                        <a:lnSpc>
                          <a:spcPts val="665"/>
                        </a:lnSpc>
                      </a:pPr>
                      <a:r>
                        <a:rPr sz="1000" b="0" dirty="0">
                          <a:solidFill>
                            <a:srgbClr val="231F20"/>
                          </a:solidFill>
                          <a:latin typeface="Gotham Book"/>
                          <a:cs typeface="Gotham Book"/>
                        </a:rPr>
                        <a:t>Elizabeth H. </a:t>
                      </a:r>
                      <a:r>
                        <a:rPr sz="1000" b="0" spc="-10" dirty="0">
                          <a:solidFill>
                            <a:srgbClr val="231F20"/>
                          </a:solidFill>
                          <a:latin typeface="Gotham Book"/>
                          <a:cs typeface="Gotham Book"/>
                        </a:rPr>
                        <a:t>Warren</a:t>
                      </a:r>
                      <a:endParaRPr sz="1000">
                        <a:latin typeface="Gotham Book"/>
                        <a:cs typeface="Gotham Book"/>
                      </a:endParaRPr>
                    </a:p>
                  </a:txBody>
                  <a:tcPr marL="0" marR="0" marT="0" marB="0"/>
                </a:tc>
                <a:tc hMerge="1">
                  <a:txBody>
                    <a:bodyPr/>
                    <a:lstStyle/>
                    <a:p>
                      <a:endParaRPr/>
                    </a:p>
                  </a:txBody>
                  <a:tcPr marL="0" marR="0" marT="0" marB="0"/>
                </a:tc>
                <a:tc>
                  <a:txBody>
                    <a:bodyPr/>
                    <a:lstStyle/>
                    <a:p>
                      <a:pPr>
                        <a:lnSpc>
                          <a:spcPct val="100000"/>
                        </a:lnSpc>
                      </a:pPr>
                      <a:endParaRPr sz="400">
                        <a:latin typeface="Times New Roman"/>
                        <a:cs typeface="Times New Roman"/>
                      </a:endParaRPr>
                    </a:p>
                  </a:txBody>
                  <a:tcPr marL="0" marR="0" marT="0" marB="0"/>
                </a:tc>
                <a:tc vMerge="1">
                  <a:txBody>
                    <a:bodyPr/>
                    <a:lstStyle/>
                    <a:p>
                      <a:endParaRPr/>
                    </a:p>
                  </a:txBody>
                  <a:tcPr marL="0" marR="0" marT="31750" marB="0"/>
                </a:tc>
                <a:extLst>
                  <a:ext uri="{0D108BD9-81ED-4DB2-BD59-A6C34878D82A}">
                    <a16:rowId xmlns:a16="http://schemas.microsoft.com/office/drawing/2014/main" val="10021"/>
                  </a:ext>
                </a:extLst>
              </a:tr>
              <a:tr h="145415">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marL="14604" algn="ctr">
                        <a:lnSpc>
                          <a:spcPts val="905"/>
                        </a:lnSpc>
                      </a:pPr>
                      <a:r>
                        <a:rPr sz="1000" b="0" spc="-25" dirty="0">
                          <a:solidFill>
                            <a:srgbClr val="231F20"/>
                          </a:solidFill>
                          <a:latin typeface="Gotham Book"/>
                          <a:cs typeface="Gotham Book"/>
                        </a:rPr>
                        <a:t>80</a:t>
                      </a:r>
                      <a:endParaRPr sz="1000">
                        <a:latin typeface="Gotham Book"/>
                        <a:cs typeface="Gotham Book"/>
                      </a:endParaRPr>
                    </a:p>
                  </a:txBody>
                  <a:tcPr marL="0" marR="0" marT="0" marB="0"/>
                </a:tc>
                <a:tc>
                  <a:txBody>
                    <a:bodyPr/>
                    <a:lstStyle/>
                    <a:p>
                      <a:pPr marL="16510" algn="ctr">
                        <a:lnSpc>
                          <a:spcPts val="905"/>
                        </a:lnSpc>
                      </a:pPr>
                      <a:r>
                        <a:rPr sz="1000" b="0" spc="-20" dirty="0">
                          <a:solidFill>
                            <a:srgbClr val="231F20"/>
                          </a:solidFill>
                          <a:latin typeface="Gotham Book"/>
                          <a:cs typeface="Gotham Book"/>
                        </a:rPr>
                        <a:t>1996</a:t>
                      </a:r>
                      <a:endParaRPr sz="1000">
                        <a:latin typeface="Gotham Book"/>
                        <a:cs typeface="Gotham Book"/>
                      </a:endParaRPr>
                    </a:p>
                  </a:txBody>
                  <a:tcPr marL="0" marR="0" marT="0" marB="0"/>
                </a:tc>
                <a:tc vMerge="1">
                  <a:txBody>
                    <a:bodyPr/>
                    <a:lstStyle/>
                    <a:p>
                      <a:endParaRPr/>
                    </a:p>
                  </a:txBody>
                  <a:tcPr marL="0" marR="0" marT="31750" marB="0"/>
                </a:tc>
                <a:extLst>
                  <a:ext uri="{0D108BD9-81ED-4DB2-BD59-A6C34878D82A}">
                    <a16:rowId xmlns:a16="http://schemas.microsoft.com/office/drawing/2014/main" val="10022"/>
                  </a:ext>
                </a:extLst>
              </a:tr>
              <a:tr h="312420">
                <a:tc>
                  <a:txBody>
                    <a:bodyPr/>
                    <a:lstStyle/>
                    <a:p>
                      <a:pPr>
                        <a:lnSpc>
                          <a:spcPct val="100000"/>
                        </a:lnSpc>
                        <a:spcBef>
                          <a:spcPts val="20"/>
                        </a:spcBef>
                      </a:pPr>
                      <a:endParaRPr sz="1100">
                        <a:latin typeface="Times New Roman"/>
                        <a:cs typeface="Times New Roman"/>
                      </a:endParaRPr>
                    </a:p>
                    <a:p>
                      <a:pPr marL="50800">
                        <a:lnSpc>
                          <a:spcPts val="1080"/>
                        </a:lnSpc>
                      </a:pPr>
                      <a:r>
                        <a:rPr sz="1000" b="0" spc="-10" dirty="0">
                          <a:solidFill>
                            <a:srgbClr val="231F20"/>
                          </a:solidFill>
                          <a:latin typeface="Gotham Book"/>
                          <a:cs typeface="Gotham Book"/>
                        </a:rPr>
                        <a:t>Weber</a:t>
                      </a:r>
                      <a:endParaRPr sz="1000">
                        <a:latin typeface="Gotham Book"/>
                        <a:cs typeface="Gotham Book"/>
                      </a:endParaRPr>
                    </a:p>
                  </a:txBody>
                  <a:tcPr marL="0" marR="0" marT="2540" marB="0"/>
                </a:tc>
                <a:tc>
                  <a:txBody>
                    <a:bodyPr/>
                    <a:lstStyle/>
                    <a:p>
                      <a:pPr>
                        <a:lnSpc>
                          <a:spcPct val="100000"/>
                        </a:lnSpc>
                        <a:spcBef>
                          <a:spcPts val="20"/>
                        </a:spcBef>
                      </a:pPr>
                      <a:endParaRPr sz="1100">
                        <a:latin typeface="Times New Roman"/>
                        <a:cs typeface="Times New Roman"/>
                      </a:endParaRPr>
                    </a:p>
                    <a:p>
                      <a:pPr marL="57785">
                        <a:lnSpc>
                          <a:spcPts val="1080"/>
                        </a:lnSpc>
                      </a:pPr>
                      <a:r>
                        <a:rPr sz="1000" b="0" dirty="0">
                          <a:solidFill>
                            <a:srgbClr val="231F20"/>
                          </a:solidFill>
                          <a:latin typeface="Gotham Book"/>
                          <a:cs typeface="Gotham Book"/>
                        </a:rPr>
                        <a:t>Laura</a:t>
                      </a:r>
                      <a:r>
                        <a:rPr sz="1000" b="0" spc="-15" dirty="0">
                          <a:solidFill>
                            <a:srgbClr val="231F20"/>
                          </a:solidFill>
                          <a:latin typeface="Gotham Book"/>
                          <a:cs typeface="Gotham Book"/>
                        </a:rPr>
                        <a:t> </a:t>
                      </a:r>
                      <a:r>
                        <a:rPr sz="1000" b="0" dirty="0">
                          <a:solidFill>
                            <a:srgbClr val="231F20"/>
                          </a:solidFill>
                          <a:latin typeface="Gotham Book"/>
                          <a:cs typeface="Gotham Book"/>
                        </a:rPr>
                        <a:t>M.</a:t>
                      </a:r>
                      <a:r>
                        <a:rPr sz="1000" b="0" spc="-10" dirty="0">
                          <a:solidFill>
                            <a:srgbClr val="231F20"/>
                          </a:solidFill>
                          <a:latin typeface="Gotham Book"/>
                          <a:cs typeface="Gotham Book"/>
                        </a:rPr>
                        <a:t> Weber</a:t>
                      </a:r>
                      <a:endParaRPr sz="1000">
                        <a:latin typeface="Gotham Book"/>
                        <a:cs typeface="Gotham Book"/>
                      </a:endParaRPr>
                    </a:p>
                  </a:txBody>
                  <a:tcPr marL="0" marR="0" marT="2540" marB="0"/>
                </a:tc>
                <a:tc>
                  <a:txBody>
                    <a:bodyPr/>
                    <a:lstStyle/>
                    <a:p>
                      <a:pPr>
                        <a:lnSpc>
                          <a:spcPct val="100000"/>
                        </a:lnSpc>
                        <a:spcBef>
                          <a:spcPts val="20"/>
                        </a:spcBef>
                      </a:pPr>
                      <a:endParaRPr sz="1100">
                        <a:latin typeface="Times New Roman"/>
                        <a:cs typeface="Times New Roman"/>
                      </a:endParaRPr>
                    </a:p>
                    <a:p>
                      <a:pPr marL="14604" algn="ctr">
                        <a:lnSpc>
                          <a:spcPts val="1080"/>
                        </a:lnSpc>
                      </a:pPr>
                      <a:r>
                        <a:rPr sz="1000" b="0" spc="-25" dirty="0">
                          <a:solidFill>
                            <a:srgbClr val="231F20"/>
                          </a:solidFill>
                          <a:latin typeface="Gotham Book"/>
                          <a:cs typeface="Gotham Book"/>
                        </a:rPr>
                        <a:t>796</a:t>
                      </a:r>
                      <a:endParaRPr sz="1000">
                        <a:latin typeface="Gotham Book"/>
                        <a:cs typeface="Gotham Book"/>
                      </a:endParaRPr>
                    </a:p>
                  </a:txBody>
                  <a:tcPr marL="0" marR="0" marT="2540" marB="0"/>
                </a:tc>
                <a:tc>
                  <a:txBody>
                    <a:bodyPr/>
                    <a:lstStyle/>
                    <a:p>
                      <a:pPr>
                        <a:lnSpc>
                          <a:spcPct val="100000"/>
                        </a:lnSpc>
                        <a:spcBef>
                          <a:spcPts val="20"/>
                        </a:spcBef>
                      </a:pPr>
                      <a:endParaRPr sz="1100">
                        <a:latin typeface="Times New Roman"/>
                        <a:cs typeface="Times New Roman"/>
                      </a:endParaRPr>
                    </a:p>
                    <a:p>
                      <a:pPr marL="16510" algn="ctr">
                        <a:lnSpc>
                          <a:spcPts val="1080"/>
                        </a:lnSpc>
                      </a:pPr>
                      <a:r>
                        <a:rPr sz="1000" b="0" spc="-20" dirty="0">
                          <a:solidFill>
                            <a:srgbClr val="231F20"/>
                          </a:solidFill>
                          <a:latin typeface="Gotham Book"/>
                          <a:cs typeface="Gotham Book"/>
                        </a:rPr>
                        <a:t>1955</a:t>
                      </a:r>
                      <a:endParaRPr sz="1000">
                        <a:latin typeface="Gotham Book"/>
                        <a:cs typeface="Gotham Book"/>
                      </a:endParaRPr>
                    </a:p>
                  </a:txBody>
                  <a:tcPr marL="0" marR="0" marT="2540" marB="0"/>
                </a:tc>
                <a:tc>
                  <a:txBody>
                    <a:bodyPr/>
                    <a:lstStyle/>
                    <a:p>
                      <a:pPr marL="53975">
                        <a:lnSpc>
                          <a:spcPct val="100000"/>
                        </a:lnSpc>
                        <a:spcBef>
                          <a:spcPts val="85"/>
                        </a:spcBef>
                      </a:pPr>
                      <a:r>
                        <a:rPr sz="1000" b="0" dirty="0">
                          <a:solidFill>
                            <a:srgbClr val="231F20"/>
                          </a:solidFill>
                          <a:latin typeface="Gotham Book"/>
                          <a:cs typeface="Gotham Book"/>
                        </a:rPr>
                        <a:t>Benefit</a:t>
                      </a:r>
                      <a:r>
                        <a:rPr sz="1000" b="0" spc="-5" dirty="0">
                          <a:solidFill>
                            <a:srgbClr val="231F20"/>
                          </a:solidFill>
                          <a:latin typeface="Gotham Book"/>
                          <a:cs typeface="Gotham Book"/>
                        </a:rPr>
                        <a:t> </a:t>
                      </a:r>
                      <a:r>
                        <a:rPr sz="1000" b="0" dirty="0">
                          <a:solidFill>
                            <a:srgbClr val="231F20"/>
                          </a:solidFill>
                          <a:latin typeface="Gotham Book"/>
                          <a:cs typeface="Gotham Book"/>
                        </a:rPr>
                        <a:t>or</a:t>
                      </a:r>
                      <a:r>
                        <a:rPr sz="1000" b="0" spc="-5" dirty="0">
                          <a:solidFill>
                            <a:srgbClr val="231F20"/>
                          </a:solidFill>
                          <a:latin typeface="Gotham Book"/>
                          <a:cs typeface="Gotham Book"/>
                        </a:rPr>
                        <a:t> </a:t>
                      </a:r>
                      <a:r>
                        <a:rPr sz="1000" b="0" dirty="0">
                          <a:solidFill>
                            <a:srgbClr val="231F20"/>
                          </a:solidFill>
                          <a:latin typeface="Gotham Book"/>
                          <a:cs typeface="Gotham Book"/>
                        </a:rPr>
                        <a:t>use</a:t>
                      </a:r>
                      <a:r>
                        <a:rPr sz="1000" b="0" spc="-5" dirty="0">
                          <a:solidFill>
                            <a:srgbClr val="231F20"/>
                          </a:solidFill>
                          <a:latin typeface="Gotham Book"/>
                          <a:cs typeface="Gotham Book"/>
                        </a:rPr>
                        <a:t> </a:t>
                      </a:r>
                      <a:r>
                        <a:rPr sz="1000" b="0" dirty="0">
                          <a:solidFill>
                            <a:srgbClr val="231F20"/>
                          </a:solidFill>
                          <a:latin typeface="Gotham Book"/>
                          <a:cs typeface="Gotham Book"/>
                        </a:rPr>
                        <a:t>of College</a:t>
                      </a:r>
                      <a:r>
                        <a:rPr sz="1000" b="0" spc="-5" dirty="0">
                          <a:solidFill>
                            <a:srgbClr val="231F20"/>
                          </a:solidFill>
                          <a:latin typeface="Gotham Book"/>
                          <a:cs typeface="Gotham Book"/>
                        </a:rPr>
                        <a:t> </a:t>
                      </a:r>
                      <a:r>
                        <a:rPr sz="1000" b="0" dirty="0">
                          <a:solidFill>
                            <a:srgbClr val="231F20"/>
                          </a:solidFill>
                          <a:latin typeface="Gotham Book"/>
                          <a:cs typeface="Gotham Book"/>
                        </a:rPr>
                        <a:t>of</a:t>
                      </a:r>
                      <a:r>
                        <a:rPr sz="1000" b="0" spc="-5" dirty="0">
                          <a:solidFill>
                            <a:srgbClr val="231F20"/>
                          </a:solidFill>
                          <a:latin typeface="Gotham Book"/>
                          <a:cs typeface="Gotham Book"/>
                        </a:rPr>
                        <a:t> </a:t>
                      </a:r>
                      <a:r>
                        <a:rPr sz="1000" b="0" spc="-10" dirty="0">
                          <a:solidFill>
                            <a:srgbClr val="231F20"/>
                          </a:solidFill>
                          <a:latin typeface="Gotham Book"/>
                          <a:cs typeface="Gotham Book"/>
                        </a:rPr>
                        <a:t>Agricultural,</a:t>
                      </a:r>
                      <a:endParaRPr sz="1000">
                        <a:latin typeface="Gotham Book"/>
                        <a:cs typeface="Gotham Book"/>
                      </a:endParaRPr>
                    </a:p>
                    <a:p>
                      <a:pPr marL="53975">
                        <a:lnSpc>
                          <a:spcPts val="1080"/>
                        </a:lnSpc>
                      </a:pPr>
                      <a:r>
                        <a:rPr sz="1000" b="0" dirty="0">
                          <a:solidFill>
                            <a:srgbClr val="231F20"/>
                          </a:solidFill>
                          <a:latin typeface="Gotham Book"/>
                          <a:cs typeface="Gotham Book"/>
                        </a:rPr>
                        <a:t>Consumer</a:t>
                      </a:r>
                      <a:r>
                        <a:rPr sz="1000" b="0" spc="-25" dirty="0">
                          <a:solidFill>
                            <a:srgbClr val="231F20"/>
                          </a:solidFill>
                          <a:latin typeface="Gotham Book"/>
                          <a:cs typeface="Gotham Book"/>
                        </a:rPr>
                        <a:t> </a:t>
                      </a:r>
                      <a:r>
                        <a:rPr sz="1000" b="0" dirty="0">
                          <a:solidFill>
                            <a:srgbClr val="231F20"/>
                          </a:solidFill>
                          <a:latin typeface="Gotham Book"/>
                          <a:cs typeface="Gotham Book"/>
                        </a:rPr>
                        <a:t>&amp;</a:t>
                      </a:r>
                      <a:r>
                        <a:rPr sz="1000" b="0" spc="-20" dirty="0">
                          <a:solidFill>
                            <a:srgbClr val="231F20"/>
                          </a:solidFill>
                          <a:latin typeface="Gotham Book"/>
                          <a:cs typeface="Gotham Book"/>
                        </a:rPr>
                        <a:t> </a:t>
                      </a:r>
                      <a:r>
                        <a:rPr sz="1000" b="0" dirty="0">
                          <a:solidFill>
                            <a:srgbClr val="231F20"/>
                          </a:solidFill>
                          <a:latin typeface="Gotham Book"/>
                          <a:cs typeface="Gotham Book"/>
                        </a:rPr>
                        <a:t>Environmental</a:t>
                      </a:r>
                      <a:r>
                        <a:rPr sz="1000" b="0" spc="-25" dirty="0">
                          <a:solidFill>
                            <a:srgbClr val="231F20"/>
                          </a:solidFill>
                          <a:latin typeface="Gotham Book"/>
                          <a:cs typeface="Gotham Book"/>
                        </a:rPr>
                        <a:t> </a:t>
                      </a:r>
                      <a:r>
                        <a:rPr sz="1000" b="0" spc="-10" dirty="0">
                          <a:solidFill>
                            <a:srgbClr val="231F20"/>
                          </a:solidFill>
                          <a:latin typeface="Gotham Book"/>
                          <a:cs typeface="Gotham Book"/>
                        </a:rPr>
                        <a:t>Sciences</a:t>
                      </a:r>
                      <a:endParaRPr sz="1000">
                        <a:latin typeface="Gotham Book"/>
                        <a:cs typeface="Gotham Book"/>
                      </a:endParaRPr>
                    </a:p>
                  </a:txBody>
                  <a:tcPr marL="0" marR="0" marT="10795" marB="0"/>
                </a:tc>
                <a:extLst>
                  <a:ext uri="{0D108BD9-81ED-4DB2-BD59-A6C34878D82A}">
                    <a16:rowId xmlns:a16="http://schemas.microsoft.com/office/drawing/2014/main" val="10023"/>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06440" y="341134"/>
            <a:ext cx="1861185"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 ANNUAL </a:t>
            </a:r>
            <a:r>
              <a:rPr sz="1100" b="0" spc="-10" dirty="0">
                <a:solidFill>
                  <a:srgbClr val="5E6669"/>
                </a:solidFill>
                <a:latin typeface="Gotham Book"/>
                <a:cs typeface="Gotham Book"/>
              </a:rPr>
              <a:t>REPORT</a:t>
            </a:r>
            <a:endParaRPr sz="1100">
              <a:latin typeface="Gotham Book"/>
              <a:cs typeface="Gotham Book"/>
            </a:endParaRPr>
          </a:p>
        </p:txBody>
      </p:sp>
      <p:grpSp>
        <p:nvGrpSpPr>
          <p:cNvPr id="3" name="object 3"/>
          <p:cNvGrpSpPr/>
          <p:nvPr/>
        </p:nvGrpSpPr>
        <p:grpSpPr>
          <a:xfrm>
            <a:off x="-824" y="9474200"/>
            <a:ext cx="7779384" cy="584200"/>
            <a:chOff x="-824" y="9474200"/>
            <a:chExt cx="7779384" cy="584200"/>
          </a:xfrm>
        </p:grpSpPr>
        <p:pic>
          <p:nvPicPr>
            <p:cNvPr id="4" name="object 4"/>
            <p:cNvPicPr/>
            <p:nvPr/>
          </p:nvPicPr>
          <p:blipFill>
            <a:blip r:embed="rId2" cstate="print"/>
            <a:stretch>
              <a:fillRect/>
            </a:stretch>
          </p:blipFill>
          <p:spPr>
            <a:xfrm>
              <a:off x="0" y="9474200"/>
              <a:ext cx="7772400" cy="584200"/>
            </a:xfrm>
            <a:prstGeom prst="rect">
              <a:avLst/>
            </a:prstGeom>
          </p:spPr>
        </p:pic>
        <p:sp>
          <p:nvSpPr>
            <p:cNvPr id="5" name="object 5"/>
            <p:cNvSpPr/>
            <p:nvPr/>
          </p:nvSpPr>
          <p:spPr>
            <a:xfrm>
              <a:off x="5113" y="9757808"/>
              <a:ext cx="7767320" cy="55244"/>
            </a:xfrm>
            <a:custGeom>
              <a:avLst/>
              <a:gdLst/>
              <a:ahLst/>
              <a:cxnLst/>
              <a:rect l="l" t="t" r="r" b="b"/>
              <a:pathLst>
                <a:path w="7767320" h="55245">
                  <a:moveTo>
                    <a:pt x="0" y="0"/>
                  </a:moveTo>
                  <a:lnTo>
                    <a:pt x="55105" y="55105"/>
                  </a:lnTo>
                </a:path>
                <a:path w="7767320" h="55245">
                  <a:moveTo>
                    <a:pt x="31800" y="0"/>
                  </a:moveTo>
                  <a:lnTo>
                    <a:pt x="86906" y="55105"/>
                  </a:lnTo>
                </a:path>
                <a:path w="7767320" h="55245">
                  <a:moveTo>
                    <a:pt x="63601" y="0"/>
                  </a:moveTo>
                  <a:lnTo>
                    <a:pt x="118694" y="55105"/>
                  </a:lnTo>
                </a:path>
                <a:path w="7767320" h="55245">
                  <a:moveTo>
                    <a:pt x="95389" y="0"/>
                  </a:moveTo>
                  <a:lnTo>
                    <a:pt x="150495" y="55105"/>
                  </a:lnTo>
                </a:path>
                <a:path w="7767320" h="55245">
                  <a:moveTo>
                    <a:pt x="127190" y="0"/>
                  </a:moveTo>
                  <a:lnTo>
                    <a:pt x="182295" y="55105"/>
                  </a:lnTo>
                </a:path>
                <a:path w="7767320" h="55245">
                  <a:moveTo>
                    <a:pt x="158991" y="0"/>
                  </a:moveTo>
                  <a:lnTo>
                    <a:pt x="214096" y="55105"/>
                  </a:lnTo>
                </a:path>
                <a:path w="7767320" h="55245">
                  <a:moveTo>
                    <a:pt x="190792" y="0"/>
                  </a:moveTo>
                  <a:lnTo>
                    <a:pt x="245884" y="55105"/>
                  </a:lnTo>
                </a:path>
                <a:path w="7767320" h="55245">
                  <a:moveTo>
                    <a:pt x="222580" y="0"/>
                  </a:moveTo>
                  <a:lnTo>
                    <a:pt x="277685" y="55105"/>
                  </a:lnTo>
                </a:path>
                <a:path w="7767320" h="55245">
                  <a:moveTo>
                    <a:pt x="254381" y="0"/>
                  </a:moveTo>
                  <a:lnTo>
                    <a:pt x="309486" y="55105"/>
                  </a:lnTo>
                </a:path>
                <a:path w="7767320" h="55245">
                  <a:moveTo>
                    <a:pt x="286181" y="0"/>
                  </a:moveTo>
                  <a:lnTo>
                    <a:pt x="341287" y="55105"/>
                  </a:lnTo>
                </a:path>
                <a:path w="7767320" h="55245">
                  <a:moveTo>
                    <a:pt x="317982" y="0"/>
                  </a:moveTo>
                  <a:lnTo>
                    <a:pt x="373087" y="55105"/>
                  </a:lnTo>
                </a:path>
                <a:path w="7767320" h="55245">
                  <a:moveTo>
                    <a:pt x="349770" y="0"/>
                  </a:moveTo>
                  <a:lnTo>
                    <a:pt x="404876" y="55105"/>
                  </a:lnTo>
                </a:path>
                <a:path w="7767320" h="55245">
                  <a:moveTo>
                    <a:pt x="381571" y="0"/>
                  </a:moveTo>
                  <a:lnTo>
                    <a:pt x="436676" y="55105"/>
                  </a:lnTo>
                </a:path>
                <a:path w="7767320" h="55245">
                  <a:moveTo>
                    <a:pt x="413372" y="0"/>
                  </a:moveTo>
                  <a:lnTo>
                    <a:pt x="468477" y="55105"/>
                  </a:lnTo>
                </a:path>
                <a:path w="7767320" h="55245">
                  <a:moveTo>
                    <a:pt x="445173" y="0"/>
                  </a:moveTo>
                  <a:lnTo>
                    <a:pt x="500278" y="55105"/>
                  </a:lnTo>
                </a:path>
                <a:path w="7767320" h="55245">
                  <a:moveTo>
                    <a:pt x="476973" y="0"/>
                  </a:moveTo>
                  <a:lnTo>
                    <a:pt x="532066" y="55105"/>
                  </a:lnTo>
                </a:path>
                <a:path w="7767320" h="55245">
                  <a:moveTo>
                    <a:pt x="508762" y="0"/>
                  </a:moveTo>
                  <a:lnTo>
                    <a:pt x="563867" y="55105"/>
                  </a:lnTo>
                </a:path>
                <a:path w="7767320" h="55245">
                  <a:moveTo>
                    <a:pt x="540562" y="0"/>
                  </a:moveTo>
                  <a:lnTo>
                    <a:pt x="595668" y="55105"/>
                  </a:lnTo>
                </a:path>
                <a:path w="7767320" h="55245">
                  <a:moveTo>
                    <a:pt x="572363" y="0"/>
                  </a:moveTo>
                  <a:lnTo>
                    <a:pt x="627468" y="55105"/>
                  </a:lnTo>
                </a:path>
                <a:path w="7767320" h="55245">
                  <a:moveTo>
                    <a:pt x="604164" y="0"/>
                  </a:moveTo>
                  <a:lnTo>
                    <a:pt x="659269" y="55105"/>
                  </a:lnTo>
                </a:path>
                <a:path w="7767320" h="55245">
                  <a:moveTo>
                    <a:pt x="635952" y="0"/>
                  </a:moveTo>
                  <a:lnTo>
                    <a:pt x="691057" y="55105"/>
                  </a:lnTo>
                </a:path>
                <a:path w="7767320" h="55245">
                  <a:moveTo>
                    <a:pt x="667753" y="0"/>
                  </a:moveTo>
                  <a:lnTo>
                    <a:pt x="722858" y="55105"/>
                  </a:lnTo>
                </a:path>
                <a:path w="7767320" h="55245">
                  <a:moveTo>
                    <a:pt x="699554" y="0"/>
                  </a:moveTo>
                  <a:lnTo>
                    <a:pt x="754659" y="55105"/>
                  </a:lnTo>
                </a:path>
                <a:path w="7767320" h="55245">
                  <a:moveTo>
                    <a:pt x="731354" y="0"/>
                  </a:moveTo>
                  <a:lnTo>
                    <a:pt x="786460" y="55105"/>
                  </a:lnTo>
                </a:path>
                <a:path w="7767320" h="55245">
                  <a:moveTo>
                    <a:pt x="763155" y="0"/>
                  </a:moveTo>
                  <a:lnTo>
                    <a:pt x="818248" y="55105"/>
                  </a:lnTo>
                </a:path>
                <a:path w="7767320" h="55245">
                  <a:moveTo>
                    <a:pt x="794943" y="0"/>
                  </a:moveTo>
                  <a:lnTo>
                    <a:pt x="850049" y="55105"/>
                  </a:lnTo>
                </a:path>
                <a:path w="7767320" h="55245">
                  <a:moveTo>
                    <a:pt x="826744" y="0"/>
                  </a:moveTo>
                  <a:lnTo>
                    <a:pt x="881849" y="55105"/>
                  </a:lnTo>
                </a:path>
                <a:path w="7767320" h="55245">
                  <a:moveTo>
                    <a:pt x="858545" y="0"/>
                  </a:moveTo>
                  <a:lnTo>
                    <a:pt x="913650" y="55105"/>
                  </a:lnTo>
                </a:path>
                <a:path w="7767320" h="55245">
                  <a:moveTo>
                    <a:pt x="890346" y="0"/>
                  </a:moveTo>
                  <a:lnTo>
                    <a:pt x="945438" y="55105"/>
                  </a:lnTo>
                </a:path>
                <a:path w="7767320" h="55245">
                  <a:moveTo>
                    <a:pt x="922134" y="0"/>
                  </a:moveTo>
                  <a:lnTo>
                    <a:pt x="977239" y="55105"/>
                  </a:lnTo>
                </a:path>
                <a:path w="7767320" h="55245">
                  <a:moveTo>
                    <a:pt x="953935" y="0"/>
                  </a:moveTo>
                  <a:lnTo>
                    <a:pt x="1009040" y="55105"/>
                  </a:lnTo>
                </a:path>
                <a:path w="7767320" h="55245">
                  <a:moveTo>
                    <a:pt x="985735" y="0"/>
                  </a:moveTo>
                  <a:lnTo>
                    <a:pt x="1040841" y="55105"/>
                  </a:lnTo>
                </a:path>
                <a:path w="7767320" h="55245">
                  <a:moveTo>
                    <a:pt x="1017536" y="0"/>
                  </a:moveTo>
                  <a:lnTo>
                    <a:pt x="1072642" y="55105"/>
                  </a:lnTo>
                </a:path>
                <a:path w="7767320" h="55245">
                  <a:moveTo>
                    <a:pt x="1049324" y="0"/>
                  </a:moveTo>
                  <a:lnTo>
                    <a:pt x="1104430" y="55105"/>
                  </a:lnTo>
                </a:path>
                <a:path w="7767320" h="55245">
                  <a:moveTo>
                    <a:pt x="1081125" y="0"/>
                  </a:moveTo>
                  <a:lnTo>
                    <a:pt x="1136230" y="55105"/>
                  </a:lnTo>
                </a:path>
                <a:path w="7767320" h="55245">
                  <a:moveTo>
                    <a:pt x="1112926" y="0"/>
                  </a:moveTo>
                  <a:lnTo>
                    <a:pt x="1168031" y="55105"/>
                  </a:lnTo>
                </a:path>
                <a:path w="7767320" h="55245">
                  <a:moveTo>
                    <a:pt x="1144727" y="0"/>
                  </a:moveTo>
                  <a:lnTo>
                    <a:pt x="1199832" y="55105"/>
                  </a:lnTo>
                </a:path>
                <a:path w="7767320" h="55245">
                  <a:moveTo>
                    <a:pt x="1176528" y="0"/>
                  </a:moveTo>
                  <a:lnTo>
                    <a:pt x="1231620" y="55105"/>
                  </a:lnTo>
                </a:path>
                <a:path w="7767320" h="55245">
                  <a:moveTo>
                    <a:pt x="1208316" y="0"/>
                  </a:moveTo>
                  <a:lnTo>
                    <a:pt x="1263421" y="55105"/>
                  </a:lnTo>
                </a:path>
                <a:path w="7767320" h="55245">
                  <a:moveTo>
                    <a:pt x="1240116" y="0"/>
                  </a:moveTo>
                  <a:lnTo>
                    <a:pt x="1295222" y="55105"/>
                  </a:lnTo>
                </a:path>
                <a:path w="7767320" h="55245">
                  <a:moveTo>
                    <a:pt x="1271917" y="0"/>
                  </a:moveTo>
                  <a:lnTo>
                    <a:pt x="1327023" y="55105"/>
                  </a:lnTo>
                </a:path>
                <a:path w="7767320" h="55245">
                  <a:moveTo>
                    <a:pt x="1303718" y="0"/>
                  </a:moveTo>
                  <a:lnTo>
                    <a:pt x="1358823" y="55105"/>
                  </a:lnTo>
                </a:path>
                <a:path w="7767320" h="55245">
                  <a:moveTo>
                    <a:pt x="1335506" y="0"/>
                  </a:moveTo>
                  <a:lnTo>
                    <a:pt x="1390611" y="55105"/>
                  </a:lnTo>
                </a:path>
                <a:path w="7767320" h="55245">
                  <a:moveTo>
                    <a:pt x="1367307" y="0"/>
                  </a:moveTo>
                  <a:lnTo>
                    <a:pt x="1422412" y="55105"/>
                  </a:lnTo>
                </a:path>
                <a:path w="7767320" h="55245">
                  <a:moveTo>
                    <a:pt x="1399108" y="0"/>
                  </a:moveTo>
                  <a:lnTo>
                    <a:pt x="1454213" y="55105"/>
                  </a:lnTo>
                </a:path>
                <a:path w="7767320" h="55245">
                  <a:moveTo>
                    <a:pt x="1430909" y="0"/>
                  </a:moveTo>
                  <a:lnTo>
                    <a:pt x="1486014" y="55105"/>
                  </a:lnTo>
                </a:path>
                <a:path w="7767320" h="55245">
                  <a:moveTo>
                    <a:pt x="1462709" y="0"/>
                  </a:moveTo>
                  <a:lnTo>
                    <a:pt x="1517802" y="55105"/>
                  </a:lnTo>
                </a:path>
                <a:path w="7767320" h="55245">
                  <a:moveTo>
                    <a:pt x="1494497" y="0"/>
                  </a:moveTo>
                  <a:lnTo>
                    <a:pt x="1549603" y="55105"/>
                  </a:lnTo>
                </a:path>
                <a:path w="7767320" h="55245">
                  <a:moveTo>
                    <a:pt x="1526298" y="0"/>
                  </a:moveTo>
                  <a:lnTo>
                    <a:pt x="1581404" y="55105"/>
                  </a:lnTo>
                </a:path>
                <a:path w="7767320" h="55245">
                  <a:moveTo>
                    <a:pt x="1558099" y="0"/>
                  </a:moveTo>
                  <a:lnTo>
                    <a:pt x="1613204" y="55105"/>
                  </a:lnTo>
                </a:path>
                <a:path w="7767320" h="55245">
                  <a:moveTo>
                    <a:pt x="1589900" y="0"/>
                  </a:moveTo>
                  <a:lnTo>
                    <a:pt x="1644992" y="55105"/>
                  </a:lnTo>
                </a:path>
                <a:path w="7767320" h="55245">
                  <a:moveTo>
                    <a:pt x="1621688" y="0"/>
                  </a:moveTo>
                  <a:lnTo>
                    <a:pt x="1676793" y="55105"/>
                  </a:lnTo>
                </a:path>
                <a:path w="7767320" h="55245">
                  <a:moveTo>
                    <a:pt x="1653489" y="0"/>
                  </a:moveTo>
                  <a:lnTo>
                    <a:pt x="1708594" y="55105"/>
                  </a:lnTo>
                </a:path>
                <a:path w="7767320" h="55245">
                  <a:moveTo>
                    <a:pt x="1685289" y="0"/>
                  </a:moveTo>
                  <a:lnTo>
                    <a:pt x="1740395" y="55105"/>
                  </a:lnTo>
                </a:path>
                <a:path w="7767320" h="55245">
                  <a:moveTo>
                    <a:pt x="1717090" y="0"/>
                  </a:moveTo>
                  <a:lnTo>
                    <a:pt x="1772196" y="55105"/>
                  </a:lnTo>
                </a:path>
                <a:path w="7767320" h="55245">
                  <a:moveTo>
                    <a:pt x="1748878" y="0"/>
                  </a:moveTo>
                  <a:lnTo>
                    <a:pt x="1803984" y="55105"/>
                  </a:lnTo>
                </a:path>
                <a:path w="7767320" h="55245">
                  <a:moveTo>
                    <a:pt x="1780679" y="0"/>
                  </a:moveTo>
                  <a:lnTo>
                    <a:pt x="1835785" y="55105"/>
                  </a:lnTo>
                </a:path>
                <a:path w="7767320" h="55245">
                  <a:moveTo>
                    <a:pt x="1812480" y="0"/>
                  </a:moveTo>
                  <a:lnTo>
                    <a:pt x="1867585" y="55105"/>
                  </a:lnTo>
                </a:path>
                <a:path w="7767320" h="55245">
                  <a:moveTo>
                    <a:pt x="1844281" y="0"/>
                  </a:moveTo>
                  <a:lnTo>
                    <a:pt x="1899386" y="55105"/>
                  </a:lnTo>
                </a:path>
                <a:path w="7767320" h="55245">
                  <a:moveTo>
                    <a:pt x="1876082" y="0"/>
                  </a:moveTo>
                  <a:lnTo>
                    <a:pt x="1931174" y="55105"/>
                  </a:lnTo>
                </a:path>
                <a:path w="7767320" h="55245">
                  <a:moveTo>
                    <a:pt x="1907870" y="0"/>
                  </a:moveTo>
                  <a:lnTo>
                    <a:pt x="1962975" y="55105"/>
                  </a:lnTo>
                </a:path>
                <a:path w="7767320" h="55245">
                  <a:moveTo>
                    <a:pt x="1939670" y="0"/>
                  </a:moveTo>
                  <a:lnTo>
                    <a:pt x="1994776" y="55105"/>
                  </a:lnTo>
                </a:path>
                <a:path w="7767320" h="55245">
                  <a:moveTo>
                    <a:pt x="1971471" y="0"/>
                  </a:moveTo>
                  <a:lnTo>
                    <a:pt x="2026577" y="55105"/>
                  </a:lnTo>
                </a:path>
                <a:path w="7767320" h="55245">
                  <a:moveTo>
                    <a:pt x="2003272" y="0"/>
                  </a:moveTo>
                  <a:lnTo>
                    <a:pt x="2058377" y="55105"/>
                  </a:lnTo>
                </a:path>
                <a:path w="7767320" h="55245">
                  <a:moveTo>
                    <a:pt x="2035060" y="0"/>
                  </a:moveTo>
                  <a:lnTo>
                    <a:pt x="2090166" y="55105"/>
                  </a:lnTo>
                </a:path>
                <a:path w="7767320" h="55245">
                  <a:moveTo>
                    <a:pt x="2066861" y="0"/>
                  </a:moveTo>
                  <a:lnTo>
                    <a:pt x="2121966" y="55105"/>
                  </a:lnTo>
                </a:path>
                <a:path w="7767320" h="55245">
                  <a:moveTo>
                    <a:pt x="2098662" y="0"/>
                  </a:moveTo>
                  <a:lnTo>
                    <a:pt x="2153767" y="55105"/>
                  </a:lnTo>
                </a:path>
                <a:path w="7767320" h="55245">
                  <a:moveTo>
                    <a:pt x="2130463" y="0"/>
                  </a:moveTo>
                  <a:lnTo>
                    <a:pt x="2185568" y="55105"/>
                  </a:lnTo>
                </a:path>
                <a:path w="7767320" h="55245">
                  <a:moveTo>
                    <a:pt x="2162263" y="0"/>
                  </a:moveTo>
                  <a:lnTo>
                    <a:pt x="2217356" y="55105"/>
                  </a:lnTo>
                </a:path>
                <a:path w="7767320" h="55245">
                  <a:moveTo>
                    <a:pt x="2194052" y="0"/>
                  </a:moveTo>
                  <a:lnTo>
                    <a:pt x="2249157" y="55105"/>
                  </a:lnTo>
                </a:path>
                <a:path w="7767320" h="55245">
                  <a:moveTo>
                    <a:pt x="2225852" y="0"/>
                  </a:moveTo>
                  <a:lnTo>
                    <a:pt x="2280958" y="55105"/>
                  </a:lnTo>
                </a:path>
                <a:path w="7767320" h="55245">
                  <a:moveTo>
                    <a:pt x="2257653" y="0"/>
                  </a:moveTo>
                  <a:lnTo>
                    <a:pt x="2312758" y="55105"/>
                  </a:lnTo>
                </a:path>
                <a:path w="7767320" h="55245">
                  <a:moveTo>
                    <a:pt x="2289454" y="0"/>
                  </a:moveTo>
                  <a:lnTo>
                    <a:pt x="2344547" y="55105"/>
                  </a:lnTo>
                </a:path>
                <a:path w="7767320" h="55245">
                  <a:moveTo>
                    <a:pt x="2321242" y="0"/>
                  </a:moveTo>
                  <a:lnTo>
                    <a:pt x="2376347" y="55105"/>
                  </a:lnTo>
                </a:path>
                <a:path w="7767320" h="55245">
                  <a:moveTo>
                    <a:pt x="2353043" y="0"/>
                  </a:moveTo>
                  <a:lnTo>
                    <a:pt x="2408148" y="55105"/>
                  </a:lnTo>
                </a:path>
                <a:path w="7767320" h="55245">
                  <a:moveTo>
                    <a:pt x="2384844" y="0"/>
                  </a:moveTo>
                  <a:lnTo>
                    <a:pt x="2439949" y="55105"/>
                  </a:lnTo>
                </a:path>
                <a:path w="7767320" h="55245">
                  <a:moveTo>
                    <a:pt x="2416644" y="0"/>
                  </a:moveTo>
                  <a:lnTo>
                    <a:pt x="2471750" y="55105"/>
                  </a:lnTo>
                </a:path>
                <a:path w="7767320" h="55245">
                  <a:moveTo>
                    <a:pt x="2448433" y="0"/>
                  </a:moveTo>
                  <a:lnTo>
                    <a:pt x="2503538" y="55105"/>
                  </a:lnTo>
                </a:path>
                <a:path w="7767320" h="55245">
                  <a:moveTo>
                    <a:pt x="2480233" y="0"/>
                  </a:moveTo>
                  <a:lnTo>
                    <a:pt x="2535339" y="55105"/>
                  </a:lnTo>
                </a:path>
                <a:path w="7767320" h="55245">
                  <a:moveTo>
                    <a:pt x="2512034" y="0"/>
                  </a:moveTo>
                  <a:lnTo>
                    <a:pt x="2567139" y="55105"/>
                  </a:lnTo>
                </a:path>
                <a:path w="7767320" h="55245">
                  <a:moveTo>
                    <a:pt x="2543835" y="0"/>
                  </a:moveTo>
                  <a:lnTo>
                    <a:pt x="2598940" y="55105"/>
                  </a:lnTo>
                </a:path>
                <a:path w="7767320" h="55245">
                  <a:moveTo>
                    <a:pt x="2575636" y="0"/>
                  </a:moveTo>
                  <a:lnTo>
                    <a:pt x="2630728" y="55105"/>
                  </a:lnTo>
                </a:path>
                <a:path w="7767320" h="55245">
                  <a:moveTo>
                    <a:pt x="2607424" y="0"/>
                  </a:moveTo>
                  <a:lnTo>
                    <a:pt x="2662529" y="55105"/>
                  </a:lnTo>
                </a:path>
                <a:path w="7767320" h="55245">
                  <a:moveTo>
                    <a:pt x="2639225" y="0"/>
                  </a:moveTo>
                  <a:lnTo>
                    <a:pt x="2694330" y="55105"/>
                  </a:lnTo>
                </a:path>
                <a:path w="7767320" h="55245">
                  <a:moveTo>
                    <a:pt x="2671025" y="0"/>
                  </a:moveTo>
                  <a:lnTo>
                    <a:pt x="2726131" y="55105"/>
                  </a:lnTo>
                </a:path>
                <a:path w="7767320" h="55245">
                  <a:moveTo>
                    <a:pt x="2702826" y="0"/>
                  </a:moveTo>
                  <a:lnTo>
                    <a:pt x="2757932" y="55105"/>
                  </a:lnTo>
                </a:path>
                <a:path w="7767320" h="55245">
                  <a:moveTo>
                    <a:pt x="2734614" y="0"/>
                  </a:moveTo>
                  <a:lnTo>
                    <a:pt x="2789720" y="55105"/>
                  </a:lnTo>
                </a:path>
                <a:path w="7767320" h="55245">
                  <a:moveTo>
                    <a:pt x="2766415" y="0"/>
                  </a:moveTo>
                  <a:lnTo>
                    <a:pt x="2821520" y="55105"/>
                  </a:lnTo>
                </a:path>
                <a:path w="7767320" h="55245">
                  <a:moveTo>
                    <a:pt x="2798216" y="0"/>
                  </a:moveTo>
                  <a:lnTo>
                    <a:pt x="2853321" y="55105"/>
                  </a:lnTo>
                </a:path>
                <a:path w="7767320" h="55245">
                  <a:moveTo>
                    <a:pt x="2830017" y="0"/>
                  </a:moveTo>
                  <a:lnTo>
                    <a:pt x="2885122" y="55105"/>
                  </a:lnTo>
                </a:path>
                <a:path w="7767320" h="55245">
                  <a:moveTo>
                    <a:pt x="2861818" y="0"/>
                  </a:moveTo>
                  <a:lnTo>
                    <a:pt x="2916910" y="55105"/>
                  </a:lnTo>
                </a:path>
                <a:path w="7767320" h="55245">
                  <a:moveTo>
                    <a:pt x="2893606" y="0"/>
                  </a:moveTo>
                  <a:lnTo>
                    <a:pt x="2948711" y="55105"/>
                  </a:lnTo>
                </a:path>
                <a:path w="7767320" h="55245">
                  <a:moveTo>
                    <a:pt x="2925406" y="0"/>
                  </a:moveTo>
                  <a:lnTo>
                    <a:pt x="2980512" y="55105"/>
                  </a:lnTo>
                </a:path>
                <a:path w="7767320" h="55245">
                  <a:moveTo>
                    <a:pt x="2957207" y="0"/>
                  </a:moveTo>
                  <a:lnTo>
                    <a:pt x="3012313" y="55105"/>
                  </a:lnTo>
                </a:path>
                <a:path w="7767320" h="55245">
                  <a:moveTo>
                    <a:pt x="2989008" y="0"/>
                  </a:moveTo>
                  <a:lnTo>
                    <a:pt x="3044101" y="55105"/>
                  </a:lnTo>
                </a:path>
                <a:path w="7767320" h="55245">
                  <a:moveTo>
                    <a:pt x="3020796" y="0"/>
                  </a:moveTo>
                  <a:lnTo>
                    <a:pt x="3075901" y="55105"/>
                  </a:lnTo>
                </a:path>
                <a:path w="7767320" h="55245">
                  <a:moveTo>
                    <a:pt x="3052597" y="0"/>
                  </a:moveTo>
                  <a:lnTo>
                    <a:pt x="3107702" y="55105"/>
                  </a:lnTo>
                </a:path>
                <a:path w="7767320" h="55245">
                  <a:moveTo>
                    <a:pt x="3084398" y="0"/>
                  </a:moveTo>
                  <a:lnTo>
                    <a:pt x="3139503" y="55105"/>
                  </a:lnTo>
                </a:path>
                <a:path w="7767320" h="55245">
                  <a:moveTo>
                    <a:pt x="3116199" y="0"/>
                  </a:moveTo>
                  <a:lnTo>
                    <a:pt x="3171304" y="55105"/>
                  </a:lnTo>
                </a:path>
                <a:path w="7767320" h="55245">
                  <a:moveTo>
                    <a:pt x="3147987" y="0"/>
                  </a:moveTo>
                  <a:lnTo>
                    <a:pt x="3203092" y="55105"/>
                  </a:lnTo>
                </a:path>
                <a:path w="7767320" h="55245">
                  <a:moveTo>
                    <a:pt x="3179787" y="0"/>
                  </a:moveTo>
                  <a:lnTo>
                    <a:pt x="3234893" y="55105"/>
                  </a:lnTo>
                </a:path>
                <a:path w="7767320" h="55245">
                  <a:moveTo>
                    <a:pt x="3211588" y="0"/>
                  </a:moveTo>
                  <a:lnTo>
                    <a:pt x="3266694" y="55105"/>
                  </a:lnTo>
                </a:path>
                <a:path w="7767320" h="55245">
                  <a:moveTo>
                    <a:pt x="3243389" y="0"/>
                  </a:moveTo>
                  <a:lnTo>
                    <a:pt x="3298494" y="55105"/>
                  </a:lnTo>
                </a:path>
                <a:path w="7767320" h="55245">
                  <a:moveTo>
                    <a:pt x="3275190" y="0"/>
                  </a:moveTo>
                  <a:lnTo>
                    <a:pt x="3330282" y="55105"/>
                  </a:lnTo>
                </a:path>
                <a:path w="7767320" h="55245">
                  <a:moveTo>
                    <a:pt x="3306978" y="0"/>
                  </a:moveTo>
                  <a:lnTo>
                    <a:pt x="3362083" y="55105"/>
                  </a:lnTo>
                </a:path>
                <a:path w="7767320" h="55245">
                  <a:moveTo>
                    <a:pt x="3338779" y="0"/>
                  </a:moveTo>
                  <a:lnTo>
                    <a:pt x="3393884" y="55105"/>
                  </a:lnTo>
                </a:path>
                <a:path w="7767320" h="55245">
                  <a:moveTo>
                    <a:pt x="3370579" y="0"/>
                  </a:moveTo>
                  <a:lnTo>
                    <a:pt x="3425685" y="55105"/>
                  </a:lnTo>
                </a:path>
                <a:path w="7767320" h="55245">
                  <a:moveTo>
                    <a:pt x="3402380" y="0"/>
                  </a:moveTo>
                  <a:lnTo>
                    <a:pt x="3457473" y="55105"/>
                  </a:lnTo>
                </a:path>
                <a:path w="7767320" h="55245">
                  <a:moveTo>
                    <a:pt x="3434168" y="0"/>
                  </a:moveTo>
                  <a:lnTo>
                    <a:pt x="3489274" y="55105"/>
                  </a:lnTo>
                </a:path>
                <a:path w="7767320" h="55245">
                  <a:moveTo>
                    <a:pt x="3465969" y="0"/>
                  </a:moveTo>
                  <a:lnTo>
                    <a:pt x="3521075" y="55105"/>
                  </a:lnTo>
                </a:path>
                <a:path w="7767320" h="55245">
                  <a:moveTo>
                    <a:pt x="3497770" y="0"/>
                  </a:moveTo>
                  <a:lnTo>
                    <a:pt x="3552875" y="55105"/>
                  </a:lnTo>
                </a:path>
                <a:path w="7767320" h="55245">
                  <a:moveTo>
                    <a:pt x="3529571" y="0"/>
                  </a:moveTo>
                  <a:lnTo>
                    <a:pt x="3584676" y="55105"/>
                  </a:lnTo>
                </a:path>
                <a:path w="7767320" h="55245">
                  <a:moveTo>
                    <a:pt x="3561359" y="0"/>
                  </a:moveTo>
                  <a:lnTo>
                    <a:pt x="3616464" y="55105"/>
                  </a:lnTo>
                </a:path>
                <a:path w="7767320" h="55245">
                  <a:moveTo>
                    <a:pt x="3593160" y="0"/>
                  </a:moveTo>
                  <a:lnTo>
                    <a:pt x="3648265" y="55105"/>
                  </a:lnTo>
                </a:path>
                <a:path w="7767320" h="55245">
                  <a:moveTo>
                    <a:pt x="3624961" y="0"/>
                  </a:moveTo>
                  <a:lnTo>
                    <a:pt x="3680066" y="55105"/>
                  </a:lnTo>
                </a:path>
                <a:path w="7767320" h="55245">
                  <a:moveTo>
                    <a:pt x="3656761" y="0"/>
                  </a:moveTo>
                  <a:lnTo>
                    <a:pt x="3711867" y="55105"/>
                  </a:lnTo>
                </a:path>
                <a:path w="7767320" h="55245">
                  <a:moveTo>
                    <a:pt x="3688562" y="0"/>
                  </a:moveTo>
                  <a:lnTo>
                    <a:pt x="3743655" y="55105"/>
                  </a:lnTo>
                </a:path>
                <a:path w="7767320" h="55245">
                  <a:moveTo>
                    <a:pt x="3720350" y="0"/>
                  </a:moveTo>
                  <a:lnTo>
                    <a:pt x="3775455" y="55105"/>
                  </a:lnTo>
                </a:path>
                <a:path w="7767320" h="55245">
                  <a:moveTo>
                    <a:pt x="3752151" y="0"/>
                  </a:moveTo>
                  <a:lnTo>
                    <a:pt x="3807256" y="55105"/>
                  </a:lnTo>
                </a:path>
                <a:path w="7767320" h="55245">
                  <a:moveTo>
                    <a:pt x="3783952" y="0"/>
                  </a:moveTo>
                  <a:lnTo>
                    <a:pt x="3839057" y="55105"/>
                  </a:lnTo>
                </a:path>
                <a:path w="7767320" h="55245">
                  <a:moveTo>
                    <a:pt x="3815753" y="0"/>
                  </a:moveTo>
                  <a:lnTo>
                    <a:pt x="3870858" y="55105"/>
                  </a:lnTo>
                </a:path>
                <a:path w="7767320" h="55245">
                  <a:moveTo>
                    <a:pt x="3847541" y="0"/>
                  </a:moveTo>
                  <a:lnTo>
                    <a:pt x="3902646" y="55105"/>
                  </a:lnTo>
                </a:path>
                <a:path w="7767320" h="55245">
                  <a:moveTo>
                    <a:pt x="3879341" y="0"/>
                  </a:moveTo>
                  <a:lnTo>
                    <a:pt x="3934447" y="55105"/>
                  </a:lnTo>
                </a:path>
                <a:path w="7767320" h="55245">
                  <a:moveTo>
                    <a:pt x="3911142" y="0"/>
                  </a:moveTo>
                  <a:lnTo>
                    <a:pt x="3966248" y="55105"/>
                  </a:lnTo>
                </a:path>
                <a:path w="7767320" h="55245">
                  <a:moveTo>
                    <a:pt x="3942943" y="0"/>
                  </a:moveTo>
                  <a:lnTo>
                    <a:pt x="3998048" y="55105"/>
                  </a:lnTo>
                </a:path>
                <a:path w="7767320" h="55245">
                  <a:moveTo>
                    <a:pt x="3974744" y="0"/>
                  </a:moveTo>
                  <a:lnTo>
                    <a:pt x="4029837" y="55105"/>
                  </a:lnTo>
                </a:path>
                <a:path w="7767320" h="55245">
                  <a:moveTo>
                    <a:pt x="4006532" y="0"/>
                  </a:moveTo>
                  <a:lnTo>
                    <a:pt x="4061637" y="55105"/>
                  </a:lnTo>
                </a:path>
                <a:path w="7767320" h="55245">
                  <a:moveTo>
                    <a:pt x="4038333" y="0"/>
                  </a:moveTo>
                  <a:lnTo>
                    <a:pt x="4093438" y="55105"/>
                  </a:lnTo>
                </a:path>
                <a:path w="7767320" h="55245">
                  <a:moveTo>
                    <a:pt x="4070134" y="0"/>
                  </a:moveTo>
                  <a:lnTo>
                    <a:pt x="4125239" y="55105"/>
                  </a:lnTo>
                </a:path>
                <a:path w="7767320" h="55245">
                  <a:moveTo>
                    <a:pt x="4101934" y="0"/>
                  </a:moveTo>
                  <a:lnTo>
                    <a:pt x="4157040" y="55105"/>
                  </a:lnTo>
                </a:path>
                <a:path w="7767320" h="55245">
                  <a:moveTo>
                    <a:pt x="4133723" y="0"/>
                  </a:moveTo>
                  <a:lnTo>
                    <a:pt x="4188828" y="55105"/>
                  </a:lnTo>
                </a:path>
                <a:path w="7767320" h="55245">
                  <a:moveTo>
                    <a:pt x="4165523" y="0"/>
                  </a:moveTo>
                  <a:lnTo>
                    <a:pt x="4220629" y="55105"/>
                  </a:lnTo>
                </a:path>
                <a:path w="7767320" h="55245">
                  <a:moveTo>
                    <a:pt x="4197324" y="0"/>
                  </a:moveTo>
                  <a:lnTo>
                    <a:pt x="4252429" y="55105"/>
                  </a:lnTo>
                </a:path>
                <a:path w="7767320" h="55245">
                  <a:moveTo>
                    <a:pt x="4229125" y="0"/>
                  </a:moveTo>
                  <a:lnTo>
                    <a:pt x="4284230" y="55105"/>
                  </a:lnTo>
                </a:path>
                <a:path w="7767320" h="55245">
                  <a:moveTo>
                    <a:pt x="4260913" y="0"/>
                  </a:moveTo>
                  <a:lnTo>
                    <a:pt x="4316018" y="55105"/>
                  </a:lnTo>
                </a:path>
                <a:path w="7767320" h="55245">
                  <a:moveTo>
                    <a:pt x="4292714" y="0"/>
                  </a:moveTo>
                  <a:lnTo>
                    <a:pt x="4347819" y="55105"/>
                  </a:lnTo>
                </a:path>
                <a:path w="7767320" h="55245">
                  <a:moveTo>
                    <a:pt x="4324515" y="0"/>
                  </a:moveTo>
                  <a:lnTo>
                    <a:pt x="4379620" y="55105"/>
                  </a:lnTo>
                </a:path>
                <a:path w="7767320" h="55245">
                  <a:moveTo>
                    <a:pt x="4356315" y="0"/>
                  </a:moveTo>
                  <a:lnTo>
                    <a:pt x="4411421" y="55105"/>
                  </a:lnTo>
                </a:path>
                <a:path w="7767320" h="55245">
                  <a:moveTo>
                    <a:pt x="4388116" y="0"/>
                  </a:moveTo>
                  <a:lnTo>
                    <a:pt x="4443209" y="55105"/>
                  </a:lnTo>
                </a:path>
                <a:path w="7767320" h="55245">
                  <a:moveTo>
                    <a:pt x="4419904" y="0"/>
                  </a:moveTo>
                  <a:lnTo>
                    <a:pt x="4475010" y="55105"/>
                  </a:lnTo>
                </a:path>
                <a:path w="7767320" h="55245">
                  <a:moveTo>
                    <a:pt x="4451705" y="0"/>
                  </a:moveTo>
                  <a:lnTo>
                    <a:pt x="4506810" y="55105"/>
                  </a:lnTo>
                </a:path>
                <a:path w="7767320" h="55245">
                  <a:moveTo>
                    <a:pt x="4483506" y="0"/>
                  </a:moveTo>
                  <a:lnTo>
                    <a:pt x="4538611" y="55105"/>
                  </a:lnTo>
                </a:path>
                <a:path w="7767320" h="55245">
                  <a:moveTo>
                    <a:pt x="4515307" y="0"/>
                  </a:moveTo>
                  <a:lnTo>
                    <a:pt x="4570412" y="55105"/>
                  </a:lnTo>
                </a:path>
                <a:path w="7767320" h="55245">
                  <a:moveTo>
                    <a:pt x="4547095" y="0"/>
                  </a:moveTo>
                  <a:lnTo>
                    <a:pt x="4602200" y="55105"/>
                  </a:lnTo>
                </a:path>
                <a:path w="7767320" h="55245">
                  <a:moveTo>
                    <a:pt x="4578896" y="0"/>
                  </a:moveTo>
                  <a:lnTo>
                    <a:pt x="4634001" y="55105"/>
                  </a:lnTo>
                </a:path>
                <a:path w="7767320" h="55245">
                  <a:moveTo>
                    <a:pt x="4610696" y="0"/>
                  </a:moveTo>
                  <a:lnTo>
                    <a:pt x="4665802" y="55105"/>
                  </a:lnTo>
                </a:path>
                <a:path w="7767320" h="55245">
                  <a:moveTo>
                    <a:pt x="4642497" y="0"/>
                  </a:moveTo>
                  <a:lnTo>
                    <a:pt x="4697603" y="55105"/>
                  </a:lnTo>
                </a:path>
                <a:path w="7767320" h="55245">
                  <a:moveTo>
                    <a:pt x="4674298" y="0"/>
                  </a:moveTo>
                  <a:lnTo>
                    <a:pt x="4729391" y="55105"/>
                  </a:lnTo>
                </a:path>
                <a:path w="7767320" h="55245">
                  <a:moveTo>
                    <a:pt x="4706086" y="0"/>
                  </a:moveTo>
                  <a:lnTo>
                    <a:pt x="4761191" y="55105"/>
                  </a:lnTo>
                </a:path>
                <a:path w="7767320" h="55245">
                  <a:moveTo>
                    <a:pt x="4737887" y="0"/>
                  </a:moveTo>
                  <a:lnTo>
                    <a:pt x="4792992" y="55105"/>
                  </a:lnTo>
                </a:path>
                <a:path w="7767320" h="55245">
                  <a:moveTo>
                    <a:pt x="4769688" y="0"/>
                  </a:moveTo>
                  <a:lnTo>
                    <a:pt x="4824793" y="55105"/>
                  </a:lnTo>
                </a:path>
                <a:path w="7767320" h="55245">
                  <a:moveTo>
                    <a:pt x="4801489" y="0"/>
                  </a:moveTo>
                  <a:lnTo>
                    <a:pt x="4856594" y="55105"/>
                  </a:lnTo>
                </a:path>
                <a:path w="7767320" h="55245">
                  <a:moveTo>
                    <a:pt x="4833277" y="0"/>
                  </a:moveTo>
                  <a:lnTo>
                    <a:pt x="4888382" y="55105"/>
                  </a:lnTo>
                </a:path>
                <a:path w="7767320" h="55245">
                  <a:moveTo>
                    <a:pt x="4865077" y="0"/>
                  </a:moveTo>
                  <a:lnTo>
                    <a:pt x="4920183" y="55105"/>
                  </a:lnTo>
                </a:path>
                <a:path w="7767320" h="55245">
                  <a:moveTo>
                    <a:pt x="4896878" y="0"/>
                  </a:moveTo>
                  <a:lnTo>
                    <a:pt x="4951984" y="55105"/>
                  </a:lnTo>
                </a:path>
                <a:path w="7767320" h="55245">
                  <a:moveTo>
                    <a:pt x="4928679" y="0"/>
                  </a:moveTo>
                  <a:lnTo>
                    <a:pt x="4983784" y="55105"/>
                  </a:lnTo>
                </a:path>
                <a:path w="7767320" h="55245">
                  <a:moveTo>
                    <a:pt x="4960480" y="0"/>
                  </a:moveTo>
                  <a:lnTo>
                    <a:pt x="5015572" y="55105"/>
                  </a:lnTo>
                </a:path>
                <a:path w="7767320" h="55245">
                  <a:moveTo>
                    <a:pt x="4992268" y="0"/>
                  </a:moveTo>
                  <a:lnTo>
                    <a:pt x="5047373" y="55105"/>
                  </a:lnTo>
                </a:path>
                <a:path w="7767320" h="55245">
                  <a:moveTo>
                    <a:pt x="5024069" y="0"/>
                  </a:moveTo>
                  <a:lnTo>
                    <a:pt x="5079174" y="55105"/>
                  </a:lnTo>
                </a:path>
                <a:path w="7767320" h="55245">
                  <a:moveTo>
                    <a:pt x="5055870" y="0"/>
                  </a:moveTo>
                  <a:lnTo>
                    <a:pt x="5110975" y="55105"/>
                  </a:lnTo>
                </a:path>
                <a:path w="7767320" h="55245">
                  <a:moveTo>
                    <a:pt x="5087670" y="0"/>
                  </a:moveTo>
                  <a:lnTo>
                    <a:pt x="5142763" y="55105"/>
                  </a:lnTo>
                </a:path>
                <a:path w="7767320" h="55245">
                  <a:moveTo>
                    <a:pt x="5119458" y="0"/>
                  </a:moveTo>
                  <a:lnTo>
                    <a:pt x="5174564" y="55105"/>
                  </a:lnTo>
                </a:path>
                <a:path w="7767320" h="55245">
                  <a:moveTo>
                    <a:pt x="5151259" y="0"/>
                  </a:moveTo>
                  <a:lnTo>
                    <a:pt x="5206365" y="55105"/>
                  </a:lnTo>
                </a:path>
                <a:path w="7767320" h="55245">
                  <a:moveTo>
                    <a:pt x="5183060" y="0"/>
                  </a:moveTo>
                  <a:lnTo>
                    <a:pt x="5238165" y="55105"/>
                  </a:lnTo>
                </a:path>
                <a:path w="7767320" h="55245">
                  <a:moveTo>
                    <a:pt x="5214861" y="0"/>
                  </a:moveTo>
                  <a:lnTo>
                    <a:pt x="5269966" y="55105"/>
                  </a:lnTo>
                </a:path>
                <a:path w="7767320" h="55245">
                  <a:moveTo>
                    <a:pt x="5246649" y="0"/>
                  </a:moveTo>
                  <a:lnTo>
                    <a:pt x="5301754" y="55105"/>
                  </a:lnTo>
                </a:path>
                <a:path w="7767320" h="55245">
                  <a:moveTo>
                    <a:pt x="5278450" y="0"/>
                  </a:moveTo>
                  <a:lnTo>
                    <a:pt x="5333555" y="55105"/>
                  </a:lnTo>
                </a:path>
                <a:path w="7767320" h="55245">
                  <a:moveTo>
                    <a:pt x="5310251" y="0"/>
                  </a:moveTo>
                  <a:lnTo>
                    <a:pt x="5365356" y="55105"/>
                  </a:lnTo>
                </a:path>
                <a:path w="7767320" h="55245">
                  <a:moveTo>
                    <a:pt x="5342051" y="0"/>
                  </a:moveTo>
                  <a:lnTo>
                    <a:pt x="5397157" y="55105"/>
                  </a:lnTo>
                </a:path>
                <a:path w="7767320" h="55245">
                  <a:moveTo>
                    <a:pt x="5373852" y="0"/>
                  </a:moveTo>
                  <a:lnTo>
                    <a:pt x="5428945" y="55105"/>
                  </a:lnTo>
                </a:path>
                <a:path w="7767320" h="55245">
                  <a:moveTo>
                    <a:pt x="5405640" y="0"/>
                  </a:moveTo>
                  <a:lnTo>
                    <a:pt x="5460746" y="55105"/>
                  </a:lnTo>
                </a:path>
                <a:path w="7767320" h="55245">
                  <a:moveTo>
                    <a:pt x="5437441" y="0"/>
                  </a:moveTo>
                  <a:lnTo>
                    <a:pt x="5492546" y="55105"/>
                  </a:lnTo>
                </a:path>
                <a:path w="7767320" h="55245">
                  <a:moveTo>
                    <a:pt x="5469242" y="0"/>
                  </a:moveTo>
                  <a:lnTo>
                    <a:pt x="5524347" y="55105"/>
                  </a:lnTo>
                </a:path>
                <a:path w="7767320" h="55245">
                  <a:moveTo>
                    <a:pt x="5501043" y="0"/>
                  </a:moveTo>
                  <a:lnTo>
                    <a:pt x="5556135" y="55105"/>
                  </a:lnTo>
                </a:path>
                <a:path w="7767320" h="55245">
                  <a:moveTo>
                    <a:pt x="5532831" y="0"/>
                  </a:moveTo>
                  <a:lnTo>
                    <a:pt x="5587936" y="55105"/>
                  </a:lnTo>
                </a:path>
                <a:path w="7767320" h="55245">
                  <a:moveTo>
                    <a:pt x="5564632" y="0"/>
                  </a:moveTo>
                  <a:lnTo>
                    <a:pt x="5619737" y="55105"/>
                  </a:lnTo>
                </a:path>
                <a:path w="7767320" h="55245">
                  <a:moveTo>
                    <a:pt x="5596432" y="0"/>
                  </a:moveTo>
                  <a:lnTo>
                    <a:pt x="5651538" y="55105"/>
                  </a:lnTo>
                </a:path>
                <a:path w="7767320" h="55245">
                  <a:moveTo>
                    <a:pt x="5628233" y="0"/>
                  </a:moveTo>
                  <a:lnTo>
                    <a:pt x="5683338" y="55105"/>
                  </a:lnTo>
                </a:path>
                <a:path w="7767320" h="55245">
                  <a:moveTo>
                    <a:pt x="5660021" y="0"/>
                  </a:moveTo>
                  <a:lnTo>
                    <a:pt x="5715127" y="55105"/>
                  </a:lnTo>
                </a:path>
                <a:path w="7767320" h="55245">
                  <a:moveTo>
                    <a:pt x="5691822" y="0"/>
                  </a:moveTo>
                  <a:lnTo>
                    <a:pt x="5746927" y="55105"/>
                  </a:lnTo>
                </a:path>
                <a:path w="7767320" h="55245">
                  <a:moveTo>
                    <a:pt x="5723623" y="0"/>
                  </a:moveTo>
                  <a:lnTo>
                    <a:pt x="5778728" y="55105"/>
                  </a:lnTo>
                </a:path>
                <a:path w="7767320" h="55245">
                  <a:moveTo>
                    <a:pt x="5755424" y="0"/>
                  </a:moveTo>
                  <a:lnTo>
                    <a:pt x="5810529" y="55105"/>
                  </a:lnTo>
                </a:path>
                <a:path w="7767320" h="55245">
                  <a:moveTo>
                    <a:pt x="5787224" y="0"/>
                  </a:moveTo>
                  <a:lnTo>
                    <a:pt x="5842317" y="55105"/>
                  </a:lnTo>
                </a:path>
                <a:path w="7767320" h="55245">
                  <a:moveTo>
                    <a:pt x="5819013" y="0"/>
                  </a:moveTo>
                  <a:lnTo>
                    <a:pt x="5874118" y="55105"/>
                  </a:lnTo>
                </a:path>
                <a:path w="7767320" h="55245">
                  <a:moveTo>
                    <a:pt x="5850813" y="0"/>
                  </a:moveTo>
                  <a:lnTo>
                    <a:pt x="5905919" y="55105"/>
                  </a:lnTo>
                </a:path>
                <a:path w="7767320" h="55245">
                  <a:moveTo>
                    <a:pt x="5882614" y="0"/>
                  </a:moveTo>
                  <a:lnTo>
                    <a:pt x="5937719" y="55105"/>
                  </a:lnTo>
                </a:path>
                <a:path w="7767320" h="55245">
                  <a:moveTo>
                    <a:pt x="5914415" y="0"/>
                  </a:moveTo>
                  <a:lnTo>
                    <a:pt x="5969520" y="55105"/>
                  </a:lnTo>
                </a:path>
                <a:path w="7767320" h="55245">
                  <a:moveTo>
                    <a:pt x="5946203" y="0"/>
                  </a:moveTo>
                  <a:lnTo>
                    <a:pt x="6001308" y="55105"/>
                  </a:lnTo>
                </a:path>
                <a:path w="7767320" h="55245">
                  <a:moveTo>
                    <a:pt x="5978004" y="0"/>
                  </a:moveTo>
                  <a:lnTo>
                    <a:pt x="6033109" y="55105"/>
                  </a:lnTo>
                </a:path>
                <a:path w="7767320" h="55245">
                  <a:moveTo>
                    <a:pt x="6009805" y="0"/>
                  </a:moveTo>
                  <a:lnTo>
                    <a:pt x="6064910" y="55105"/>
                  </a:lnTo>
                </a:path>
                <a:path w="7767320" h="55245">
                  <a:moveTo>
                    <a:pt x="6041605" y="0"/>
                  </a:moveTo>
                  <a:lnTo>
                    <a:pt x="6096711" y="55105"/>
                  </a:lnTo>
                </a:path>
                <a:path w="7767320" h="55245">
                  <a:moveTo>
                    <a:pt x="6073406" y="0"/>
                  </a:moveTo>
                  <a:lnTo>
                    <a:pt x="6128499" y="55105"/>
                  </a:lnTo>
                </a:path>
                <a:path w="7767320" h="55245">
                  <a:moveTo>
                    <a:pt x="6105194" y="0"/>
                  </a:moveTo>
                  <a:lnTo>
                    <a:pt x="6160300" y="55105"/>
                  </a:lnTo>
                </a:path>
                <a:path w="7767320" h="55245">
                  <a:moveTo>
                    <a:pt x="6136995" y="0"/>
                  </a:moveTo>
                  <a:lnTo>
                    <a:pt x="6192100" y="55105"/>
                  </a:lnTo>
                </a:path>
                <a:path w="7767320" h="55245">
                  <a:moveTo>
                    <a:pt x="6168796" y="0"/>
                  </a:moveTo>
                  <a:lnTo>
                    <a:pt x="6223901" y="55105"/>
                  </a:lnTo>
                </a:path>
                <a:path w="7767320" h="55245">
                  <a:moveTo>
                    <a:pt x="6200597" y="0"/>
                  </a:moveTo>
                  <a:lnTo>
                    <a:pt x="6255689" y="55105"/>
                  </a:lnTo>
                </a:path>
                <a:path w="7767320" h="55245">
                  <a:moveTo>
                    <a:pt x="6232385" y="0"/>
                  </a:moveTo>
                  <a:lnTo>
                    <a:pt x="6287490" y="55105"/>
                  </a:lnTo>
                </a:path>
                <a:path w="7767320" h="55245">
                  <a:moveTo>
                    <a:pt x="6264186" y="0"/>
                  </a:moveTo>
                  <a:lnTo>
                    <a:pt x="6319291" y="55105"/>
                  </a:lnTo>
                </a:path>
                <a:path w="7767320" h="55245">
                  <a:moveTo>
                    <a:pt x="6295986" y="0"/>
                  </a:moveTo>
                  <a:lnTo>
                    <a:pt x="6351092" y="55105"/>
                  </a:lnTo>
                </a:path>
                <a:path w="7767320" h="55245">
                  <a:moveTo>
                    <a:pt x="6327787" y="0"/>
                  </a:moveTo>
                  <a:lnTo>
                    <a:pt x="6382893" y="55105"/>
                  </a:lnTo>
                </a:path>
                <a:path w="7767320" h="55245">
                  <a:moveTo>
                    <a:pt x="6359575" y="0"/>
                  </a:moveTo>
                  <a:lnTo>
                    <a:pt x="6414681" y="55105"/>
                  </a:lnTo>
                </a:path>
                <a:path w="7767320" h="55245">
                  <a:moveTo>
                    <a:pt x="6391376" y="0"/>
                  </a:moveTo>
                  <a:lnTo>
                    <a:pt x="6446481" y="55105"/>
                  </a:lnTo>
                </a:path>
                <a:path w="7767320" h="55245">
                  <a:moveTo>
                    <a:pt x="6423177" y="0"/>
                  </a:moveTo>
                  <a:lnTo>
                    <a:pt x="6478282" y="55105"/>
                  </a:lnTo>
                </a:path>
                <a:path w="7767320" h="55245">
                  <a:moveTo>
                    <a:pt x="6454978" y="0"/>
                  </a:moveTo>
                  <a:lnTo>
                    <a:pt x="6510083" y="55105"/>
                  </a:lnTo>
                </a:path>
                <a:path w="7767320" h="55245">
                  <a:moveTo>
                    <a:pt x="6486779" y="0"/>
                  </a:moveTo>
                  <a:lnTo>
                    <a:pt x="6541871" y="55105"/>
                  </a:lnTo>
                </a:path>
                <a:path w="7767320" h="55245">
                  <a:moveTo>
                    <a:pt x="6518567" y="0"/>
                  </a:moveTo>
                  <a:lnTo>
                    <a:pt x="6573672" y="55105"/>
                  </a:lnTo>
                </a:path>
                <a:path w="7767320" h="55245">
                  <a:moveTo>
                    <a:pt x="6550367" y="0"/>
                  </a:moveTo>
                  <a:lnTo>
                    <a:pt x="6605473" y="55105"/>
                  </a:lnTo>
                </a:path>
                <a:path w="7767320" h="55245">
                  <a:moveTo>
                    <a:pt x="6582168" y="0"/>
                  </a:moveTo>
                  <a:lnTo>
                    <a:pt x="6637274" y="55105"/>
                  </a:lnTo>
                </a:path>
                <a:path w="7767320" h="55245">
                  <a:moveTo>
                    <a:pt x="6613969" y="0"/>
                  </a:moveTo>
                  <a:lnTo>
                    <a:pt x="6669062" y="55105"/>
                  </a:lnTo>
                </a:path>
                <a:path w="7767320" h="55245">
                  <a:moveTo>
                    <a:pt x="6645757" y="0"/>
                  </a:moveTo>
                  <a:lnTo>
                    <a:pt x="6700862" y="55105"/>
                  </a:lnTo>
                </a:path>
                <a:path w="7767320" h="55245">
                  <a:moveTo>
                    <a:pt x="6677558" y="0"/>
                  </a:moveTo>
                  <a:lnTo>
                    <a:pt x="6732663" y="55105"/>
                  </a:lnTo>
                </a:path>
                <a:path w="7767320" h="55245">
                  <a:moveTo>
                    <a:pt x="6709359" y="0"/>
                  </a:moveTo>
                  <a:lnTo>
                    <a:pt x="6764464" y="55105"/>
                  </a:lnTo>
                </a:path>
                <a:path w="7767320" h="55245">
                  <a:moveTo>
                    <a:pt x="6741159" y="0"/>
                  </a:moveTo>
                  <a:lnTo>
                    <a:pt x="6796265" y="55105"/>
                  </a:lnTo>
                </a:path>
                <a:path w="7767320" h="55245">
                  <a:moveTo>
                    <a:pt x="6772948" y="0"/>
                  </a:moveTo>
                  <a:lnTo>
                    <a:pt x="6828053" y="55105"/>
                  </a:lnTo>
                </a:path>
                <a:path w="7767320" h="55245">
                  <a:moveTo>
                    <a:pt x="6804748" y="0"/>
                  </a:moveTo>
                  <a:lnTo>
                    <a:pt x="6859854" y="55105"/>
                  </a:lnTo>
                </a:path>
                <a:path w="7767320" h="55245">
                  <a:moveTo>
                    <a:pt x="6836549" y="0"/>
                  </a:moveTo>
                  <a:lnTo>
                    <a:pt x="6891655" y="55105"/>
                  </a:lnTo>
                </a:path>
                <a:path w="7767320" h="55245">
                  <a:moveTo>
                    <a:pt x="6868350" y="0"/>
                  </a:moveTo>
                  <a:lnTo>
                    <a:pt x="6923455" y="55105"/>
                  </a:lnTo>
                </a:path>
                <a:path w="7767320" h="55245">
                  <a:moveTo>
                    <a:pt x="6900151" y="0"/>
                  </a:moveTo>
                  <a:lnTo>
                    <a:pt x="6955243" y="55105"/>
                  </a:lnTo>
                </a:path>
                <a:path w="7767320" h="55245">
                  <a:moveTo>
                    <a:pt x="6931939" y="0"/>
                  </a:moveTo>
                  <a:lnTo>
                    <a:pt x="6987044" y="55105"/>
                  </a:lnTo>
                </a:path>
                <a:path w="7767320" h="55245">
                  <a:moveTo>
                    <a:pt x="6963740" y="0"/>
                  </a:moveTo>
                  <a:lnTo>
                    <a:pt x="7018845" y="55105"/>
                  </a:lnTo>
                </a:path>
                <a:path w="7767320" h="55245">
                  <a:moveTo>
                    <a:pt x="6995541" y="0"/>
                  </a:moveTo>
                  <a:lnTo>
                    <a:pt x="7050646" y="55105"/>
                  </a:lnTo>
                </a:path>
                <a:path w="7767320" h="55245">
                  <a:moveTo>
                    <a:pt x="7027341" y="0"/>
                  </a:moveTo>
                  <a:lnTo>
                    <a:pt x="7082447" y="55105"/>
                  </a:lnTo>
                </a:path>
                <a:path w="7767320" h="55245">
                  <a:moveTo>
                    <a:pt x="7059129" y="0"/>
                  </a:moveTo>
                  <a:lnTo>
                    <a:pt x="7114235" y="55105"/>
                  </a:lnTo>
                </a:path>
                <a:path w="7767320" h="55245">
                  <a:moveTo>
                    <a:pt x="7090930" y="0"/>
                  </a:moveTo>
                  <a:lnTo>
                    <a:pt x="7146035" y="55105"/>
                  </a:lnTo>
                </a:path>
                <a:path w="7767320" h="55245">
                  <a:moveTo>
                    <a:pt x="7122731" y="0"/>
                  </a:moveTo>
                  <a:lnTo>
                    <a:pt x="7177836" y="55105"/>
                  </a:lnTo>
                </a:path>
                <a:path w="7767320" h="55245">
                  <a:moveTo>
                    <a:pt x="7154532" y="0"/>
                  </a:moveTo>
                  <a:lnTo>
                    <a:pt x="7209637" y="55105"/>
                  </a:lnTo>
                </a:path>
                <a:path w="7767320" h="55245">
                  <a:moveTo>
                    <a:pt x="7186333" y="0"/>
                  </a:moveTo>
                  <a:lnTo>
                    <a:pt x="7241425" y="55105"/>
                  </a:lnTo>
                </a:path>
                <a:path w="7767320" h="55245">
                  <a:moveTo>
                    <a:pt x="7218121" y="0"/>
                  </a:moveTo>
                  <a:lnTo>
                    <a:pt x="7273226" y="55105"/>
                  </a:lnTo>
                </a:path>
                <a:path w="7767320" h="55245">
                  <a:moveTo>
                    <a:pt x="7249922" y="0"/>
                  </a:moveTo>
                  <a:lnTo>
                    <a:pt x="7305027" y="55105"/>
                  </a:lnTo>
                </a:path>
                <a:path w="7767320" h="55245">
                  <a:moveTo>
                    <a:pt x="7281722" y="0"/>
                  </a:moveTo>
                  <a:lnTo>
                    <a:pt x="7336828" y="55105"/>
                  </a:lnTo>
                </a:path>
                <a:path w="7767320" h="55245">
                  <a:moveTo>
                    <a:pt x="7313523" y="0"/>
                  </a:moveTo>
                  <a:lnTo>
                    <a:pt x="7368616" y="55105"/>
                  </a:lnTo>
                </a:path>
                <a:path w="7767320" h="55245">
                  <a:moveTo>
                    <a:pt x="7345311" y="0"/>
                  </a:moveTo>
                  <a:lnTo>
                    <a:pt x="7400417" y="55105"/>
                  </a:lnTo>
                </a:path>
                <a:path w="7767320" h="55245">
                  <a:moveTo>
                    <a:pt x="7377112" y="0"/>
                  </a:moveTo>
                  <a:lnTo>
                    <a:pt x="7432217" y="55105"/>
                  </a:lnTo>
                </a:path>
                <a:path w="7767320" h="55245">
                  <a:moveTo>
                    <a:pt x="7567904" y="0"/>
                  </a:moveTo>
                  <a:lnTo>
                    <a:pt x="7623009" y="55105"/>
                  </a:lnTo>
                </a:path>
                <a:path w="7767320" h="55245">
                  <a:moveTo>
                    <a:pt x="7599705" y="0"/>
                  </a:moveTo>
                  <a:lnTo>
                    <a:pt x="7654798" y="55105"/>
                  </a:lnTo>
                </a:path>
                <a:path w="7767320" h="55245">
                  <a:moveTo>
                    <a:pt x="7631493" y="0"/>
                  </a:moveTo>
                  <a:lnTo>
                    <a:pt x="7686598" y="55105"/>
                  </a:lnTo>
                </a:path>
                <a:path w="7767320" h="55245">
                  <a:moveTo>
                    <a:pt x="7663294" y="0"/>
                  </a:moveTo>
                  <a:lnTo>
                    <a:pt x="7718399" y="55105"/>
                  </a:lnTo>
                </a:path>
                <a:path w="7767320" h="55245">
                  <a:moveTo>
                    <a:pt x="7695095" y="0"/>
                  </a:moveTo>
                  <a:lnTo>
                    <a:pt x="7750200" y="55105"/>
                  </a:lnTo>
                </a:path>
                <a:path w="7767320" h="55245">
                  <a:moveTo>
                    <a:pt x="7726895" y="0"/>
                  </a:moveTo>
                  <a:lnTo>
                    <a:pt x="7767286" y="40400"/>
                  </a:lnTo>
                </a:path>
                <a:path w="7767320" h="55245">
                  <a:moveTo>
                    <a:pt x="7758683" y="0"/>
                  </a:moveTo>
                  <a:lnTo>
                    <a:pt x="7767286" y="8602"/>
                  </a:lnTo>
                </a:path>
              </a:pathLst>
            </a:custGeom>
            <a:ln w="11874">
              <a:solidFill>
                <a:srgbClr val="FFFFFF"/>
              </a:solidFill>
            </a:ln>
          </p:spPr>
          <p:txBody>
            <a:bodyPr wrap="square" lIns="0" tIns="0" rIns="0" bIns="0" rtlCol="0"/>
            <a:lstStyle/>
            <a:p>
              <a:endParaRPr/>
            </a:p>
          </p:txBody>
        </p:sp>
        <p:sp>
          <p:nvSpPr>
            <p:cNvPr id="6" name="object 6"/>
            <p:cNvSpPr/>
            <p:nvPr/>
          </p:nvSpPr>
          <p:spPr>
            <a:xfrm>
              <a:off x="7406639"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7" name="object 7"/>
          <p:cNvSpPr txBox="1"/>
          <p:nvPr/>
        </p:nvSpPr>
        <p:spPr>
          <a:xfrm>
            <a:off x="7449946" y="9674528"/>
            <a:ext cx="111125"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FFFFFF"/>
                </a:solidFill>
                <a:latin typeface="Gotham Book"/>
                <a:cs typeface="Gotham Book"/>
              </a:rPr>
              <a:t>5</a:t>
            </a:r>
            <a:endParaRPr sz="1100">
              <a:latin typeface="Gotham Book"/>
              <a:cs typeface="Gotham Book"/>
            </a:endParaRPr>
          </a:p>
        </p:txBody>
      </p:sp>
      <p:sp>
        <p:nvSpPr>
          <p:cNvPr id="8" name="object 8"/>
          <p:cNvSpPr txBox="1">
            <a:spLocks noGrp="1"/>
          </p:cNvSpPr>
          <p:nvPr>
            <p:ph type="title"/>
          </p:nvPr>
        </p:nvSpPr>
        <p:spPr>
          <a:xfrm>
            <a:off x="452337" y="558282"/>
            <a:ext cx="3441700" cy="443711"/>
          </a:xfrm>
          <a:prstGeom prst="rect">
            <a:avLst/>
          </a:prstGeom>
        </p:spPr>
        <p:txBody>
          <a:bodyPr vert="horz" wrap="square" lIns="0" tIns="12700" rIns="0" bIns="0" rtlCol="0">
            <a:spAutoFit/>
          </a:bodyPr>
          <a:lstStyle/>
          <a:p>
            <a:pPr marL="12700">
              <a:lnSpc>
                <a:spcPct val="100000"/>
              </a:lnSpc>
              <a:spcBef>
                <a:spcPts val="100"/>
              </a:spcBef>
            </a:pPr>
            <a:r>
              <a:rPr sz="2800" b="1" spc="-25" dirty="0"/>
              <a:t>COMMODITY</a:t>
            </a:r>
            <a:r>
              <a:rPr sz="2800" b="1" spc="-110" dirty="0"/>
              <a:t> </a:t>
            </a:r>
            <a:r>
              <a:rPr sz="2800" b="1" spc="-25" dirty="0"/>
              <a:t>PRICES</a:t>
            </a:r>
          </a:p>
        </p:txBody>
      </p:sp>
      <p:sp>
        <p:nvSpPr>
          <p:cNvPr id="9" name="object 9"/>
          <p:cNvSpPr txBox="1"/>
          <p:nvPr/>
        </p:nvSpPr>
        <p:spPr>
          <a:xfrm>
            <a:off x="444500" y="1480584"/>
            <a:ext cx="6737350" cy="2519680"/>
          </a:xfrm>
          <a:prstGeom prst="rect">
            <a:avLst/>
          </a:prstGeom>
        </p:spPr>
        <p:txBody>
          <a:bodyPr vert="horz" wrap="square" lIns="0" tIns="86360" rIns="0" bIns="0" rtlCol="0">
            <a:spAutoFit/>
          </a:bodyPr>
          <a:lstStyle/>
          <a:p>
            <a:pPr marL="54610">
              <a:lnSpc>
                <a:spcPct val="100000"/>
              </a:lnSpc>
              <a:spcBef>
                <a:spcPts val="680"/>
              </a:spcBef>
            </a:pPr>
            <a:r>
              <a:rPr sz="1200" dirty="0">
                <a:solidFill>
                  <a:srgbClr val="000033"/>
                </a:solidFill>
                <a:latin typeface="Lucida Sans"/>
                <a:cs typeface="Lucida Sans"/>
              </a:rPr>
              <a:t>Corn</a:t>
            </a:r>
            <a:r>
              <a:rPr sz="1200" spc="55" dirty="0">
                <a:solidFill>
                  <a:srgbClr val="000033"/>
                </a:solidFill>
                <a:latin typeface="Lucida Sans"/>
                <a:cs typeface="Lucida Sans"/>
              </a:rPr>
              <a:t> </a:t>
            </a:r>
            <a:r>
              <a:rPr sz="1200" dirty="0">
                <a:solidFill>
                  <a:srgbClr val="000033"/>
                </a:solidFill>
                <a:latin typeface="Lucida Sans"/>
                <a:cs typeface="Lucida Sans"/>
              </a:rPr>
              <a:t>and</a:t>
            </a:r>
            <a:r>
              <a:rPr sz="1200" spc="55" dirty="0">
                <a:solidFill>
                  <a:srgbClr val="000033"/>
                </a:solidFill>
                <a:latin typeface="Lucida Sans"/>
                <a:cs typeface="Lucida Sans"/>
              </a:rPr>
              <a:t> </a:t>
            </a:r>
            <a:r>
              <a:rPr sz="1200" spc="40" dirty="0">
                <a:solidFill>
                  <a:srgbClr val="000033"/>
                </a:solidFill>
                <a:latin typeface="Lucida Sans"/>
                <a:cs typeface="Lucida Sans"/>
              </a:rPr>
              <a:t>Soybeans</a:t>
            </a:r>
            <a:endParaRPr sz="1200" dirty="0">
              <a:latin typeface="Lucida Sans"/>
              <a:cs typeface="Lucida Sans"/>
            </a:endParaRPr>
          </a:p>
          <a:p>
            <a:pPr marL="241300" indent="-228600" algn="just">
              <a:lnSpc>
                <a:spcPts val="1370"/>
              </a:lnSpc>
              <a:spcBef>
                <a:spcPts val="580"/>
              </a:spcBef>
              <a:buChar char="•"/>
              <a:tabLst>
                <a:tab pos="241300" algn="l"/>
              </a:tabLst>
            </a:pPr>
            <a:r>
              <a:rPr sz="1200" b="0" dirty="0">
                <a:solidFill>
                  <a:srgbClr val="000033"/>
                </a:solidFill>
                <a:latin typeface="Gotham Book"/>
                <a:cs typeface="Gotham Book"/>
              </a:rPr>
              <a:t>During</a:t>
            </a:r>
            <a:r>
              <a:rPr sz="1200" b="0" spc="-10" dirty="0">
                <a:solidFill>
                  <a:srgbClr val="000033"/>
                </a:solidFill>
                <a:latin typeface="Gotham Book"/>
                <a:cs typeface="Gotham Book"/>
              </a:rPr>
              <a:t> </a:t>
            </a:r>
            <a:r>
              <a:rPr sz="1200" b="0" dirty="0">
                <a:solidFill>
                  <a:srgbClr val="000033"/>
                </a:solidFill>
                <a:latin typeface="Gotham Book"/>
                <a:cs typeface="Gotham Book"/>
              </a:rPr>
              <a:t>the</a:t>
            </a:r>
            <a:r>
              <a:rPr sz="1200" b="0" spc="-5" dirty="0">
                <a:solidFill>
                  <a:srgbClr val="000033"/>
                </a:solidFill>
                <a:latin typeface="Gotham Book"/>
                <a:cs typeface="Gotham Book"/>
              </a:rPr>
              <a:t> </a:t>
            </a:r>
            <a:r>
              <a:rPr sz="1200" b="0" dirty="0">
                <a:solidFill>
                  <a:srgbClr val="000033"/>
                </a:solidFill>
                <a:latin typeface="Gotham Book"/>
                <a:cs typeface="Gotham Book"/>
              </a:rPr>
              <a:t>2021</a:t>
            </a:r>
            <a:r>
              <a:rPr sz="1200" b="0" spc="-5" dirty="0">
                <a:solidFill>
                  <a:srgbClr val="000033"/>
                </a:solidFill>
                <a:latin typeface="Gotham Book"/>
                <a:cs typeface="Gotham Book"/>
              </a:rPr>
              <a:t> </a:t>
            </a:r>
            <a:r>
              <a:rPr sz="1200" b="0" dirty="0">
                <a:solidFill>
                  <a:srgbClr val="000033"/>
                </a:solidFill>
                <a:latin typeface="Gotham Book"/>
                <a:cs typeface="Gotham Book"/>
              </a:rPr>
              <a:t>crop</a:t>
            </a:r>
            <a:r>
              <a:rPr sz="1200" b="0" spc="-5" dirty="0">
                <a:solidFill>
                  <a:srgbClr val="000033"/>
                </a:solidFill>
                <a:latin typeface="Gotham Book"/>
                <a:cs typeface="Gotham Book"/>
              </a:rPr>
              <a:t> </a:t>
            </a:r>
            <a:r>
              <a:rPr sz="1200" b="0" spc="-10" dirty="0">
                <a:solidFill>
                  <a:srgbClr val="000033"/>
                </a:solidFill>
                <a:latin typeface="Gotham Book"/>
                <a:cs typeface="Gotham Book"/>
              </a:rPr>
              <a:t>year,</a:t>
            </a:r>
            <a:r>
              <a:rPr sz="1200" b="0" spc="-5" dirty="0">
                <a:solidFill>
                  <a:srgbClr val="000033"/>
                </a:solidFill>
                <a:latin typeface="Gotham Book"/>
                <a:cs typeface="Gotham Book"/>
              </a:rPr>
              <a:t> </a:t>
            </a:r>
            <a:r>
              <a:rPr sz="1200" b="0" dirty="0">
                <a:solidFill>
                  <a:srgbClr val="000033"/>
                </a:solidFill>
                <a:latin typeface="Gotham Book"/>
                <a:cs typeface="Gotham Book"/>
              </a:rPr>
              <a:t>corn</a:t>
            </a:r>
            <a:r>
              <a:rPr sz="1200" b="0" spc="-5" dirty="0">
                <a:solidFill>
                  <a:srgbClr val="000033"/>
                </a:solidFill>
                <a:latin typeface="Gotham Book"/>
                <a:cs typeface="Gotham Book"/>
              </a:rPr>
              <a:t> </a:t>
            </a:r>
            <a:r>
              <a:rPr sz="1200" b="0" dirty="0">
                <a:solidFill>
                  <a:srgbClr val="000033"/>
                </a:solidFill>
                <a:latin typeface="Gotham Book"/>
                <a:cs typeface="Gotham Book"/>
              </a:rPr>
              <a:t>prices</a:t>
            </a:r>
            <a:r>
              <a:rPr sz="1200" b="0" spc="-5" dirty="0">
                <a:solidFill>
                  <a:srgbClr val="000033"/>
                </a:solidFill>
                <a:latin typeface="Gotham Book"/>
                <a:cs typeface="Gotham Book"/>
              </a:rPr>
              <a:t> </a:t>
            </a:r>
            <a:r>
              <a:rPr sz="1200" b="0" dirty="0">
                <a:solidFill>
                  <a:srgbClr val="000033"/>
                </a:solidFill>
                <a:latin typeface="Gotham Book"/>
                <a:cs typeface="Gotham Book"/>
              </a:rPr>
              <a:t>averaged</a:t>
            </a:r>
            <a:r>
              <a:rPr sz="1200" b="0" spc="-5" dirty="0">
                <a:solidFill>
                  <a:srgbClr val="000033"/>
                </a:solidFill>
                <a:latin typeface="Gotham Book"/>
                <a:cs typeface="Gotham Book"/>
              </a:rPr>
              <a:t> </a:t>
            </a:r>
            <a:r>
              <a:rPr sz="1200" b="0" dirty="0">
                <a:solidFill>
                  <a:srgbClr val="000033"/>
                </a:solidFill>
                <a:latin typeface="Gotham Book"/>
                <a:cs typeface="Gotham Book"/>
              </a:rPr>
              <a:t>$5.40</a:t>
            </a:r>
            <a:r>
              <a:rPr sz="1200" b="0" spc="-5" dirty="0">
                <a:solidFill>
                  <a:srgbClr val="000033"/>
                </a:solidFill>
                <a:latin typeface="Gotham Book"/>
                <a:cs typeface="Gotham Book"/>
              </a:rPr>
              <a:t> </a:t>
            </a:r>
            <a:r>
              <a:rPr sz="1200" b="0" dirty="0">
                <a:solidFill>
                  <a:srgbClr val="000033"/>
                </a:solidFill>
                <a:latin typeface="Gotham Book"/>
                <a:cs typeface="Gotham Book"/>
              </a:rPr>
              <a:t>per</a:t>
            </a:r>
            <a:r>
              <a:rPr sz="1200" b="0" spc="-5" dirty="0">
                <a:solidFill>
                  <a:srgbClr val="000033"/>
                </a:solidFill>
                <a:latin typeface="Gotham Book"/>
                <a:cs typeface="Gotham Book"/>
              </a:rPr>
              <a:t> </a:t>
            </a:r>
            <a:r>
              <a:rPr sz="1200" b="0" dirty="0">
                <a:solidFill>
                  <a:srgbClr val="000033"/>
                </a:solidFill>
                <a:latin typeface="Gotham Book"/>
                <a:cs typeface="Gotham Book"/>
              </a:rPr>
              <a:t>bushel.</a:t>
            </a:r>
            <a:r>
              <a:rPr sz="1200" b="0" spc="-5" dirty="0">
                <a:solidFill>
                  <a:srgbClr val="000033"/>
                </a:solidFill>
                <a:latin typeface="Gotham Book"/>
                <a:cs typeface="Gotham Book"/>
              </a:rPr>
              <a:t> </a:t>
            </a:r>
            <a:r>
              <a:rPr sz="1200" b="0" dirty="0">
                <a:solidFill>
                  <a:srgbClr val="000033"/>
                </a:solidFill>
                <a:latin typeface="Gotham Book"/>
                <a:cs typeface="Gotham Book"/>
              </a:rPr>
              <a:t>The</a:t>
            </a:r>
            <a:r>
              <a:rPr sz="1200" b="0" spc="-5" dirty="0">
                <a:solidFill>
                  <a:srgbClr val="000033"/>
                </a:solidFill>
                <a:latin typeface="Gotham Book"/>
                <a:cs typeface="Gotham Book"/>
              </a:rPr>
              <a:t> </a:t>
            </a:r>
            <a:r>
              <a:rPr sz="1200" b="0" dirty="0">
                <a:solidFill>
                  <a:srgbClr val="000033"/>
                </a:solidFill>
                <a:latin typeface="Gotham Book"/>
                <a:cs typeface="Gotham Book"/>
              </a:rPr>
              <a:t>average</a:t>
            </a:r>
            <a:r>
              <a:rPr sz="1200" b="0" spc="-5" dirty="0">
                <a:solidFill>
                  <a:srgbClr val="000033"/>
                </a:solidFill>
                <a:latin typeface="Gotham Book"/>
                <a:cs typeface="Gotham Book"/>
              </a:rPr>
              <a:t> </a:t>
            </a:r>
            <a:r>
              <a:rPr sz="1200" b="0" spc="-10" dirty="0">
                <a:solidFill>
                  <a:srgbClr val="000033"/>
                </a:solidFill>
                <a:latin typeface="Gotham Book"/>
                <a:cs typeface="Gotham Book"/>
              </a:rPr>
              <a:t>prices</a:t>
            </a:r>
            <a:endParaRPr sz="1200" dirty="0">
              <a:latin typeface="Gotham Book"/>
              <a:cs typeface="Gotham Book"/>
            </a:endParaRPr>
          </a:p>
          <a:p>
            <a:pPr marL="241300" algn="just">
              <a:lnSpc>
                <a:spcPts val="1300"/>
              </a:lnSpc>
            </a:pPr>
            <a:r>
              <a:rPr sz="1200" b="0" dirty="0">
                <a:solidFill>
                  <a:srgbClr val="000033"/>
                </a:solidFill>
                <a:latin typeface="Gotham Book"/>
                <a:cs typeface="Gotham Book"/>
              </a:rPr>
              <a:t>in</a:t>
            </a:r>
            <a:r>
              <a:rPr sz="1200" b="0" spc="-30" dirty="0">
                <a:solidFill>
                  <a:srgbClr val="000033"/>
                </a:solidFill>
                <a:latin typeface="Gotham Book"/>
                <a:cs typeface="Gotham Book"/>
              </a:rPr>
              <a:t> </a:t>
            </a:r>
            <a:r>
              <a:rPr sz="1200" b="0" dirty="0">
                <a:solidFill>
                  <a:srgbClr val="000033"/>
                </a:solidFill>
                <a:latin typeface="Gotham Book"/>
                <a:cs typeface="Gotham Book"/>
              </a:rPr>
              <a:t>2020</a:t>
            </a:r>
            <a:r>
              <a:rPr sz="1200" b="0" spc="-15" dirty="0">
                <a:solidFill>
                  <a:srgbClr val="000033"/>
                </a:solidFill>
                <a:latin typeface="Gotham Book"/>
                <a:cs typeface="Gotham Book"/>
              </a:rPr>
              <a:t> </a:t>
            </a:r>
            <a:r>
              <a:rPr sz="1200" b="0" dirty="0">
                <a:solidFill>
                  <a:srgbClr val="000033"/>
                </a:solidFill>
                <a:latin typeface="Gotham Book"/>
                <a:cs typeface="Gotham Book"/>
              </a:rPr>
              <a:t>and</a:t>
            </a:r>
            <a:r>
              <a:rPr sz="1200" b="0" spc="-20" dirty="0">
                <a:solidFill>
                  <a:srgbClr val="000033"/>
                </a:solidFill>
                <a:latin typeface="Gotham Book"/>
                <a:cs typeface="Gotham Book"/>
              </a:rPr>
              <a:t> </a:t>
            </a:r>
            <a:r>
              <a:rPr sz="1200" b="0" dirty="0">
                <a:solidFill>
                  <a:srgbClr val="000033"/>
                </a:solidFill>
                <a:latin typeface="Gotham Book"/>
                <a:cs typeface="Gotham Book"/>
              </a:rPr>
              <a:t>2019</a:t>
            </a:r>
            <a:r>
              <a:rPr sz="1200" b="0" spc="-15" dirty="0">
                <a:solidFill>
                  <a:srgbClr val="000033"/>
                </a:solidFill>
                <a:latin typeface="Gotham Book"/>
                <a:cs typeface="Gotham Book"/>
              </a:rPr>
              <a:t> </a:t>
            </a:r>
            <a:r>
              <a:rPr sz="1200" b="0" dirty="0">
                <a:solidFill>
                  <a:srgbClr val="000033"/>
                </a:solidFill>
                <a:latin typeface="Gotham Book"/>
                <a:cs typeface="Gotham Book"/>
              </a:rPr>
              <a:t>were</a:t>
            </a:r>
            <a:r>
              <a:rPr sz="1200" b="0" spc="-20" dirty="0">
                <a:solidFill>
                  <a:srgbClr val="000033"/>
                </a:solidFill>
                <a:latin typeface="Gotham Book"/>
                <a:cs typeface="Gotham Book"/>
              </a:rPr>
              <a:t> </a:t>
            </a:r>
            <a:r>
              <a:rPr sz="1200" b="0" dirty="0">
                <a:solidFill>
                  <a:srgbClr val="000033"/>
                </a:solidFill>
                <a:latin typeface="Gotham Book"/>
                <a:cs typeface="Gotham Book"/>
              </a:rPr>
              <a:t>$3.50</a:t>
            </a:r>
            <a:r>
              <a:rPr sz="1200" b="0" spc="-15" dirty="0">
                <a:solidFill>
                  <a:srgbClr val="000033"/>
                </a:solidFill>
                <a:latin typeface="Gotham Book"/>
                <a:cs typeface="Gotham Book"/>
              </a:rPr>
              <a:t> </a:t>
            </a:r>
            <a:r>
              <a:rPr sz="1200" b="0" dirty="0">
                <a:solidFill>
                  <a:srgbClr val="000033"/>
                </a:solidFill>
                <a:latin typeface="Gotham Book"/>
                <a:cs typeface="Gotham Book"/>
              </a:rPr>
              <a:t>and</a:t>
            </a:r>
            <a:r>
              <a:rPr sz="1200" b="0" spc="-20" dirty="0">
                <a:solidFill>
                  <a:srgbClr val="000033"/>
                </a:solidFill>
                <a:latin typeface="Gotham Book"/>
                <a:cs typeface="Gotham Book"/>
              </a:rPr>
              <a:t> </a:t>
            </a:r>
            <a:r>
              <a:rPr sz="1200" b="0" dirty="0">
                <a:solidFill>
                  <a:srgbClr val="000033"/>
                </a:solidFill>
                <a:latin typeface="Gotham Book"/>
                <a:cs typeface="Gotham Book"/>
              </a:rPr>
              <a:t>$3.75,</a:t>
            </a:r>
            <a:r>
              <a:rPr sz="1200" b="0" spc="-15" dirty="0">
                <a:solidFill>
                  <a:srgbClr val="000033"/>
                </a:solidFill>
                <a:latin typeface="Gotham Book"/>
                <a:cs typeface="Gotham Book"/>
              </a:rPr>
              <a:t> </a:t>
            </a:r>
            <a:r>
              <a:rPr sz="1200" b="0" spc="-10" dirty="0">
                <a:solidFill>
                  <a:srgbClr val="000033"/>
                </a:solidFill>
                <a:latin typeface="Gotham Book"/>
                <a:cs typeface="Gotham Book"/>
              </a:rPr>
              <a:t>respectively.</a:t>
            </a:r>
            <a:endParaRPr sz="1200" dirty="0">
              <a:latin typeface="Gotham Book"/>
              <a:cs typeface="Gotham Book"/>
            </a:endParaRPr>
          </a:p>
          <a:p>
            <a:pPr marL="241300" indent="-228600" algn="just">
              <a:lnSpc>
                <a:spcPts val="1300"/>
              </a:lnSpc>
              <a:buChar char="•"/>
              <a:tabLst>
                <a:tab pos="241300" algn="l"/>
              </a:tabLst>
            </a:pPr>
            <a:r>
              <a:rPr sz="1200" b="0" dirty="0">
                <a:solidFill>
                  <a:srgbClr val="000033"/>
                </a:solidFill>
                <a:latin typeface="Gotham Book"/>
                <a:cs typeface="Gotham Book"/>
              </a:rPr>
              <a:t>During</a:t>
            </a:r>
            <a:r>
              <a:rPr sz="1200" b="0" spc="65" dirty="0">
                <a:solidFill>
                  <a:srgbClr val="000033"/>
                </a:solidFill>
                <a:latin typeface="Gotham Book"/>
                <a:cs typeface="Gotham Book"/>
              </a:rPr>
              <a:t> </a:t>
            </a:r>
            <a:r>
              <a:rPr sz="1200" b="0" dirty="0">
                <a:solidFill>
                  <a:srgbClr val="000033"/>
                </a:solidFill>
                <a:latin typeface="Gotham Book"/>
                <a:cs typeface="Gotham Book"/>
              </a:rPr>
              <a:t>the</a:t>
            </a:r>
            <a:r>
              <a:rPr sz="1200" b="0" spc="65" dirty="0">
                <a:solidFill>
                  <a:srgbClr val="000033"/>
                </a:solidFill>
                <a:latin typeface="Gotham Book"/>
                <a:cs typeface="Gotham Book"/>
              </a:rPr>
              <a:t> </a:t>
            </a:r>
            <a:r>
              <a:rPr sz="1200" b="0" dirty="0">
                <a:solidFill>
                  <a:srgbClr val="000033"/>
                </a:solidFill>
                <a:latin typeface="Gotham Book"/>
                <a:cs typeface="Gotham Book"/>
              </a:rPr>
              <a:t>2021</a:t>
            </a:r>
            <a:r>
              <a:rPr sz="1200" b="0" spc="65" dirty="0">
                <a:solidFill>
                  <a:srgbClr val="000033"/>
                </a:solidFill>
                <a:latin typeface="Gotham Book"/>
                <a:cs typeface="Gotham Book"/>
              </a:rPr>
              <a:t> </a:t>
            </a:r>
            <a:r>
              <a:rPr sz="1200" b="0" dirty="0">
                <a:solidFill>
                  <a:srgbClr val="000033"/>
                </a:solidFill>
                <a:latin typeface="Gotham Book"/>
                <a:cs typeface="Gotham Book"/>
              </a:rPr>
              <a:t>crop</a:t>
            </a:r>
            <a:r>
              <a:rPr sz="1200" b="0" spc="65" dirty="0">
                <a:solidFill>
                  <a:srgbClr val="000033"/>
                </a:solidFill>
                <a:latin typeface="Gotham Book"/>
                <a:cs typeface="Gotham Book"/>
              </a:rPr>
              <a:t> </a:t>
            </a:r>
            <a:r>
              <a:rPr sz="1200" b="0" dirty="0">
                <a:solidFill>
                  <a:srgbClr val="000033"/>
                </a:solidFill>
                <a:latin typeface="Gotham Book"/>
                <a:cs typeface="Gotham Book"/>
              </a:rPr>
              <a:t>year,</a:t>
            </a:r>
            <a:r>
              <a:rPr sz="1200" b="0" spc="65" dirty="0">
                <a:solidFill>
                  <a:srgbClr val="000033"/>
                </a:solidFill>
                <a:latin typeface="Gotham Book"/>
                <a:cs typeface="Gotham Book"/>
              </a:rPr>
              <a:t> </a:t>
            </a:r>
            <a:r>
              <a:rPr sz="1200" b="0" dirty="0">
                <a:solidFill>
                  <a:srgbClr val="000033"/>
                </a:solidFill>
                <a:latin typeface="Gotham Book"/>
                <a:cs typeface="Gotham Book"/>
              </a:rPr>
              <a:t>soybean</a:t>
            </a:r>
            <a:r>
              <a:rPr sz="1200" b="0" spc="65" dirty="0">
                <a:solidFill>
                  <a:srgbClr val="000033"/>
                </a:solidFill>
                <a:latin typeface="Gotham Book"/>
                <a:cs typeface="Gotham Book"/>
              </a:rPr>
              <a:t> </a:t>
            </a:r>
            <a:r>
              <a:rPr sz="1200" b="0" dirty="0">
                <a:solidFill>
                  <a:srgbClr val="000033"/>
                </a:solidFill>
                <a:latin typeface="Gotham Book"/>
                <a:cs typeface="Gotham Book"/>
              </a:rPr>
              <a:t>prices</a:t>
            </a:r>
            <a:r>
              <a:rPr sz="1200" b="0" spc="65" dirty="0">
                <a:solidFill>
                  <a:srgbClr val="000033"/>
                </a:solidFill>
                <a:latin typeface="Gotham Book"/>
                <a:cs typeface="Gotham Book"/>
              </a:rPr>
              <a:t> </a:t>
            </a:r>
            <a:r>
              <a:rPr sz="1200" b="0" dirty="0">
                <a:solidFill>
                  <a:srgbClr val="000033"/>
                </a:solidFill>
                <a:latin typeface="Gotham Book"/>
                <a:cs typeface="Gotham Book"/>
              </a:rPr>
              <a:t>averaged</a:t>
            </a:r>
            <a:r>
              <a:rPr sz="1200" b="0" spc="65" dirty="0">
                <a:solidFill>
                  <a:srgbClr val="000033"/>
                </a:solidFill>
                <a:latin typeface="Gotham Book"/>
                <a:cs typeface="Gotham Book"/>
              </a:rPr>
              <a:t> </a:t>
            </a:r>
            <a:r>
              <a:rPr sz="1200" b="0" dirty="0">
                <a:solidFill>
                  <a:srgbClr val="000033"/>
                </a:solidFill>
                <a:latin typeface="Gotham Book"/>
                <a:cs typeface="Gotham Book"/>
              </a:rPr>
              <a:t>$</a:t>
            </a:r>
            <a:r>
              <a:rPr sz="1200" b="0" spc="65" dirty="0">
                <a:solidFill>
                  <a:srgbClr val="000033"/>
                </a:solidFill>
                <a:latin typeface="Gotham Book"/>
                <a:cs typeface="Gotham Book"/>
              </a:rPr>
              <a:t> </a:t>
            </a:r>
            <a:r>
              <a:rPr sz="1200" b="0" dirty="0">
                <a:solidFill>
                  <a:srgbClr val="000033"/>
                </a:solidFill>
                <a:latin typeface="Gotham Book"/>
                <a:cs typeface="Gotham Book"/>
              </a:rPr>
              <a:t>13.05</a:t>
            </a:r>
            <a:r>
              <a:rPr sz="1200" b="0" spc="65" dirty="0">
                <a:solidFill>
                  <a:srgbClr val="000033"/>
                </a:solidFill>
                <a:latin typeface="Gotham Book"/>
                <a:cs typeface="Gotham Book"/>
              </a:rPr>
              <a:t> </a:t>
            </a:r>
            <a:r>
              <a:rPr sz="1200" b="0" dirty="0">
                <a:solidFill>
                  <a:srgbClr val="000033"/>
                </a:solidFill>
                <a:latin typeface="Gotham Book"/>
                <a:cs typeface="Gotham Book"/>
              </a:rPr>
              <a:t>per</a:t>
            </a:r>
            <a:r>
              <a:rPr sz="1200" b="0" spc="65" dirty="0">
                <a:solidFill>
                  <a:srgbClr val="000033"/>
                </a:solidFill>
                <a:latin typeface="Gotham Book"/>
                <a:cs typeface="Gotham Book"/>
              </a:rPr>
              <a:t> </a:t>
            </a:r>
            <a:r>
              <a:rPr sz="1200" b="0" dirty="0">
                <a:solidFill>
                  <a:srgbClr val="000033"/>
                </a:solidFill>
                <a:latin typeface="Gotham Book"/>
                <a:cs typeface="Gotham Book"/>
              </a:rPr>
              <a:t>bushel.</a:t>
            </a:r>
            <a:r>
              <a:rPr sz="1200" b="0" spc="65" dirty="0">
                <a:solidFill>
                  <a:srgbClr val="000033"/>
                </a:solidFill>
                <a:latin typeface="Gotham Book"/>
                <a:cs typeface="Gotham Book"/>
              </a:rPr>
              <a:t> </a:t>
            </a:r>
            <a:r>
              <a:rPr sz="1200" b="0" dirty="0">
                <a:solidFill>
                  <a:srgbClr val="000033"/>
                </a:solidFill>
                <a:latin typeface="Gotham Book"/>
                <a:cs typeface="Gotham Book"/>
              </a:rPr>
              <a:t>The</a:t>
            </a:r>
            <a:r>
              <a:rPr sz="1200" b="0" spc="65" dirty="0">
                <a:solidFill>
                  <a:srgbClr val="000033"/>
                </a:solidFill>
                <a:latin typeface="Gotham Book"/>
                <a:cs typeface="Gotham Book"/>
              </a:rPr>
              <a:t> </a:t>
            </a:r>
            <a:r>
              <a:rPr sz="1200" b="0" spc="-10" dirty="0">
                <a:solidFill>
                  <a:srgbClr val="000033"/>
                </a:solidFill>
                <a:latin typeface="Gotham Book"/>
                <a:cs typeface="Gotham Book"/>
              </a:rPr>
              <a:t>average</a:t>
            </a:r>
            <a:endParaRPr sz="1200" dirty="0">
              <a:latin typeface="Gotham Book"/>
              <a:cs typeface="Gotham Book"/>
            </a:endParaRPr>
          </a:p>
          <a:p>
            <a:pPr marL="241300" algn="just">
              <a:lnSpc>
                <a:spcPts val="1300"/>
              </a:lnSpc>
            </a:pPr>
            <a:r>
              <a:rPr sz="1200" b="0" dirty="0">
                <a:solidFill>
                  <a:srgbClr val="000033"/>
                </a:solidFill>
                <a:latin typeface="Gotham Book"/>
                <a:cs typeface="Gotham Book"/>
              </a:rPr>
              <a:t>prices</a:t>
            </a:r>
            <a:r>
              <a:rPr sz="1200" b="0" spc="-10" dirty="0">
                <a:solidFill>
                  <a:srgbClr val="000033"/>
                </a:solidFill>
                <a:latin typeface="Gotham Book"/>
                <a:cs typeface="Gotham Book"/>
              </a:rPr>
              <a:t> </a:t>
            </a:r>
            <a:r>
              <a:rPr sz="1200" b="0" dirty="0">
                <a:solidFill>
                  <a:srgbClr val="000033"/>
                </a:solidFill>
                <a:latin typeface="Gotham Book"/>
                <a:cs typeface="Gotham Book"/>
              </a:rPr>
              <a:t>in</a:t>
            </a:r>
            <a:r>
              <a:rPr sz="1200" b="0" spc="-10" dirty="0">
                <a:solidFill>
                  <a:srgbClr val="000033"/>
                </a:solidFill>
                <a:latin typeface="Gotham Book"/>
                <a:cs typeface="Gotham Book"/>
              </a:rPr>
              <a:t> </a:t>
            </a:r>
            <a:r>
              <a:rPr sz="1200" b="0" dirty="0">
                <a:solidFill>
                  <a:srgbClr val="000033"/>
                </a:solidFill>
                <a:latin typeface="Gotham Book"/>
                <a:cs typeface="Gotham Book"/>
              </a:rPr>
              <a:t>2020</a:t>
            </a:r>
            <a:r>
              <a:rPr sz="1200" b="0" spc="-10" dirty="0">
                <a:solidFill>
                  <a:srgbClr val="000033"/>
                </a:solidFill>
                <a:latin typeface="Gotham Book"/>
                <a:cs typeface="Gotham Book"/>
              </a:rPr>
              <a:t> </a:t>
            </a:r>
            <a:r>
              <a:rPr sz="1200" b="0" dirty="0">
                <a:solidFill>
                  <a:srgbClr val="000033"/>
                </a:solidFill>
                <a:latin typeface="Gotham Book"/>
                <a:cs typeface="Gotham Book"/>
              </a:rPr>
              <a:t>and</a:t>
            </a:r>
            <a:r>
              <a:rPr sz="1200" b="0" spc="-10" dirty="0">
                <a:solidFill>
                  <a:srgbClr val="000033"/>
                </a:solidFill>
                <a:latin typeface="Gotham Book"/>
                <a:cs typeface="Gotham Book"/>
              </a:rPr>
              <a:t> </a:t>
            </a:r>
            <a:r>
              <a:rPr sz="1200" b="0" dirty="0">
                <a:solidFill>
                  <a:srgbClr val="000033"/>
                </a:solidFill>
                <a:latin typeface="Gotham Book"/>
                <a:cs typeface="Gotham Book"/>
              </a:rPr>
              <a:t>2019</a:t>
            </a:r>
            <a:r>
              <a:rPr sz="1200" b="0" spc="-10" dirty="0">
                <a:solidFill>
                  <a:srgbClr val="000033"/>
                </a:solidFill>
                <a:latin typeface="Gotham Book"/>
                <a:cs typeface="Gotham Book"/>
              </a:rPr>
              <a:t> </a:t>
            </a:r>
            <a:r>
              <a:rPr sz="1200" b="0" dirty="0">
                <a:solidFill>
                  <a:srgbClr val="000033"/>
                </a:solidFill>
                <a:latin typeface="Gotham Book"/>
                <a:cs typeface="Gotham Book"/>
              </a:rPr>
              <a:t>were</a:t>
            </a:r>
            <a:r>
              <a:rPr sz="1200" b="0" spc="-10" dirty="0">
                <a:solidFill>
                  <a:srgbClr val="000033"/>
                </a:solidFill>
                <a:latin typeface="Gotham Book"/>
                <a:cs typeface="Gotham Book"/>
              </a:rPr>
              <a:t> </a:t>
            </a:r>
            <a:r>
              <a:rPr sz="1200" b="0" dirty="0">
                <a:solidFill>
                  <a:srgbClr val="000033"/>
                </a:solidFill>
                <a:latin typeface="Gotham Book"/>
                <a:cs typeface="Gotham Book"/>
              </a:rPr>
              <a:t>$8.98</a:t>
            </a:r>
            <a:r>
              <a:rPr sz="1200" b="0" spc="-10" dirty="0">
                <a:solidFill>
                  <a:srgbClr val="000033"/>
                </a:solidFill>
                <a:latin typeface="Gotham Book"/>
                <a:cs typeface="Gotham Book"/>
              </a:rPr>
              <a:t> </a:t>
            </a:r>
            <a:r>
              <a:rPr sz="1200" b="0" dirty="0">
                <a:solidFill>
                  <a:srgbClr val="000033"/>
                </a:solidFill>
                <a:latin typeface="Gotham Book"/>
                <a:cs typeface="Gotham Book"/>
              </a:rPr>
              <a:t>and</a:t>
            </a:r>
            <a:r>
              <a:rPr sz="1200" b="0" spc="-10" dirty="0">
                <a:solidFill>
                  <a:srgbClr val="000033"/>
                </a:solidFill>
                <a:latin typeface="Gotham Book"/>
                <a:cs typeface="Gotham Book"/>
              </a:rPr>
              <a:t> </a:t>
            </a:r>
            <a:r>
              <a:rPr sz="1200" b="0" dirty="0">
                <a:solidFill>
                  <a:srgbClr val="000033"/>
                </a:solidFill>
                <a:latin typeface="Gotham Book"/>
                <a:cs typeface="Gotham Book"/>
              </a:rPr>
              <a:t>$8.43,</a:t>
            </a:r>
            <a:r>
              <a:rPr sz="1200" b="0" spc="-10" dirty="0">
                <a:solidFill>
                  <a:srgbClr val="000033"/>
                </a:solidFill>
                <a:latin typeface="Gotham Book"/>
                <a:cs typeface="Gotham Book"/>
              </a:rPr>
              <a:t> </a:t>
            </a:r>
            <a:r>
              <a:rPr sz="1200" b="0" dirty="0">
                <a:solidFill>
                  <a:srgbClr val="000033"/>
                </a:solidFill>
                <a:latin typeface="Gotham Book"/>
                <a:cs typeface="Gotham Book"/>
              </a:rPr>
              <a:t>per</a:t>
            </a:r>
            <a:r>
              <a:rPr sz="1200" b="0" spc="-10" dirty="0">
                <a:solidFill>
                  <a:srgbClr val="000033"/>
                </a:solidFill>
                <a:latin typeface="Gotham Book"/>
                <a:cs typeface="Gotham Book"/>
              </a:rPr>
              <a:t> </a:t>
            </a:r>
            <a:r>
              <a:rPr sz="1200" b="0" dirty="0">
                <a:solidFill>
                  <a:srgbClr val="000033"/>
                </a:solidFill>
                <a:latin typeface="Gotham Book"/>
                <a:cs typeface="Gotham Book"/>
              </a:rPr>
              <a:t>bushel</a:t>
            </a:r>
            <a:r>
              <a:rPr sz="1200" b="0" spc="-10" dirty="0">
                <a:solidFill>
                  <a:srgbClr val="000033"/>
                </a:solidFill>
                <a:latin typeface="Gotham Book"/>
                <a:cs typeface="Gotham Book"/>
              </a:rPr>
              <a:t> respectively.</a:t>
            </a:r>
            <a:endParaRPr sz="1200" dirty="0">
              <a:latin typeface="Gotham Book"/>
              <a:cs typeface="Gotham Book"/>
            </a:endParaRPr>
          </a:p>
          <a:p>
            <a:pPr marL="241300" marR="5080" indent="-228600" algn="just">
              <a:lnSpc>
                <a:spcPts val="1300"/>
              </a:lnSpc>
              <a:spcBef>
                <a:spcPts val="90"/>
              </a:spcBef>
              <a:buChar char="•"/>
              <a:tabLst>
                <a:tab pos="241300" algn="l"/>
              </a:tabLst>
            </a:pPr>
            <a:r>
              <a:rPr sz="1200" b="0" dirty="0">
                <a:solidFill>
                  <a:srgbClr val="000033"/>
                </a:solidFill>
                <a:latin typeface="Gotham Book"/>
                <a:cs typeface="Gotham Book"/>
              </a:rPr>
              <a:t>Commodity</a:t>
            </a:r>
            <a:r>
              <a:rPr sz="1200" b="0" spc="55" dirty="0">
                <a:solidFill>
                  <a:srgbClr val="000033"/>
                </a:solidFill>
                <a:latin typeface="Gotham Book"/>
                <a:cs typeface="Gotham Book"/>
              </a:rPr>
              <a:t> </a:t>
            </a:r>
            <a:r>
              <a:rPr sz="1200" b="0" dirty="0">
                <a:solidFill>
                  <a:srgbClr val="000033"/>
                </a:solidFill>
                <a:latin typeface="Gotham Book"/>
                <a:cs typeface="Gotham Book"/>
              </a:rPr>
              <a:t>prices</a:t>
            </a:r>
            <a:r>
              <a:rPr sz="1200" b="0" spc="60" dirty="0">
                <a:solidFill>
                  <a:srgbClr val="000033"/>
                </a:solidFill>
                <a:latin typeface="Gotham Book"/>
                <a:cs typeface="Gotham Book"/>
              </a:rPr>
              <a:t> </a:t>
            </a:r>
            <a:r>
              <a:rPr sz="1200" b="0" dirty="0">
                <a:solidFill>
                  <a:srgbClr val="000033"/>
                </a:solidFill>
                <a:latin typeface="Gotham Book"/>
                <a:cs typeface="Gotham Book"/>
              </a:rPr>
              <a:t>directly</a:t>
            </a:r>
            <a:r>
              <a:rPr sz="1200" b="0" spc="60" dirty="0">
                <a:solidFill>
                  <a:srgbClr val="000033"/>
                </a:solidFill>
                <a:latin typeface="Gotham Book"/>
                <a:cs typeface="Gotham Book"/>
              </a:rPr>
              <a:t> </a:t>
            </a:r>
            <a:r>
              <a:rPr sz="1200" b="0" dirty="0">
                <a:solidFill>
                  <a:srgbClr val="000033"/>
                </a:solidFill>
                <a:latin typeface="Gotham Book"/>
                <a:cs typeface="Gotham Book"/>
              </a:rPr>
              <a:t>impact</a:t>
            </a:r>
            <a:r>
              <a:rPr sz="1200" b="0" spc="60" dirty="0">
                <a:solidFill>
                  <a:srgbClr val="000033"/>
                </a:solidFill>
                <a:latin typeface="Gotham Book"/>
                <a:cs typeface="Gotham Book"/>
              </a:rPr>
              <a:t> </a:t>
            </a:r>
            <a:r>
              <a:rPr sz="1200" b="0" dirty="0">
                <a:solidFill>
                  <a:srgbClr val="000033"/>
                </a:solidFill>
                <a:latin typeface="Gotham Book"/>
                <a:cs typeface="Gotham Book"/>
              </a:rPr>
              <a:t>revenue</a:t>
            </a:r>
            <a:r>
              <a:rPr sz="1200" b="0" spc="60" dirty="0">
                <a:solidFill>
                  <a:srgbClr val="000033"/>
                </a:solidFill>
                <a:latin typeface="Gotham Book"/>
                <a:cs typeface="Gotham Book"/>
              </a:rPr>
              <a:t> </a:t>
            </a:r>
            <a:r>
              <a:rPr sz="1200" b="0" dirty="0">
                <a:solidFill>
                  <a:srgbClr val="000033"/>
                </a:solidFill>
                <a:latin typeface="Gotham Book"/>
                <a:cs typeface="Gotham Book"/>
              </a:rPr>
              <a:t>on</a:t>
            </a:r>
            <a:r>
              <a:rPr sz="1200" b="0" spc="60" dirty="0">
                <a:solidFill>
                  <a:srgbClr val="000033"/>
                </a:solidFill>
                <a:latin typeface="Gotham Book"/>
                <a:cs typeface="Gotham Book"/>
              </a:rPr>
              <a:t> </a:t>
            </a:r>
            <a:r>
              <a:rPr sz="1200" b="0" dirty="0">
                <a:solidFill>
                  <a:srgbClr val="000033"/>
                </a:solidFill>
                <a:latin typeface="Gotham Book"/>
                <a:cs typeface="Gotham Book"/>
              </a:rPr>
              <a:t>five</a:t>
            </a:r>
            <a:r>
              <a:rPr sz="1200" b="0" spc="55" dirty="0">
                <a:solidFill>
                  <a:srgbClr val="000033"/>
                </a:solidFill>
                <a:latin typeface="Gotham Book"/>
                <a:cs typeface="Gotham Book"/>
              </a:rPr>
              <a:t> </a:t>
            </a:r>
            <a:r>
              <a:rPr sz="1200" b="0" dirty="0">
                <a:solidFill>
                  <a:srgbClr val="000033"/>
                </a:solidFill>
                <a:latin typeface="Gotham Book"/>
                <a:cs typeface="Gotham Book"/>
              </a:rPr>
              <a:t>of</a:t>
            </a:r>
            <a:r>
              <a:rPr sz="1200" b="0" spc="60" dirty="0">
                <a:solidFill>
                  <a:srgbClr val="000033"/>
                </a:solidFill>
                <a:latin typeface="Gotham Book"/>
                <a:cs typeface="Gotham Book"/>
              </a:rPr>
              <a:t> </a:t>
            </a:r>
            <a:r>
              <a:rPr sz="1200" b="0" dirty="0">
                <a:solidFill>
                  <a:srgbClr val="000033"/>
                </a:solidFill>
                <a:latin typeface="Gotham Book"/>
                <a:cs typeface="Gotham Book"/>
              </a:rPr>
              <a:t>the</a:t>
            </a:r>
            <a:r>
              <a:rPr sz="1200" b="0" spc="60" dirty="0">
                <a:solidFill>
                  <a:srgbClr val="000033"/>
                </a:solidFill>
                <a:latin typeface="Gotham Book"/>
                <a:cs typeface="Gotham Book"/>
              </a:rPr>
              <a:t> </a:t>
            </a:r>
            <a:r>
              <a:rPr sz="1200" b="0" dirty="0">
                <a:solidFill>
                  <a:srgbClr val="000033"/>
                </a:solidFill>
                <a:latin typeface="Gotham Book"/>
                <a:cs typeface="Gotham Book"/>
              </a:rPr>
              <a:t>University’s</a:t>
            </a:r>
            <a:r>
              <a:rPr sz="1200" b="0" spc="60" dirty="0">
                <a:solidFill>
                  <a:srgbClr val="000033"/>
                </a:solidFill>
                <a:latin typeface="Gotham Book"/>
                <a:cs typeface="Gotham Book"/>
              </a:rPr>
              <a:t> </a:t>
            </a:r>
            <a:r>
              <a:rPr sz="1200" b="0" dirty="0">
                <a:solidFill>
                  <a:srgbClr val="000033"/>
                </a:solidFill>
                <a:latin typeface="Gotham Book"/>
                <a:cs typeface="Gotham Book"/>
              </a:rPr>
              <a:t>farm</a:t>
            </a:r>
            <a:r>
              <a:rPr sz="1200" b="0" spc="60" dirty="0">
                <a:solidFill>
                  <a:srgbClr val="000033"/>
                </a:solidFill>
                <a:latin typeface="Gotham Book"/>
                <a:cs typeface="Gotham Book"/>
              </a:rPr>
              <a:t> </a:t>
            </a:r>
            <a:r>
              <a:rPr sz="1200" b="0" dirty="0">
                <a:solidFill>
                  <a:srgbClr val="000033"/>
                </a:solidFill>
                <a:latin typeface="Gotham Book"/>
                <a:cs typeface="Gotham Book"/>
              </a:rPr>
              <a:t>units</a:t>
            </a:r>
            <a:r>
              <a:rPr sz="1200" b="0" spc="60" dirty="0">
                <a:solidFill>
                  <a:srgbClr val="000033"/>
                </a:solidFill>
                <a:latin typeface="Gotham Book"/>
                <a:cs typeface="Gotham Book"/>
              </a:rPr>
              <a:t> </a:t>
            </a:r>
            <a:r>
              <a:rPr sz="1200" b="0" spc="-20" dirty="0">
                <a:solidFill>
                  <a:srgbClr val="000033"/>
                </a:solidFill>
                <a:latin typeface="Gotham Book"/>
                <a:cs typeface="Gotham Book"/>
              </a:rPr>
              <a:t>with </a:t>
            </a:r>
            <a:r>
              <a:rPr sz="1200" b="0" spc="-25" dirty="0">
                <a:solidFill>
                  <a:srgbClr val="000033"/>
                </a:solidFill>
                <a:latin typeface="Gotham Book"/>
                <a:cs typeface="Gotham Book"/>
              </a:rPr>
              <a:t>crop</a:t>
            </a:r>
            <a:r>
              <a:rPr sz="1200" b="0" spc="-65" dirty="0">
                <a:solidFill>
                  <a:srgbClr val="000033"/>
                </a:solidFill>
                <a:latin typeface="Gotham Book"/>
                <a:cs typeface="Gotham Book"/>
              </a:rPr>
              <a:t> </a:t>
            </a:r>
            <a:r>
              <a:rPr sz="1200" b="0" spc="-25" dirty="0">
                <a:solidFill>
                  <a:srgbClr val="000033"/>
                </a:solidFill>
                <a:latin typeface="Gotham Book"/>
                <a:cs typeface="Gotham Book"/>
              </a:rPr>
              <a:t>share</a:t>
            </a:r>
            <a:r>
              <a:rPr sz="1200" b="0" spc="-50" dirty="0">
                <a:solidFill>
                  <a:srgbClr val="000033"/>
                </a:solidFill>
                <a:latin typeface="Gotham Book"/>
                <a:cs typeface="Gotham Book"/>
              </a:rPr>
              <a:t> </a:t>
            </a:r>
            <a:r>
              <a:rPr sz="1200" b="0" spc="-10" dirty="0">
                <a:solidFill>
                  <a:srgbClr val="000033"/>
                </a:solidFill>
                <a:latin typeface="Gotham Book"/>
                <a:cs typeface="Gotham Book"/>
              </a:rPr>
              <a:t>agreements.</a:t>
            </a:r>
            <a:r>
              <a:rPr sz="1200" b="0" spc="-50" dirty="0">
                <a:solidFill>
                  <a:srgbClr val="000033"/>
                </a:solidFill>
                <a:latin typeface="Gotham Book"/>
                <a:cs typeface="Gotham Book"/>
              </a:rPr>
              <a:t> </a:t>
            </a:r>
            <a:r>
              <a:rPr sz="1200" b="0" spc="-10" dirty="0">
                <a:solidFill>
                  <a:srgbClr val="000033"/>
                </a:solidFill>
                <a:latin typeface="Gotham Book"/>
                <a:cs typeface="Gotham Book"/>
              </a:rPr>
              <a:t>Marketing</a:t>
            </a:r>
            <a:r>
              <a:rPr sz="1200" b="0" spc="-45" dirty="0">
                <a:solidFill>
                  <a:srgbClr val="000033"/>
                </a:solidFill>
                <a:latin typeface="Gotham Book"/>
                <a:cs typeface="Gotham Book"/>
              </a:rPr>
              <a:t> </a:t>
            </a:r>
            <a:r>
              <a:rPr sz="1200" b="0" spc="-50" dirty="0">
                <a:solidFill>
                  <a:srgbClr val="000033"/>
                </a:solidFill>
                <a:latin typeface="Gotham Book"/>
                <a:cs typeface="Gotham Book"/>
              </a:rPr>
              <a:t>of</a:t>
            </a:r>
            <a:r>
              <a:rPr sz="1200" b="0" spc="-40" dirty="0">
                <a:solidFill>
                  <a:srgbClr val="000033"/>
                </a:solidFill>
                <a:latin typeface="Gotham Book"/>
                <a:cs typeface="Gotham Book"/>
              </a:rPr>
              <a:t> </a:t>
            </a:r>
            <a:r>
              <a:rPr sz="1200" b="0" spc="-25" dirty="0">
                <a:solidFill>
                  <a:srgbClr val="000033"/>
                </a:solidFill>
                <a:latin typeface="Gotham Book"/>
                <a:cs typeface="Gotham Book"/>
              </a:rPr>
              <a:t>crops</a:t>
            </a:r>
            <a:r>
              <a:rPr sz="1200" b="0" spc="-45" dirty="0">
                <a:solidFill>
                  <a:srgbClr val="000033"/>
                </a:solidFill>
                <a:latin typeface="Gotham Book"/>
                <a:cs typeface="Gotham Book"/>
              </a:rPr>
              <a:t> </a:t>
            </a:r>
            <a:r>
              <a:rPr sz="1200" b="0" spc="-30" dirty="0">
                <a:solidFill>
                  <a:srgbClr val="000033"/>
                </a:solidFill>
                <a:latin typeface="Gotham Book"/>
                <a:cs typeface="Gotham Book"/>
              </a:rPr>
              <a:t>grown</a:t>
            </a:r>
            <a:r>
              <a:rPr sz="1200" b="0" spc="-50" dirty="0">
                <a:solidFill>
                  <a:srgbClr val="000033"/>
                </a:solidFill>
                <a:latin typeface="Gotham Book"/>
                <a:cs typeface="Gotham Book"/>
              </a:rPr>
              <a:t> on</a:t>
            </a:r>
            <a:r>
              <a:rPr sz="1200" b="0" spc="-40" dirty="0">
                <a:solidFill>
                  <a:srgbClr val="000033"/>
                </a:solidFill>
                <a:latin typeface="Gotham Book"/>
                <a:cs typeface="Gotham Book"/>
              </a:rPr>
              <a:t> </a:t>
            </a:r>
            <a:r>
              <a:rPr sz="1200" b="0" spc="-25" dirty="0">
                <a:solidFill>
                  <a:srgbClr val="000033"/>
                </a:solidFill>
                <a:latin typeface="Gotham Book"/>
                <a:cs typeface="Gotham Book"/>
              </a:rPr>
              <a:t>the</a:t>
            </a:r>
            <a:r>
              <a:rPr sz="1200" b="0" spc="-45" dirty="0">
                <a:solidFill>
                  <a:srgbClr val="000033"/>
                </a:solidFill>
                <a:latin typeface="Gotham Book"/>
                <a:cs typeface="Gotham Book"/>
              </a:rPr>
              <a:t> </a:t>
            </a:r>
            <a:r>
              <a:rPr sz="1200" b="0" spc="-30" dirty="0">
                <a:solidFill>
                  <a:srgbClr val="000033"/>
                </a:solidFill>
                <a:latin typeface="Gotham Book"/>
                <a:cs typeface="Gotham Book"/>
              </a:rPr>
              <a:t>five</a:t>
            </a:r>
            <a:r>
              <a:rPr sz="1200" b="0" spc="-45" dirty="0">
                <a:solidFill>
                  <a:srgbClr val="000033"/>
                </a:solidFill>
                <a:latin typeface="Gotham Book"/>
                <a:cs typeface="Gotham Book"/>
              </a:rPr>
              <a:t> </a:t>
            </a:r>
            <a:r>
              <a:rPr sz="1200" b="0" spc="-20" dirty="0">
                <a:solidFill>
                  <a:srgbClr val="000033"/>
                </a:solidFill>
                <a:latin typeface="Gotham Book"/>
                <a:cs typeface="Gotham Book"/>
              </a:rPr>
              <a:t>farms</a:t>
            </a:r>
            <a:r>
              <a:rPr sz="1200" b="0" spc="-50" dirty="0">
                <a:solidFill>
                  <a:srgbClr val="000033"/>
                </a:solidFill>
                <a:latin typeface="Gotham Book"/>
                <a:cs typeface="Gotham Book"/>
              </a:rPr>
              <a:t> is</a:t>
            </a:r>
            <a:r>
              <a:rPr sz="1200" b="0" spc="-40" dirty="0">
                <a:solidFill>
                  <a:srgbClr val="000033"/>
                </a:solidFill>
                <a:latin typeface="Gotham Book"/>
                <a:cs typeface="Gotham Book"/>
              </a:rPr>
              <a:t> </a:t>
            </a:r>
            <a:r>
              <a:rPr sz="1200" b="0" spc="-20" dirty="0">
                <a:solidFill>
                  <a:srgbClr val="000033"/>
                </a:solidFill>
                <a:latin typeface="Gotham Book"/>
                <a:cs typeface="Gotham Book"/>
              </a:rPr>
              <a:t>through</a:t>
            </a:r>
            <a:r>
              <a:rPr sz="1200" b="0" spc="-45" dirty="0">
                <a:solidFill>
                  <a:srgbClr val="000033"/>
                </a:solidFill>
                <a:latin typeface="Gotham Book"/>
                <a:cs typeface="Gotham Book"/>
              </a:rPr>
              <a:t> </a:t>
            </a:r>
            <a:r>
              <a:rPr sz="1200" b="0" spc="-20" dirty="0">
                <a:solidFill>
                  <a:srgbClr val="000033"/>
                </a:solidFill>
                <a:latin typeface="Gotham Book"/>
                <a:cs typeface="Gotham Book"/>
              </a:rPr>
              <a:t>local</a:t>
            </a:r>
            <a:r>
              <a:rPr sz="1200" b="0" spc="-45" dirty="0">
                <a:solidFill>
                  <a:srgbClr val="000033"/>
                </a:solidFill>
                <a:latin typeface="Gotham Book"/>
                <a:cs typeface="Gotham Book"/>
              </a:rPr>
              <a:t> </a:t>
            </a:r>
            <a:r>
              <a:rPr sz="1200" b="0" spc="-10" dirty="0">
                <a:solidFill>
                  <a:srgbClr val="000033"/>
                </a:solidFill>
                <a:latin typeface="Gotham Book"/>
                <a:cs typeface="Gotham Book"/>
              </a:rPr>
              <a:t>grain </a:t>
            </a:r>
            <a:r>
              <a:rPr sz="1200" b="0" dirty="0">
                <a:solidFill>
                  <a:srgbClr val="000033"/>
                </a:solidFill>
                <a:latin typeface="Gotham Book"/>
                <a:cs typeface="Gotham Book"/>
              </a:rPr>
              <a:t>elevators</a:t>
            </a:r>
            <a:r>
              <a:rPr sz="1200" b="0" spc="35" dirty="0">
                <a:solidFill>
                  <a:srgbClr val="000033"/>
                </a:solidFill>
                <a:latin typeface="Gotham Book"/>
                <a:cs typeface="Gotham Book"/>
              </a:rPr>
              <a:t> </a:t>
            </a:r>
            <a:r>
              <a:rPr sz="1200" b="0" dirty="0">
                <a:solidFill>
                  <a:srgbClr val="000033"/>
                </a:solidFill>
                <a:latin typeface="Gotham Book"/>
                <a:cs typeface="Gotham Book"/>
              </a:rPr>
              <a:t>or</a:t>
            </a:r>
            <a:r>
              <a:rPr sz="1200" b="0" spc="40" dirty="0">
                <a:solidFill>
                  <a:srgbClr val="000033"/>
                </a:solidFill>
                <a:latin typeface="Gotham Book"/>
                <a:cs typeface="Gotham Book"/>
              </a:rPr>
              <a:t> </a:t>
            </a:r>
            <a:r>
              <a:rPr sz="1200" b="0" dirty="0">
                <a:solidFill>
                  <a:srgbClr val="000033"/>
                </a:solidFill>
                <a:latin typeface="Gotham Book"/>
                <a:cs typeface="Gotham Book"/>
              </a:rPr>
              <a:t>seed</a:t>
            </a:r>
            <a:r>
              <a:rPr sz="1200" b="0" spc="40" dirty="0">
                <a:solidFill>
                  <a:srgbClr val="000033"/>
                </a:solidFill>
                <a:latin typeface="Gotham Book"/>
                <a:cs typeface="Gotham Book"/>
              </a:rPr>
              <a:t> </a:t>
            </a:r>
            <a:r>
              <a:rPr sz="1200" b="0" dirty="0">
                <a:solidFill>
                  <a:srgbClr val="000033"/>
                </a:solidFill>
                <a:latin typeface="Gotham Book"/>
                <a:cs typeface="Gotham Book"/>
              </a:rPr>
              <a:t>production</a:t>
            </a:r>
            <a:r>
              <a:rPr sz="1200" b="0" spc="40" dirty="0">
                <a:solidFill>
                  <a:srgbClr val="000033"/>
                </a:solidFill>
                <a:latin typeface="Gotham Book"/>
                <a:cs typeface="Gotham Book"/>
              </a:rPr>
              <a:t> </a:t>
            </a:r>
            <a:r>
              <a:rPr sz="1200" b="0" dirty="0">
                <a:solidFill>
                  <a:srgbClr val="000033"/>
                </a:solidFill>
                <a:latin typeface="Gotham Book"/>
                <a:cs typeface="Gotham Book"/>
              </a:rPr>
              <a:t>contracts.</a:t>
            </a:r>
            <a:r>
              <a:rPr sz="1200" b="0" spc="40" dirty="0">
                <a:solidFill>
                  <a:srgbClr val="000033"/>
                </a:solidFill>
                <a:latin typeface="Gotham Book"/>
                <a:cs typeface="Gotham Book"/>
              </a:rPr>
              <a:t> </a:t>
            </a:r>
            <a:r>
              <a:rPr sz="1200" b="0" dirty="0">
                <a:solidFill>
                  <a:srgbClr val="000033"/>
                </a:solidFill>
                <a:latin typeface="Gotham Book"/>
                <a:cs typeface="Gotham Book"/>
              </a:rPr>
              <a:t>The</a:t>
            </a:r>
            <a:r>
              <a:rPr sz="1200" b="0" spc="40" dirty="0">
                <a:solidFill>
                  <a:srgbClr val="000033"/>
                </a:solidFill>
                <a:latin typeface="Gotham Book"/>
                <a:cs typeface="Gotham Book"/>
              </a:rPr>
              <a:t> </a:t>
            </a:r>
            <a:r>
              <a:rPr sz="1200" b="0" dirty="0">
                <a:solidFill>
                  <a:srgbClr val="000033"/>
                </a:solidFill>
                <a:latin typeface="Gotham Book"/>
                <a:cs typeface="Gotham Book"/>
              </a:rPr>
              <a:t>revenue</a:t>
            </a:r>
            <a:r>
              <a:rPr sz="1200" b="0" spc="40" dirty="0">
                <a:solidFill>
                  <a:srgbClr val="000033"/>
                </a:solidFill>
                <a:latin typeface="Gotham Book"/>
                <a:cs typeface="Gotham Book"/>
              </a:rPr>
              <a:t> </a:t>
            </a:r>
            <a:r>
              <a:rPr sz="1200" b="0" dirty="0">
                <a:solidFill>
                  <a:srgbClr val="000033"/>
                </a:solidFill>
                <a:latin typeface="Gotham Book"/>
                <a:cs typeface="Gotham Book"/>
              </a:rPr>
              <a:t>on</a:t>
            </a:r>
            <a:r>
              <a:rPr sz="1200" b="0" spc="40" dirty="0">
                <a:solidFill>
                  <a:srgbClr val="000033"/>
                </a:solidFill>
                <a:latin typeface="Gotham Book"/>
                <a:cs typeface="Gotham Book"/>
              </a:rPr>
              <a:t> </a:t>
            </a:r>
            <a:r>
              <a:rPr sz="1200" b="0" spc="-10" dirty="0">
                <a:solidFill>
                  <a:srgbClr val="000033"/>
                </a:solidFill>
                <a:latin typeface="Gotham Book"/>
                <a:cs typeface="Gotham Book"/>
              </a:rPr>
              <a:t>twenty-</a:t>
            </a:r>
            <a:r>
              <a:rPr sz="1200" b="0" dirty="0">
                <a:solidFill>
                  <a:srgbClr val="000033"/>
                </a:solidFill>
                <a:latin typeface="Gotham Book"/>
                <a:cs typeface="Gotham Book"/>
              </a:rPr>
              <a:t>nine</a:t>
            </a:r>
            <a:r>
              <a:rPr sz="1200" b="0" spc="40" dirty="0">
                <a:solidFill>
                  <a:srgbClr val="000033"/>
                </a:solidFill>
                <a:latin typeface="Gotham Book"/>
                <a:cs typeface="Gotham Book"/>
              </a:rPr>
              <a:t> </a:t>
            </a:r>
            <a:r>
              <a:rPr sz="1200" b="0" dirty="0">
                <a:solidFill>
                  <a:srgbClr val="000033"/>
                </a:solidFill>
                <a:latin typeface="Gotham Book"/>
                <a:cs typeface="Gotham Book"/>
              </a:rPr>
              <a:t>University</a:t>
            </a:r>
            <a:r>
              <a:rPr sz="1200" b="0" spc="40" dirty="0">
                <a:solidFill>
                  <a:srgbClr val="000033"/>
                </a:solidFill>
                <a:latin typeface="Gotham Book"/>
                <a:cs typeface="Gotham Book"/>
              </a:rPr>
              <a:t> </a:t>
            </a:r>
            <a:r>
              <a:rPr sz="1200" b="0" spc="-10" dirty="0">
                <a:solidFill>
                  <a:srgbClr val="000033"/>
                </a:solidFill>
                <a:latin typeface="Gotham Book"/>
                <a:cs typeface="Gotham Book"/>
              </a:rPr>
              <a:t>farms </a:t>
            </a:r>
            <a:r>
              <a:rPr sz="1200" b="0" dirty="0">
                <a:solidFill>
                  <a:srgbClr val="000033"/>
                </a:solidFill>
                <a:latin typeface="Gotham Book"/>
                <a:cs typeface="Gotham Book"/>
              </a:rPr>
              <a:t>with</a:t>
            </a:r>
            <a:r>
              <a:rPr sz="1200" b="0" spc="125" dirty="0">
                <a:solidFill>
                  <a:srgbClr val="000033"/>
                </a:solidFill>
                <a:latin typeface="Gotham Book"/>
                <a:cs typeface="Gotham Book"/>
              </a:rPr>
              <a:t> </a:t>
            </a:r>
            <a:r>
              <a:rPr sz="1200" b="0" dirty="0">
                <a:solidFill>
                  <a:srgbClr val="000033"/>
                </a:solidFill>
                <a:latin typeface="Gotham Book"/>
                <a:cs typeface="Gotham Book"/>
              </a:rPr>
              <a:t>cash</a:t>
            </a:r>
            <a:r>
              <a:rPr sz="1200" b="0" spc="140" dirty="0">
                <a:solidFill>
                  <a:srgbClr val="000033"/>
                </a:solidFill>
                <a:latin typeface="Gotham Book"/>
                <a:cs typeface="Gotham Book"/>
              </a:rPr>
              <a:t> </a:t>
            </a:r>
            <a:r>
              <a:rPr sz="1200" b="0" dirty="0">
                <a:solidFill>
                  <a:srgbClr val="000033"/>
                </a:solidFill>
                <a:latin typeface="Gotham Book"/>
                <a:cs typeface="Gotham Book"/>
              </a:rPr>
              <a:t>rent</a:t>
            </a:r>
            <a:r>
              <a:rPr sz="1200" b="0" spc="140" dirty="0">
                <a:solidFill>
                  <a:srgbClr val="000033"/>
                </a:solidFill>
                <a:latin typeface="Gotham Book"/>
                <a:cs typeface="Gotham Book"/>
              </a:rPr>
              <a:t> </a:t>
            </a:r>
            <a:r>
              <a:rPr sz="1200" b="0" dirty="0">
                <a:solidFill>
                  <a:srgbClr val="000033"/>
                </a:solidFill>
                <a:latin typeface="Gotham Book"/>
                <a:cs typeface="Gotham Book"/>
              </a:rPr>
              <a:t>agreements</a:t>
            </a:r>
            <a:r>
              <a:rPr sz="1200" b="0" spc="135" dirty="0">
                <a:solidFill>
                  <a:srgbClr val="000033"/>
                </a:solidFill>
                <a:latin typeface="Gotham Book"/>
                <a:cs typeface="Gotham Book"/>
              </a:rPr>
              <a:t> </a:t>
            </a:r>
            <a:r>
              <a:rPr sz="1200" b="0" dirty="0">
                <a:solidFill>
                  <a:srgbClr val="000033"/>
                </a:solidFill>
                <a:latin typeface="Gotham Book"/>
                <a:cs typeface="Gotham Book"/>
              </a:rPr>
              <a:t>is</a:t>
            </a:r>
            <a:r>
              <a:rPr sz="1200" b="0" spc="140" dirty="0">
                <a:solidFill>
                  <a:srgbClr val="000033"/>
                </a:solidFill>
                <a:latin typeface="Gotham Book"/>
                <a:cs typeface="Gotham Book"/>
              </a:rPr>
              <a:t> </a:t>
            </a:r>
            <a:r>
              <a:rPr sz="1200" b="0" dirty="0">
                <a:solidFill>
                  <a:srgbClr val="000033"/>
                </a:solidFill>
                <a:latin typeface="Gotham Book"/>
                <a:cs typeface="Gotham Book"/>
              </a:rPr>
              <a:t>directly</a:t>
            </a:r>
            <a:r>
              <a:rPr sz="1200" b="0" spc="140" dirty="0">
                <a:solidFill>
                  <a:srgbClr val="000033"/>
                </a:solidFill>
                <a:latin typeface="Gotham Book"/>
                <a:cs typeface="Gotham Book"/>
              </a:rPr>
              <a:t> </a:t>
            </a:r>
            <a:r>
              <a:rPr sz="1200" b="0" dirty="0">
                <a:solidFill>
                  <a:srgbClr val="000033"/>
                </a:solidFill>
                <a:latin typeface="Gotham Book"/>
                <a:cs typeface="Gotham Book"/>
              </a:rPr>
              <a:t>impacted</a:t>
            </a:r>
            <a:r>
              <a:rPr sz="1200" b="0" spc="140" dirty="0">
                <a:solidFill>
                  <a:srgbClr val="000033"/>
                </a:solidFill>
                <a:latin typeface="Gotham Book"/>
                <a:cs typeface="Gotham Book"/>
              </a:rPr>
              <a:t> </a:t>
            </a:r>
            <a:r>
              <a:rPr sz="1200" b="0" dirty="0">
                <a:solidFill>
                  <a:srgbClr val="000033"/>
                </a:solidFill>
                <a:latin typeface="Gotham Book"/>
                <a:cs typeface="Gotham Book"/>
              </a:rPr>
              <a:t>by</a:t>
            </a:r>
            <a:r>
              <a:rPr sz="1200" b="0" spc="135" dirty="0">
                <a:solidFill>
                  <a:srgbClr val="000033"/>
                </a:solidFill>
                <a:latin typeface="Gotham Book"/>
                <a:cs typeface="Gotham Book"/>
              </a:rPr>
              <a:t> </a:t>
            </a:r>
            <a:r>
              <a:rPr sz="1200" b="0" dirty="0">
                <a:solidFill>
                  <a:srgbClr val="000033"/>
                </a:solidFill>
                <a:latin typeface="Gotham Book"/>
                <a:cs typeface="Gotham Book"/>
              </a:rPr>
              <a:t>commodity</a:t>
            </a:r>
            <a:r>
              <a:rPr sz="1200" b="0" spc="140" dirty="0">
                <a:solidFill>
                  <a:srgbClr val="000033"/>
                </a:solidFill>
                <a:latin typeface="Gotham Book"/>
                <a:cs typeface="Gotham Book"/>
              </a:rPr>
              <a:t> </a:t>
            </a:r>
            <a:r>
              <a:rPr sz="1200" b="0" dirty="0">
                <a:solidFill>
                  <a:srgbClr val="000033"/>
                </a:solidFill>
                <a:latin typeface="Gotham Book"/>
                <a:cs typeface="Gotham Book"/>
              </a:rPr>
              <a:t>prices</a:t>
            </a:r>
            <a:r>
              <a:rPr sz="1200" b="0" spc="140" dirty="0">
                <a:solidFill>
                  <a:srgbClr val="000033"/>
                </a:solidFill>
                <a:latin typeface="Gotham Book"/>
                <a:cs typeface="Gotham Book"/>
              </a:rPr>
              <a:t> </a:t>
            </a:r>
            <a:r>
              <a:rPr sz="1200" b="0" dirty="0">
                <a:solidFill>
                  <a:srgbClr val="000033"/>
                </a:solidFill>
                <a:latin typeface="Gotham Book"/>
                <a:cs typeface="Gotham Book"/>
              </a:rPr>
              <a:t>and</a:t>
            </a:r>
            <a:r>
              <a:rPr sz="1200" b="0" spc="140" dirty="0">
                <a:solidFill>
                  <a:srgbClr val="000033"/>
                </a:solidFill>
                <a:latin typeface="Gotham Book"/>
                <a:cs typeface="Gotham Book"/>
              </a:rPr>
              <a:t> </a:t>
            </a:r>
            <a:r>
              <a:rPr sz="1200" b="0" spc="-10" dirty="0">
                <a:solidFill>
                  <a:srgbClr val="000033"/>
                </a:solidFill>
                <a:latin typeface="Gotham Book"/>
                <a:cs typeface="Gotham Book"/>
              </a:rPr>
              <a:t>indirectly </a:t>
            </a:r>
            <a:r>
              <a:rPr sz="1200" b="0" dirty="0">
                <a:solidFill>
                  <a:srgbClr val="000033"/>
                </a:solidFill>
                <a:latin typeface="Gotham Book"/>
                <a:cs typeface="Gotham Book"/>
              </a:rPr>
              <a:t>impacted</a:t>
            </a:r>
            <a:r>
              <a:rPr sz="1200" b="0" spc="-20" dirty="0">
                <a:solidFill>
                  <a:srgbClr val="000033"/>
                </a:solidFill>
                <a:latin typeface="Gotham Book"/>
                <a:cs typeface="Gotham Book"/>
              </a:rPr>
              <a:t> </a:t>
            </a:r>
            <a:r>
              <a:rPr sz="1200" b="0" dirty="0">
                <a:solidFill>
                  <a:srgbClr val="000033"/>
                </a:solidFill>
                <a:latin typeface="Gotham Book"/>
                <a:cs typeface="Gotham Book"/>
              </a:rPr>
              <a:t>through</a:t>
            </a:r>
            <a:r>
              <a:rPr sz="1200" b="0" spc="-15" dirty="0">
                <a:solidFill>
                  <a:srgbClr val="000033"/>
                </a:solidFill>
                <a:latin typeface="Gotham Book"/>
                <a:cs typeface="Gotham Book"/>
              </a:rPr>
              <a:t> </a:t>
            </a:r>
            <a:r>
              <a:rPr sz="1200" b="0" dirty="0">
                <a:solidFill>
                  <a:srgbClr val="000033"/>
                </a:solidFill>
                <a:latin typeface="Gotham Book"/>
                <a:cs typeface="Gotham Book"/>
              </a:rPr>
              <a:t>land</a:t>
            </a:r>
            <a:r>
              <a:rPr sz="1200" b="0" spc="-15" dirty="0">
                <a:solidFill>
                  <a:srgbClr val="000033"/>
                </a:solidFill>
                <a:latin typeface="Gotham Book"/>
                <a:cs typeface="Gotham Book"/>
              </a:rPr>
              <a:t> </a:t>
            </a:r>
            <a:r>
              <a:rPr sz="1200" b="0" spc="-10" dirty="0">
                <a:solidFill>
                  <a:srgbClr val="000033"/>
                </a:solidFill>
                <a:latin typeface="Gotham Book"/>
                <a:cs typeface="Gotham Book"/>
              </a:rPr>
              <a:t>valuations.</a:t>
            </a:r>
            <a:endParaRPr sz="1200" dirty="0">
              <a:latin typeface="Gotham Book"/>
              <a:cs typeface="Gotham Book"/>
            </a:endParaRPr>
          </a:p>
          <a:p>
            <a:pPr marL="241300" marR="5080" indent="-228600" algn="just">
              <a:lnSpc>
                <a:spcPts val="1300"/>
              </a:lnSpc>
              <a:buChar char="•"/>
              <a:tabLst>
                <a:tab pos="241300" algn="l"/>
              </a:tabLst>
            </a:pPr>
            <a:r>
              <a:rPr sz="1200" b="0" dirty="0">
                <a:solidFill>
                  <a:srgbClr val="000033"/>
                </a:solidFill>
                <a:latin typeface="Gotham Book"/>
                <a:cs typeface="Gotham Book"/>
              </a:rPr>
              <a:t>Uncertainty</a:t>
            </a:r>
            <a:r>
              <a:rPr sz="1200" b="0" spc="60" dirty="0">
                <a:solidFill>
                  <a:srgbClr val="000033"/>
                </a:solidFill>
                <a:latin typeface="Gotham Book"/>
                <a:cs typeface="Gotham Book"/>
              </a:rPr>
              <a:t> </a:t>
            </a:r>
            <a:r>
              <a:rPr sz="1200" b="0" dirty="0">
                <a:solidFill>
                  <a:srgbClr val="000033"/>
                </a:solidFill>
                <a:latin typeface="Gotham Book"/>
                <a:cs typeface="Gotham Book"/>
              </a:rPr>
              <a:t>for</a:t>
            </a:r>
            <a:r>
              <a:rPr sz="1200" b="0" spc="60" dirty="0">
                <a:solidFill>
                  <a:srgbClr val="000033"/>
                </a:solidFill>
                <a:latin typeface="Gotham Book"/>
                <a:cs typeface="Gotham Book"/>
              </a:rPr>
              <a:t> </a:t>
            </a:r>
            <a:r>
              <a:rPr sz="1200" b="0" dirty="0">
                <a:solidFill>
                  <a:srgbClr val="000033"/>
                </a:solidFill>
                <a:latin typeface="Gotham Book"/>
                <a:cs typeface="Gotham Book"/>
              </a:rPr>
              <a:t>the</a:t>
            </a:r>
            <a:r>
              <a:rPr sz="1200" b="0" spc="60" dirty="0">
                <a:solidFill>
                  <a:srgbClr val="000033"/>
                </a:solidFill>
                <a:latin typeface="Gotham Book"/>
                <a:cs typeface="Gotham Book"/>
              </a:rPr>
              <a:t> </a:t>
            </a:r>
            <a:r>
              <a:rPr sz="1200" b="0" dirty="0">
                <a:solidFill>
                  <a:srgbClr val="000033"/>
                </a:solidFill>
                <a:latin typeface="Gotham Book"/>
                <a:cs typeface="Gotham Book"/>
              </a:rPr>
              <a:t>global</a:t>
            </a:r>
            <a:r>
              <a:rPr sz="1200" b="0" spc="60" dirty="0">
                <a:solidFill>
                  <a:srgbClr val="000033"/>
                </a:solidFill>
                <a:latin typeface="Gotham Book"/>
                <a:cs typeface="Gotham Book"/>
              </a:rPr>
              <a:t> </a:t>
            </a:r>
            <a:r>
              <a:rPr sz="1200" b="0" dirty="0">
                <a:solidFill>
                  <a:srgbClr val="000033"/>
                </a:solidFill>
                <a:latin typeface="Gotham Book"/>
                <a:cs typeface="Gotham Book"/>
              </a:rPr>
              <a:t>markets,</a:t>
            </a:r>
            <a:r>
              <a:rPr sz="1200" b="0" spc="60" dirty="0">
                <a:solidFill>
                  <a:srgbClr val="000033"/>
                </a:solidFill>
                <a:latin typeface="Gotham Book"/>
                <a:cs typeface="Gotham Book"/>
              </a:rPr>
              <a:t> </a:t>
            </a:r>
            <a:r>
              <a:rPr sz="1200" b="0" dirty="0">
                <a:solidFill>
                  <a:srgbClr val="000033"/>
                </a:solidFill>
                <a:latin typeface="Gotham Book"/>
                <a:cs typeface="Gotham Book"/>
              </a:rPr>
              <a:t>due</a:t>
            </a:r>
            <a:r>
              <a:rPr sz="1200" b="0" spc="60" dirty="0">
                <a:solidFill>
                  <a:srgbClr val="000033"/>
                </a:solidFill>
                <a:latin typeface="Gotham Book"/>
                <a:cs typeface="Gotham Book"/>
              </a:rPr>
              <a:t> </a:t>
            </a:r>
            <a:r>
              <a:rPr sz="1200" b="0" dirty="0">
                <a:solidFill>
                  <a:srgbClr val="000033"/>
                </a:solidFill>
                <a:latin typeface="Gotham Book"/>
                <a:cs typeface="Gotham Book"/>
              </a:rPr>
              <a:t>to</a:t>
            </a:r>
            <a:r>
              <a:rPr sz="1200" b="0" spc="65" dirty="0">
                <a:solidFill>
                  <a:srgbClr val="000033"/>
                </a:solidFill>
                <a:latin typeface="Gotham Book"/>
                <a:cs typeface="Gotham Book"/>
              </a:rPr>
              <a:t> </a:t>
            </a:r>
            <a:r>
              <a:rPr sz="1200" b="0" dirty="0">
                <a:solidFill>
                  <a:srgbClr val="000033"/>
                </a:solidFill>
                <a:latin typeface="Gotham Book"/>
                <a:cs typeface="Gotham Book"/>
              </a:rPr>
              <a:t>war</a:t>
            </a:r>
            <a:r>
              <a:rPr sz="1200" b="0" spc="60" dirty="0">
                <a:solidFill>
                  <a:srgbClr val="000033"/>
                </a:solidFill>
                <a:latin typeface="Gotham Book"/>
                <a:cs typeface="Gotham Book"/>
              </a:rPr>
              <a:t> </a:t>
            </a:r>
            <a:r>
              <a:rPr sz="1200" b="0" dirty="0">
                <a:solidFill>
                  <a:srgbClr val="000033"/>
                </a:solidFill>
                <a:latin typeface="Gotham Book"/>
                <a:cs typeface="Gotham Book"/>
              </a:rPr>
              <a:t>and</a:t>
            </a:r>
            <a:r>
              <a:rPr sz="1200" b="0" spc="60" dirty="0">
                <a:solidFill>
                  <a:srgbClr val="000033"/>
                </a:solidFill>
                <a:latin typeface="Gotham Book"/>
                <a:cs typeface="Gotham Book"/>
              </a:rPr>
              <a:t> </a:t>
            </a:r>
            <a:r>
              <a:rPr sz="1200" b="0" dirty="0">
                <a:solidFill>
                  <a:srgbClr val="000033"/>
                </a:solidFill>
                <a:latin typeface="Gotham Book"/>
                <a:cs typeface="Gotham Book"/>
              </a:rPr>
              <a:t>other</a:t>
            </a:r>
            <a:r>
              <a:rPr sz="1200" b="0" spc="60" dirty="0">
                <a:solidFill>
                  <a:srgbClr val="000033"/>
                </a:solidFill>
                <a:latin typeface="Gotham Book"/>
                <a:cs typeface="Gotham Book"/>
              </a:rPr>
              <a:t> </a:t>
            </a:r>
            <a:r>
              <a:rPr sz="1200" b="0" dirty="0">
                <a:solidFill>
                  <a:srgbClr val="000033"/>
                </a:solidFill>
                <a:latin typeface="Gotham Book"/>
                <a:cs typeface="Gotham Book"/>
              </a:rPr>
              <a:t>external</a:t>
            </a:r>
            <a:r>
              <a:rPr sz="1200" b="0" spc="60" dirty="0">
                <a:solidFill>
                  <a:srgbClr val="000033"/>
                </a:solidFill>
                <a:latin typeface="Gotham Book"/>
                <a:cs typeface="Gotham Book"/>
              </a:rPr>
              <a:t> </a:t>
            </a:r>
            <a:r>
              <a:rPr sz="1200" b="0" dirty="0">
                <a:solidFill>
                  <a:srgbClr val="000033"/>
                </a:solidFill>
                <a:latin typeface="Gotham Book"/>
                <a:cs typeface="Gotham Book"/>
              </a:rPr>
              <a:t>factors</a:t>
            </a:r>
            <a:r>
              <a:rPr sz="1200" b="0" spc="60" dirty="0">
                <a:solidFill>
                  <a:srgbClr val="000033"/>
                </a:solidFill>
                <a:latin typeface="Gotham Book"/>
                <a:cs typeface="Gotham Book"/>
              </a:rPr>
              <a:t> </a:t>
            </a:r>
            <a:r>
              <a:rPr sz="1200" b="0" dirty="0">
                <a:solidFill>
                  <a:srgbClr val="000033"/>
                </a:solidFill>
                <a:latin typeface="Gotham Book"/>
                <a:cs typeface="Gotham Book"/>
              </a:rPr>
              <a:t>like</a:t>
            </a:r>
            <a:r>
              <a:rPr sz="1200" b="0" spc="65" dirty="0">
                <a:solidFill>
                  <a:srgbClr val="000033"/>
                </a:solidFill>
                <a:latin typeface="Gotham Book"/>
                <a:cs typeface="Gotham Book"/>
              </a:rPr>
              <a:t> </a:t>
            </a:r>
            <a:r>
              <a:rPr sz="1200" b="0" spc="-10" dirty="0">
                <a:solidFill>
                  <a:srgbClr val="000033"/>
                </a:solidFill>
                <a:latin typeface="Gotham Book"/>
                <a:cs typeface="Gotham Book"/>
              </a:rPr>
              <a:t>import </a:t>
            </a:r>
            <a:r>
              <a:rPr sz="1200" b="0" dirty="0">
                <a:solidFill>
                  <a:srgbClr val="000033"/>
                </a:solidFill>
                <a:latin typeface="Gotham Book"/>
                <a:cs typeface="Gotham Book"/>
              </a:rPr>
              <a:t>and</a:t>
            </a:r>
            <a:r>
              <a:rPr sz="1200" b="0" spc="-5" dirty="0">
                <a:solidFill>
                  <a:srgbClr val="000033"/>
                </a:solidFill>
                <a:latin typeface="Gotham Book"/>
                <a:cs typeface="Gotham Book"/>
              </a:rPr>
              <a:t> </a:t>
            </a:r>
            <a:r>
              <a:rPr sz="1200" b="0" dirty="0">
                <a:solidFill>
                  <a:srgbClr val="000033"/>
                </a:solidFill>
                <a:latin typeface="Gotham Book"/>
                <a:cs typeface="Gotham Book"/>
              </a:rPr>
              <a:t>export</a:t>
            </a:r>
            <a:r>
              <a:rPr sz="1200" b="0" spc="-5" dirty="0">
                <a:solidFill>
                  <a:srgbClr val="000033"/>
                </a:solidFill>
                <a:latin typeface="Gotham Book"/>
                <a:cs typeface="Gotham Book"/>
              </a:rPr>
              <a:t> </a:t>
            </a:r>
            <a:r>
              <a:rPr sz="1200" b="0" spc="-10" dirty="0">
                <a:solidFill>
                  <a:srgbClr val="000033"/>
                </a:solidFill>
                <a:latin typeface="Gotham Book"/>
                <a:cs typeface="Gotham Book"/>
              </a:rPr>
              <a:t>availability,</a:t>
            </a:r>
            <a:r>
              <a:rPr sz="1200" b="0" spc="-5" dirty="0">
                <a:solidFill>
                  <a:srgbClr val="000033"/>
                </a:solidFill>
                <a:latin typeface="Gotham Book"/>
                <a:cs typeface="Gotham Book"/>
              </a:rPr>
              <a:t> </a:t>
            </a:r>
            <a:r>
              <a:rPr sz="1200" b="0" dirty="0">
                <a:solidFill>
                  <a:srgbClr val="000033"/>
                </a:solidFill>
                <a:latin typeface="Gotham Book"/>
                <a:cs typeface="Gotham Book"/>
              </a:rPr>
              <a:t>along</a:t>
            </a:r>
            <a:r>
              <a:rPr sz="1200" b="0" spc="-5" dirty="0">
                <a:solidFill>
                  <a:srgbClr val="000033"/>
                </a:solidFill>
                <a:latin typeface="Gotham Book"/>
                <a:cs typeface="Gotham Book"/>
              </a:rPr>
              <a:t> </a:t>
            </a:r>
            <a:r>
              <a:rPr sz="1200" b="0" dirty="0">
                <a:solidFill>
                  <a:srgbClr val="000033"/>
                </a:solidFill>
                <a:latin typeface="Gotham Book"/>
                <a:cs typeface="Gotham Book"/>
              </a:rPr>
              <a:t>with domestic</a:t>
            </a:r>
            <a:r>
              <a:rPr sz="1200" b="0" spc="-5" dirty="0">
                <a:solidFill>
                  <a:srgbClr val="000033"/>
                </a:solidFill>
                <a:latin typeface="Gotham Book"/>
                <a:cs typeface="Gotham Book"/>
              </a:rPr>
              <a:t> </a:t>
            </a:r>
            <a:r>
              <a:rPr sz="1200" b="0" dirty="0">
                <a:solidFill>
                  <a:srgbClr val="000033"/>
                </a:solidFill>
                <a:latin typeface="Gotham Book"/>
                <a:cs typeface="Gotham Book"/>
              </a:rPr>
              <a:t>inflation</a:t>
            </a:r>
            <a:r>
              <a:rPr sz="1200" b="0" spc="-5" dirty="0">
                <a:solidFill>
                  <a:srgbClr val="000033"/>
                </a:solidFill>
                <a:latin typeface="Gotham Book"/>
                <a:cs typeface="Gotham Book"/>
              </a:rPr>
              <a:t> </a:t>
            </a:r>
            <a:r>
              <a:rPr sz="1200" b="0" dirty="0">
                <a:solidFill>
                  <a:srgbClr val="000033"/>
                </a:solidFill>
                <a:latin typeface="Gotham Book"/>
                <a:cs typeface="Gotham Book"/>
              </a:rPr>
              <a:t>being</a:t>
            </a:r>
            <a:r>
              <a:rPr sz="1200" b="0" spc="-5" dirty="0">
                <a:solidFill>
                  <a:srgbClr val="000033"/>
                </a:solidFill>
                <a:latin typeface="Gotham Book"/>
                <a:cs typeface="Gotham Book"/>
              </a:rPr>
              <a:t> </a:t>
            </a:r>
            <a:r>
              <a:rPr sz="1200" b="0" dirty="0">
                <a:solidFill>
                  <a:srgbClr val="000033"/>
                </a:solidFill>
                <a:latin typeface="Gotham Book"/>
                <a:cs typeface="Gotham Book"/>
              </a:rPr>
              <a:t>astronomically</a:t>
            </a:r>
            <a:r>
              <a:rPr sz="1200" b="0" spc="-5" dirty="0">
                <a:solidFill>
                  <a:srgbClr val="000033"/>
                </a:solidFill>
                <a:latin typeface="Gotham Book"/>
                <a:cs typeface="Gotham Book"/>
              </a:rPr>
              <a:t> </a:t>
            </a:r>
            <a:r>
              <a:rPr sz="1200" b="0" dirty="0">
                <a:solidFill>
                  <a:srgbClr val="000033"/>
                </a:solidFill>
                <a:latin typeface="Gotham Book"/>
                <a:cs typeface="Gotham Book"/>
              </a:rPr>
              <a:t>higher </a:t>
            </a:r>
            <a:r>
              <a:rPr sz="1200" b="0" spc="-20" dirty="0">
                <a:solidFill>
                  <a:srgbClr val="000033"/>
                </a:solidFill>
                <a:latin typeface="Gotham Book"/>
                <a:cs typeface="Gotham Book"/>
              </a:rPr>
              <a:t>than </a:t>
            </a:r>
            <a:r>
              <a:rPr sz="1200" b="0" dirty="0">
                <a:solidFill>
                  <a:srgbClr val="000033"/>
                </a:solidFill>
                <a:latin typeface="Gotham Book"/>
                <a:cs typeface="Gotham Book"/>
              </a:rPr>
              <a:t>normal,</a:t>
            </a:r>
            <a:r>
              <a:rPr sz="1200" b="0" spc="-60" dirty="0">
                <a:solidFill>
                  <a:srgbClr val="000033"/>
                </a:solidFill>
                <a:latin typeface="Gotham Book"/>
                <a:cs typeface="Gotham Book"/>
              </a:rPr>
              <a:t> </a:t>
            </a:r>
            <a:r>
              <a:rPr sz="1200" b="0" dirty="0">
                <a:solidFill>
                  <a:srgbClr val="000033"/>
                </a:solidFill>
                <a:latin typeface="Gotham Book"/>
                <a:cs typeface="Gotham Book"/>
              </a:rPr>
              <a:t>led</a:t>
            </a:r>
            <a:r>
              <a:rPr sz="1200" b="0" spc="-60" dirty="0">
                <a:solidFill>
                  <a:srgbClr val="000033"/>
                </a:solidFill>
                <a:latin typeface="Gotham Book"/>
                <a:cs typeface="Gotham Book"/>
              </a:rPr>
              <a:t> </a:t>
            </a:r>
            <a:r>
              <a:rPr sz="1200" b="0" dirty="0">
                <a:solidFill>
                  <a:srgbClr val="000033"/>
                </a:solidFill>
                <a:latin typeface="Gotham Book"/>
                <a:cs typeface="Gotham Book"/>
              </a:rPr>
              <a:t>to</a:t>
            </a:r>
            <a:r>
              <a:rPr sz="1200" b="0" spc="-60" dirty="0">
                <a:solidFill>
                  <a:srgbClr val="000033"/>
                </a:solidFill>
                <a:latin typeface="Gotham Book"/>
                <a:cs typeface="Gotham Book"/>
              </a:rPr>
              <a:t> </a:t>
            </a:r>
            <a:r>
              <a:rPr sz="1200" b="0" dirty="0">
                <a:solidFill>
                  <a:srgbClr val="000033"/>
                </a:solidFill>
                <a:latin typeface="Gotham Book"/>
                <a:cs typeface="Gotham Book"/>
              </a:rPr>
              <a:t>an</a:t>
            </a:r>
            <a:r>
              <a:rPr sz="1200" b="0" spc="-60" dirty="0">
                <a:solidFill>
                  <a:srgbClr val="000033"/>
                </a:solidFill>
                <a:latin typeface="Gotham Book"/>
                <a:cs typeface="Gotham Book"/>
              </a:rPr>
              <a:t> </a:t>
            </a:r>
            <a:r>
              <a:rPr sz="1200" b="0" dirty="0">
                <a:solidFill>
                  <a:srgbClr val="000033"/>
                </a:solidFill>
                <a:latin typeface="Gotham Book"/>
                <a:cs typeface="Gotham Book"/>
              </a:rPr>
              <a:t>uptick</a:t>
            </a:r>
            <a:r>
              <a:rPr sz="1200" b="0" spc="-60" dirty="0">
                <a:solidFill>
                  <a:srgbClr val="000033"/>
                </a:solidFill>
                <a:latin typeface="Gotham Book"/>
                <a:cs typeface="Gotham Book"/>
              </a:rPr>
              <a:t> </a:t>
            </a:r>
            <a:r>
              <a:rPr sz="1200" b="0" dirty="0">
                <a:solidFill>
                  <a:srgbClr val="000033"/>
                </a:solidFill>
                <a:latin typeface="Gotham Book"/>
                <a:cs typeface="Gotham Book"/>
              </a:rPr>
              <a:t>in</a:t>
            </a:r>
            <a:r>
              <a:rPr sz="1200" b="0" spc="-55" dirty="0">
                <a:solidFill>
                  <a:srgbClr val="000033"/>
                </a:solidFill>
                <a:latin typeface="Gotham Book"/>
                <a:cs typeface="Gotham Book"/>
              </a:rPr>
              <a:t> </a:t>
            </a:r>
            <a:r>
              <a:rPr sz="1200" b="0" dirty="0">
                <a:solidFill>
                  <a:srgbClr val="000033"/>
                </a:solidFill>
                <a:latin typeface="Gotham Book"/>
                <a:cs typeface="Gotham Book"/>
              </a:rPr>
              <a:t>input</a:t>
            </a:r>
            <a:r>
              <a:rPr sz="1200" b="0" spc="-60" dirty="0">
                <a:solidFill>
                  <a:srgbClr val="000033"/>
                </a:solidFill>
                <a:latin typeface="Gotham Book"/>
                <a:cs typeface="Gotham Book"/>
              </a:rPr>
              <a:t> </a:t>
            </a:r>
            <a:r>
              <a:rPr sz="1200" b="0" dirty="0">
                <a:solidFill>
                  <a:srgbClr val="000033"/>
                </a:solidFill>
                <a:latin typeface="Gotham Book"/>
                <a:cs typeface="Gotham Book"/>
              </a:rPr>
              <a:t>prices</a:t>
            </a:r>
            <a:r>
              <a:rPr sz="1200" b="0" spc="-60" dirty="0">
                <a:solidFill>
                  <a:srgbClr val="000033"/>
                </a:solidFill>
                <a:latin typeface="Gotham Book"/>
                <a:cs typeface="Gotham Book"/>
              </a:rPr>
              <a:t> </a:t>
            </a:r>
            <a:r>
              <a:rPr sz="1200" b="0" dirty="0">
                <a:solidFill>
                  <a:srgbClr val="000033"/>
                </a:solidFill>
                <a:latin typeface="Gotham Book"/>
                <a:cs typeface="Gotham Book"/>
              </a:rPr>
              <a:t>and</a:t>
            </a:r>
            <a:r>
              <a:rPr sz="1200" b="0" spc="-60" dirty="0">
                <a:solidFill>
                  <a:srgbClr val="000033"/>
                </a:solidFill>
                <a:latin typeface="Gotham Book"/>
                <a:cs typeface="Gotham Book"/>
              </a:rPr>
              <a:t> </a:t>
            </a:r>
            <a:r>
              <a:rPr sz="1200" b="0" dirty="0">
                <a:solidFill>
                  <a:srgbClr val="000033"/>
                </a:solidFill>
                <a:latin typeface="Gotham Book"/>
                <a:cs typeface="Gotham Book"/>
              </a:rPr>
              <a:t>to</a:t>
            </a:r>
            <a:r>
              <a:rPr sz="1200" b="0" spc="-60" dirty="0">
                <a:solidFill>
                  <a:srgbClr val="000033"/>
                </a:solidFill>
                <a:latin typeface="Gotham Book"/>
                <a:cs typeface="Gotham Book"/>
              </a:rPr>
              <a:t> </a:t>
            </a:r>
            <a:r>
              <a:rPr sz="1200" b="0" dirty="0">
                <a:solidFill>
                  <a:srgbClr val="000033"/>
                </a:solidFill>
                <a:latin typeface="Gotham Book"/>
                <a:cs typeface="Gotham Book"/>
              </a:rPr>
              <a:t>a</a:t>
            </a:r>
            <a:r>
              <a:rPr sz="1200" b="0" spc="-55" dirty="0">
                <a:solidFill>
                  <a:srgbClr val="000033"/>
                </a:solidFill>
                <a:latin typeface="Gotham Book"/>
                <a:cs typeface="Gotham Book"/>
              </a:rPr>
              <a:t> </a:t>
            </a:r>
            <a:r>
              <a:rPr sz="1200" b="0" dirty="0">
                <a:solidFill>
                  <a:srgbClr val="000033"/>
                </a:solidFill>
                <a:latin typeface="Gotham Book"/>
                <a:cs typeface="Gotham Book"/>
              </a:rPr>
              <a:t>significant</a:t>
            </a:r>
            <a:r>
              <a:rPr sz="1200" b="0" spc="-60" dirty="0">
                <a:solidFill>
                  <a:srgbClr val="000033"/>
                </a:solidFill>
                <a:latin typeface="Gotham Book"/>
                <a:cs typeface="Gotham Book"/>
              </a:rPr>
              <a:t> </a:t>
            </a:r>
            <a:r>
              <a:rPr sz="1200" b="0" dirty="0">
                <a:solidFill>
                  <a:srgbClr val="000033"/>
                </a:solidFill>
                <a:latin typeface="Gotham Book"/>
                <a:cs typeface="Gotham Book"/>
              </a:rPr>
              <a:t>increase</a:t>
            </a:r>
            <a:r>
              <a:rPr sz="1200" b="0" spc="-60" dirty="0">
                <a:solidFill>
                  <a:srgbClr val="000033"/>
                </a:solidFill>
                <a:latin typeface="Gotham Book"/>
                <a:cs typeface="Gotham Book"/>
              </a:rPr>
              <a:t> </a:t>
            </a:r>
            <a:r>
              <a:rPr sz="1200" b="0" dirty="0">
                <a:solidFill>
                  <a:srgbClr val="000033"/>
                </a:solidFill>
                <a:latin typeface="Gotham Book"/>
                <a:cs typeface="Gotham Book"/>
              </a:rPr>
              <a:t>in</a:t>
            </a:r>
            <a:r>
              <a:rPr sz="1200" b="0" spc="-60" dirty="0">
                <a:solidFill>
                  <a:srgbClr val="000033"/>
                </a:solidFill>
                <a:latin typeface="Gotham Book"/>
                <a:cs typeface="Gotham Book"/>
              </a:rPr>
              <a:t> </a:t>
            </a:r>
            <a:r>
              <a:rPr sz="1200" b="0" dirty="0">
                <a:solidFill>
                  <a:srgbClr val="000033"/>
                </a:solidFill>
                <a:latin typeface="Gotham Book"/>
                <a:cs typeface="Gotham Book"/>
              </a:rPr>
              <a:t>market</a:t>
            </a:r>
            <a:r>
              <a:rPr sz="1200" b="0" spc="-60" dirty="0">
                <a:solidFill>
                  <a:srgbClr val="000033"/>
                </a:solidFill>
                <a:latin typeface="Gotham Book"/>
                <a:cs typeface="Gotham Book"/>
              </a:rPr>
              <a:t> </a:t>
            </a:r>
            <a:r>
              <a:rPr sz="1200" b="0" dirty="0">
                <a:solidFill>
                  <a:srgbClr val="000033"/>
                </a:solidFill>
                <a:latin typeface="Gotham Book"/>
                <a:cs typeface="Gotham Book"/>
              </a:rPr>
              <a:t>prices</a:t>
            </a:r>
            <a:r>
              <a:rPr sz="1200" b="0" spc="-55" dirty="0">
                <a:solidFill>
                  <a:srgbClr val="000033"/>
                </a:solidFill>
                <a:latin typeface="Gotham Book"/>
                <a:cs typeface="Gotham Book"/>
              </a:rPr>
              <a:t> </a:t>
            </a:r>
            <a:r>
              <a:rPr sz="1200" b="0" spc="-25" dirty="0">
                <a:solidFill>
                  <a:srgbClr val="000033"/>
                </a:solidFill>
                <a:latin typeface="Gotham Book"/>
                <a:cs typeface="Gotham Book"/>
              </a:rPr>
              <a:t>for </a:t>
            </a:r>
            <a:r>
              <a:rPr sz="1200" b="0" dirty="0">
                <a:solidFill>
                  <a:srgbClr val="000033"/>
                </a:solidFill>
                <a:latin typeface="Gotham Book"/>
                <a:cs typeface="Gotham Book"/>
              </a:rPr>
              <a:t>the</a:t>
            </a:r>
            <a:r>
              <a:rPr sz="1200" b="0" spc="-10" dirty="0">
                <a:solidFill>
                  <a:srgbClr val="000033"/>
                </a:solidFill>
                <a:latin typeface="Gotham Book"/>
                <a:cs typeface="Gotham Book"/>
              </a:rPr>
              <a:t> </a:t>
            </a:r>
            <a:r>
              <a:rPr sz="1200" b="0" dirty="0">
                <a:solidFill>
                  <a:srgbClr val="000033"/>
                </a:solidFill>
                <a:latin typeface="Gotham Book"/>
                <a:cs typeface="Gotham Book"/>
              </a:rPr>
              <a:t>2021</a:t>
            </a:r>
            <a:r>
              <a:rPr sz="1200" b="0" spc="-5" dirty="0">
                <a:solidFill>
                  <a:srgbClr val="000033"/>
                </a:solidFill>
                <a:latin typeface="Gotham Book"/>
                <a:cs typeface="Gotham Book"/>
              </a:rPr>
              <a:t> </a:t>
            </a:r>
            <a:r>
              <a:rPr sz="1200" b="0" spc="-10" dirty="0">
                <a:solidFill>
                  <a:srgbClr val="000033"/>
                </a:solidFill>
                <a:latin typeface="Gotham Book"/>
                <a:cs typeface="Gotham Book"/>
              </a:rPr>
              <a:t>crop.</a:t>
            </a:r>
            <a:endParaRPr sz="1200" dirty="0">
              <a:latin typeface="Gotham Book"/>
              <a:cs typeface="Gotham Book"/>
            </a:endParaRPr>
          </a:p>
        </p:txBody>
      </p:sp>
      <p:pic>
        <p:nvPicPr>
          <p:cNvPr id="10" name="object 10"/>
          <p:cNvPicPr/>
          <p:nvPr/>
        </p:nvPicPr>
        <p:blipFill>
          <a:blip r:embed="rId3" cstate="print"/>
          <a:stretch>
            <a:fillRect/>
          </a:stretch>
        </p:blipFill>
        <p:spPr>
          <a:xfrm>
            <a:off x="590866" y="4207142"/>
            <a:ext cx="3694915" cy="2185328"/>
          </a:xfrm>
          <a:prstGeom prst="rect">
            <a:avLst/>
          </a:prstGeom>
        </p:spPr>
      </p:pic>
      <p:pic>
        <p:nvPicPr>
          <p:cNvPr id="11" name="object 11"/>
          <p:cNvPicPr/>
          <p:nvPr/>
        </p:nvPicPr>
        <p:blipFill>
          <a:blip r:embed="rId4" cstate="print"/>
          <a:stretch>
            <a:fillRect/>
          </a:stretch>
        </p:blipFill>
        <p:spPr>
          <a:xfrm>
            <a:off x="3393537" y="6708771"/>
            <a:ext cx="3654703" cy="2223462"/>
          </a:xfrm>
          <a:prstGeom prst="rect">
            <a:avLst/>
          </a:prstGeom>
        </p:spPr>
      </p:pic>
      <p:sp>
        <p:nvSpPr>
          <p:cNvPr id="12" name="object 12"/>
          <p:cNvSpPr txBox="1"/>
          <p:nvPr/>
        </p:nvSpPr>
        <p:spPr>
          <a:xfrm>
            <a:off x="3984078" y="9095688"/>
            <a:ext cx="3168015" cy="147320"/>
          </a:xfrm>
          <a:prstGeom prst="rect">
            <a:avLst/>
          </a:prstGeom>
        </p:spPr>
        <p:txBody>
          <a:bodyPr vert="horz" wrap="square" lIns="0" tIns="12700" rIns="0" bIns="0" rtlCol="0">
            <a:spAutoFit/>
          </a:bodyPr>
          <a:lstStyle/>
          <a:p>
            <a:pPr marL="12700">
              <a:lnSpc>
                <a:spcPct val="100000"/>
              </a:lnSpc>
              <a:spcBef>
                <a:spcPts val="100"/>
              </a:spcBef>
            </a:pPr>
            <a:r>
              <a:rPr sz="800" b="0" dirty="0">
                <a:solidFill>
                  <a:srgbClr val="231F20"/>
                </a:solidFill>
                <a:latin typeface="Gotham Book"/>
                <a:cs typeface="Gotham Book"/>
              </a:rPr>
              <a:t>Source:</a:t>
            </a:r>
            <a:r>
              <a:rPr sz="800" b="0" spc="-5" dirty="0">
                <a:solidFill>
                  <a:srgbClr val="231F20"/>
                </a:solidFill>
                <a:latin typeface="Gotham Book"/>
                <a:cs typeface="Gotham Book"/>
              </a:rPr>
              <a:t> </a:t>
            </a:r>
            <a:r>
              <a:rPr sz="800" b="0" dirty="0">
                <a:solidFill>
                  <a:srgbClr val="205E9E"/>
                </a:solidFill>
                <a:latin typeface="Gotham Book"/>
                <a:cs typeface="Gotham Book"/>
                <a:hlinkClick r:id="rId5"/>
              </a:rPr>
              <a:t>Farmdoc</a:t>
            </a:r>
            <a:r>
              <a:rPr sz="800" b="0" spc="-5" dirty="0">
                <a:solidFill>
                  <a:srgbClr val="205E9E"/>
                </a:solidFill>
                <a:latin typeface="Gotham Book"/>
                <a:cs typeface="Gotham Book"/>
                <a:hlinkClick r:id="rId5"/>
              </a:rPr>
              <a:t> </a:t>
            </a:r>
            <a:r>
              <a:rPr sz="800" b="0" dirty="0">
                <a:solidFill>
                  <a:srgbClr val="205E9E"/>
                </a:solidFill>
                <a:latin typeface="Gotham Book"/>
                <a:cs typeface="Gotham Book"/>
                <a:hlinkClick r:id="rId5"/>
              </a:rPr>
              <a:t>-</a:t>
            </a:r>
            <a:r>
              <a:rPr sz="800" b="0" spc="-5" dirty="0">
                <a:solidFill>
                  <a:srgbClr val="205E9E"/>
                </a:solidFill>
                <a:latin typeface="Gotham Book"/>
                <a:cs typeface="Gotham Book"/>
                <a:hlinkClick r:id="rId5"/>
              </a:rPr>
              <a:t> </a:t>
            </a:r>
            <a:r>
              <a:rPr sz="800" b="0" dirty="0">
                <a:solidFill>
                  <a:srgbClr val="205E9E"/>
                </a:solidFill>
                <a:latin typeface="Gotham Book"/>
                <a:cs typeface="Gotham Book"/>
                <a:hlinkClick r:id="rId5"/>
              </a:rPr>
              <a:t>US Average</a:t>
            </a:r>
            <a:r>
              <a:rPr sz="800" b="0" spc="-5" dirty="0">
                <a:solidFill>
                  <a:srgbClr val="205E9E"/>
                </a:solidFill>
                <a:latin typeface="Gotham Book"/>
                <a:cs typeface="Gotham Book"/>
                <a:hlinkClick r:id="rId5"/>
              </a:rPr>
              <a:t> </a:t>
            </a:r>
            <a:r>
              <a:rPr sz="800" b="0" dirty="0">
                <a:solidFill>
                  <a:srgbClr val="205E9E"/>
                </a:solidFill>
                <a:latin typeface="Gotham Book"/>
                <a:cs typeface="Gotham Book"/>
                <a:hlinkClick r:id="rId5"/>
              </a:rPr>
              <a:t>Farm</a:t>
            </a:r>
            <a:r>
              <a:rPr sz="800" b="0" spc="-5" dirty="0">
                <a:solidFill>
                  <a:srgbClr val="205E9E"/>
                </a:solidFill>
                <a:latin typeface="Gotham Book"/>
                <a:cs typeface="Gotham Book"/>
                <a:hlinkClick r:id="rId5"/>
              </a:rPr>
              <a:t> </a:t>
            </a:r>
            <a:r>
              <a:rPr sz="800" b="0" dirty="0">
                <a:solidFill>
                  <a:srgbClr val="205E9E"/>
                </a:solidFill>
                <a:latin typeface="Gotham Book"/>
                <a:cs typeface="Gotham Book"/>
                <a:hlinkClick r:id="rId5"/>
              </a:rPr>
              <a:t>Price</a:t>
            </a:r>
            <a:r>
              <a:rPr sz="800" b="0" spc="-5" dirty="0">
                <a:solidFill>
                  <a:srgbClr val="205E9E"/>
                </a:solidFill>
                <a:latin typeface="Gotham Book"/>
                <a:cs typeface="Gotham Book"/>
                <a:hlinkClick r:id="rId5"/>
              </a:rPr>
              <a:t> </a:t>
            </a:r>
            <a:r>
              <a:rPr sz="800" b="0" dirty="0">
                <a:solidFill>
                  <a:srgbClr val="205E9E"/>
                </a:solidFill>
                <a:latin typeface="Gotham Book"/>
                <a:cs typeface="Gotham Book"/>
                <a:hlinkClick r:id="rId5"/>
              </a:rPr>
              <a:t>Received </a:t>
            </a:r>
            <a:r>
              <a:rPr sz="800" b="0" spc="-10" dirty="0">
                <a:solidFill>
                  <a:srgbClr val="205E9E"/>
                </a:solidFill>
                <a:latin typeface="Gotham Book"/>
                <a:cs typeface="Gotham Book"/>
                <a:hlinkClick r:id="rId5"/>
              </a:rPr>
              <a:t>Database</a:t>
            </a:r>
            <a:endParaRPr sz="800">
              <a:latin typeface="Gotham Book"/>
              <a:cs typeface="Gotham Book"/>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32304" y="401574"/>
            <a:ext cx="5340350" cy="101600"/>
          </a:xfrm>
          <a:custGeom>
            <a:avLst/>
            <a:gdLst/>
            <a:ahLst/>
            <a:cxnLst/>
            <a:rect l="l" t="t" r="r" b="b"/>
            <a:pathLst>
              <a:path w="5340350" h="101600">
                <a:moveTo>
                  <a:pt x="0" y="101600"/>
                </a:moveTo>
                <a:lnTo>
                  <a:pt x="5340096" y="101600"/>
                </a:lnTo>
                <a:lnTo>
                  <a:pt x="5340096" y="0"/>
                </a:lnTo>
                <a:lnTo>
                  <a:pt x="0" y="0"/>
                </a:lnTo>
                <a:lnTo>
                  <a:pt x="0" y="101600"/>
                </a:lnTo>
                <a:close/>
              </a:path>
            </a:pathLst>
          </a:custGeom>
          <a:solidFill>
            <a:srgbClr val="000000"/>
          </a:solidFill>
        </p:spPr>
        <p:txBody>
          <a:bodyPr wrap="square" lIns="0" tIns="0" rIns="0" bIns="0" rtlCol="0"/>
          <a:lstStyle/>
          <a:p>
            <a:endParaRPr/>
          </a:p>
        </p:txBody>
      </p:sp>
      <p:sp>
        <p:nvSpPr>
          <p:cNvPr id="3" name="object 3"/>
          <p:cNvSpPr txBox="1"/>
          <p:nvPr/>
        </p:nvSpPr>
        <p:spPr>
          <a:xfrm>
            <a:off x="248221" y="346075"/>
            <a:ext cx="1862455"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 ANNUAL </a:t>
            </a:r>
            <a:r>
              <a:rPr sz="1100" b="0" spc="-10" dirty="0">
                <a:solidFill>
                  <a:srgbClr val="5E6669"/>
                </a:solidFill>
                <a:latin typeface="Gotham Book"/>
                <a:cs typeface="Gotham Book"/>
              </a:rPr>
              <a:t>REPORT</a:t>
            </a:r>
            <a:endParaRPr sz="1100">
              <a:latin typeface="Gotham Book"/>
              <a:cs typeface="Gotham Book"/>
            </a:endParaRPr>
          </a:p>
        </p:txBody>
      </p:sp>
      <p:grpSp>
        <p:nvGrpSpPr>
          <p:cNvPr id="4" name="object 4"/>
          <p:cNvGrpSpPr/>
          <p:nvPr/>
        </p:nvGrpSpPr>
        <p:grpSpPr>
          <a:xfrm>
            <a:off x="-5937" y="9474200"/>
            <a:ext cx="7780655" cy="584200"/>
            <a:chOff x="-5937" y="9474200"/>
            <a:chExt cx="7780655" cy="584200"/>
          </a:xfrm>
        </p:grpSpPr>
        <p:pic>
          <p:nvPicPr>
            <p:cNvPr id="5" name="object 5"/>
            <p:cNvPicPr/>
            <p:nvPr/>
          </p:nvPicPr>
          <p:blipFill>
            <a:blip r:embed="rId2" cstate="print"/>
            <a:stretch>
              <a:fillRect/>
            </a:stretch>
          </p:blipFill>
          <p:spPr>
            <a:xfrm>
              <a:off x="0" y="9474200"/>
              <a:ext cx="7772400" cy="584200"/>
            </a:xfrm>
            <a:prstGeom prst="rect">
              <a:avLst/>
            </a:prstGeom>
          </p:spPr>
        </p:pic>
        <p:sp>
          <p:nvSpPr>
            <p:cNvPr id="6" name="object 6"/>
            <p:cNvSpPr/>
            <p:nvPr/>
          </p:nvSpPr>
          <p:spPr>
            <a:xfrm>
              <a:off x="0" y="9757798"/>
              <a:ext cx="7768590" cy="55244"/>
            </a:xfrm>
            <a:custGeom>
              <a:avLst/>
              <a:gdLst/>
              <a:ahLst/>
              <a:cxnLst/>
              <a:rect l="l" t="t" r="r" b="b"/>
              <a:pathLst>
                <a:path w="7768590" h="55245">
                  <a:moveTo>
                    <a:pt x="8602" y="0"/>
                  </a:moveTo>
                  <a:lnTo>
                    <a:pt x="0" y="8602"/>
                  </a:lnTo>
                </a:path>
                <a:path w="7768590" h="55245">
                  <a:moveTo>
                    <a:pt x="40403" y="0"/>
                  </a:moveTo>
                  <a:lnTo>
                    <a:pt x="0" y="40403"/>
                  </a:lnTo>
                </a:path>
                <a:path w="7768590" h="55245">
                  <a:moveTo>
                    <a:pt x="72204" y="0"/>
                  </a:moveTo>
                  <a:lnTo>
                    <a:pt x="17099" y="55105"/>
                  </a:lnTo>
                </a:path>
                <a:path w="7768590" h="55245">
                  <a:moveTo>
                    <a:pt x="104005" y="0"/>
                  </a:moveTo>
                  <a:lnTo>
                    <a:pt x="48900" y="55105"/>
                  </a:lnTo>
                </a:path>
                <a:path w="7768590" h="55245">
                  <a:moveTo>
                    <a:pt x="135806" y="0"/>
                  </a:moveTo>
                  <a:lnTo>
                    <a:pt x="80713" y="55105"/>
                  </a:lnTo>
                </a:path>
                <a:path w="7768590" h="55245">
                  <a:moveTo>
                    <a:pt x="167606" y="0"/>
                  </a:moveTo>
                  <a:lnTo>
                    <a:pt x="112514" y="55105"/>
                  </a:lnTo>
                </a:path>
                <a:path w="7768590" h="55245">
                  <a:moveTo>
                    <a:pt x="199420" y="0"/>
                  </a:moveTo>
                  <a:lnTo>
                    <a:pt x="144315" y="55105"/>
                  </a:lnTo>
                </a:path>
                <a:path w="7768590" h="55245">
                  <a:moveTo>
                    <a:pt x="231221" y="0"/>
                  </a:moveTo>
                  <a:lnTo>
                    <a:pt x="176115" y="55105"/>
                  </a:lnTo>
                </a:path>
                <a:path w="7768590" h="55245">
                  <a:moveTo>
                    <a:pt x="390225" y="0"/>
                  </a:moveTo>
                  <a:lnTo>
                    <a:pt x="335119" y="55105"/>
                  </a:lnTo>
                </a:path>
                <a:path w="7768590" h="55245">
                  <a:moveTo>
                    <a:pt x="422026" y="0"/>
                  </a:moveTo>
                  <a:lnTo>
                    <a:pt x="366920" y="55105"/>
                  </a:lnTo>
                </a:path>
                <a:path w="7768590" h="55245">
                  <a:moveTo>
                    <a:pt x="453826" y="0"/>
                  </a:moveTo>
                  <a:lnTo>
                    <a:pt x="398721" y="55105"/>
                  </a:lnTo>
                </a:path>
                <a:path w="7768590" h="55245">
                  <a:moveTo>
                    <a:pt x="485627" y="0"/>
                  </a:moveTo>
                  <a:lnTo>
                    <a:pt x="430522" y="55105"/>
                  </a:lnTo>
                </a:path>
                <a:path w="7768590" h="55245">
                  <a:moveTo>
                    <a:pt x="517428" y="0"/>
                  </a:moveTo>
                  <a:lnTo>
                    <a:pt x="462323" y="55105"/>
                  </a:lnTo>
                </a:path>
                <a:path w="7768590" h="55245">
                  <a:moveTo>
                    <a:pt x="549229" y="0"/>
                  </a:moveTo>
                  <a:lnTo>
                    <a:pt x="494123" y="55105"/>
                  </a:lnTo>
                </a:path>
                <a:path w="7768590" h="55245">
                  <a:moveTo>
                    <a:pt x="581030" y="0"/>
                  </a:moveTo>
                  <a:lnTo>
                    <a:pt x="525924" y="55105"/>
                  </a:lnTo>
                </a:path>
                <a:path w="7768590" h="55245">
                  <a:moveTo>
                    <a:pt x="612830" y="0"/>
                  </a:moveTo>
                  <a:lnTo>
                    <a:pt x="557738" y="55105"/>
                  </a:lnTo>
                </a:path>
                <a:path w="7768590" h="55245">
                  <a:moveTo>
                    <a:pt x="644631" y="0"/>
                  </a:moveTo>
                  <a:lnTo>
                    <a:pt x="589539" y="55105"/>
                  </a:lnTo>
                </a:path>
                <a:path w="7768590" h="55245">
                  <a:moveTo>
                    <a:pt x="676432" y="0"/>
                  </a:moveTo>
                  <a:lnTo>
                    <a:pt x="621339" y="55105"/>
                  </a:lnTo>
                </a:path>
                <a:path w="7768590" h="55245">
                  <a:moveTo>
                    <a:pt x="708245" y="0"/>
                  </a:moveTo>
                  <a:lnTo>
                    <a:pt x="653140" y="55105"/>
                  </a:lnTo>
                </a:path>
                <a:path w="7768590" h="55245">
                  <a:moveTo>
                    <a:pt x="740046" y="0"/>
                  </a:moveTo>
                  <a:lnTo>
                    <a:pt x="684941" y="55105"/>
                  </a:lnTo>
                </a:path>
                <a:path w="7768590" h="55245">
                  <a:moveTo>
                    <a:pt x="771847" y="0"/>
                  </a:moveTo>
                  <a:lnTo>
                    <a:pt x="716742" y="55105"/>
                  </a:lnTo>
                </a:path>
                <a:path w="7768590" h="55245">
                  <a:moveTo>
                    <a:pt x="803648" y="0"/>
                  </a:moveTo>
                  <a:lnTo>
                    <a:pt x="748543" y="55105"/>
                  </a:lnTo>
                </a:path>
                <a:path w="7768590" h="55245">
                  <a:moveTo>
                    <a:pt x="835449" y="0"/>
                  </a:moveTo>
                  <a:lnTo>
                    <a:pt x="780343" y="55105"/>
                  </a:lnTo>
                </a:path>
                <a:path w="7768590" h="55245">
                  <a:moveTo>
                    <a:pt x="867249" y="0"/>
                  </a:moveTo>
                  <a:lnTo>
                    <a:pt x="812144" y="55105"/>
                  </a:lnTo>
                </a:path>
                <a:path w="7768590" h="55245">
                  <a:moveTo>
                    <a:pt x="899050" y="0"/>
                  </a:moveTo>
                  <a:lnTo>
                    <a:pt x="843945" y="55105"/>
                  </a:lnTo>
                </a:path>
                <a:path w="7768590" h="55245">
                  <a:moveTo>
                    <a:pt x="930851" y="0"/>
                  </a:moveTo>
                  <a:lnTo>
                    <a:pt x="875746" y="55105"/>
                  </a:lnTo>
                </a:path>
                <a:path w="7768590" h="55245">
                  <a:moveTo>
                    <a:pt x="962652" y="0"/>
                  </a:moveTo>
                  <a:lnTo>
                    <a:pt x="907547" y="55105"/>
                  </a:lnTo>
                </a:path>
                <a:path w="7768590" h="55245">
                  <a:moveTo>
                    <a:pt x="994453" y="0"/>
                  </a:moveTo>
                  <a:lnTo>
                    <a:pt x="939347" y="55105"/>
                  </a:lnTo>
                </a:path>
                <a:path w="7768590" h="55245">
                  <a:moveTo>
                    <a:pt x="1026253" y="0"/>
                  </a:moveTo>
                  <a:lnTo>
                    <a:pt x="971148" y="55105"/>
                  </a:lnTo>
                </a:path>
                <a:path w="7768590" h="55245">
                  <a:moveTo>
                    <a:pt x="1058054" y="0"/>
                  </a:moveTo>
                  <a:lnTo>
                    <a:pt x="1002949" y="55105"/>
                  </a:lnTo>
                </a:path>
                <a:path w="7768590" h="55245">
                  <a:moveTo>
                    <a:pt x="1089855" y="0"/>
                  </a:moveTo>
                  <a:lnTo>
                    <a:pt x="1034750" y="55105"/>
                  </a:lnTo>
                </a:path>
                <a:path w="7768590" h="55245">
                  <a:moveTo>
                    <a:pt x="1121656" y="0"/>
                  </a:moveTo>
                  <a:lnTo>
                    <a:pt x="1066563" y="55105"/>
                  </a:lnTo>
                </a:path>
                <a:path w="7768590" h="55245">
                  <a:moveTo>
                    <a:pt x="1153457" y="0"/>
                  </a:moveTo>
                  <a:lnTo>
                    <a:pt x="1098364" y="55105"/>
                  </a:lnTo>
                </a:path>
                <a:path w="7768590" h="55245">
                  <a:moveTo>
                    <a:pt x="1185270" y="0"/>
                  </a:moveTo>
                  <a:lnTo>
                    <a:pt x="1130165" y="55105"/>
                  </a:lnTo>
                </a:path>
                <a:path w="7768590" h="55245">
                  <a:moveTo>
                    <a:pt x="1217071" y="0"/>
                  </a:moveTo>
                  <a:lnTo>
                    <a:pt x="1161966" y="55105"/>
                  </a:lnTo>
                </a:path>
                <a:path w="7768590" h="55245">
                  <a:moveTo>
                    <a:pt x="1248872" y="0"/>
                  </a:moveTo>
                  <a:lnTo>
                    <a:pt x="1193766" y="55105"/>
                  </a:lnTo>
                </a:path>
                <a:path w="7768590" h="55245">
                  <a:moveTo>
                    <a:pt x="1280673" y="0"/>
                  </a:moveTo>
                  <a:lnTo>
                    <a:pt x="1225567" y="55105"/>
                  </a:lnTo>
                </a:path>
                <a:path w="7768590" h="55245">
                  <a:moveTo>
                    <a:pt x="1312473" y="0"/>
                  </a:moveTo>
                  <a:lnTo>
                    <a:pt x="1257368" y="55105"/>
                  </a:lnTo>
                </a:path>
                <a:path w="7768590" h="55245">
                  <a:moveTo>
                    <a:pt x="1344274" y="0"/>
                  </a:moveTo>
                  <a:lnTo>
                    <a:pt x="1289169" y="55105"/>
                  </a:lnTo>
                </a:path>
                <a:path w="7768590" h="55245">
                  <a:moveTo>
                    <a:pt x="1376075" y="0"/>
                  </a:moveTo>
                  <a:lnTo>
                    <a:pt x="1320970" y="55105"/>
                  </a:lnTo>
                </a:path>
                <a:path w="7768590" h="55245">
                  <a:moveTo>
                    <a:pt x="1407876" y="0"/>
                  </a:moveTo>
                  <a:lnTo>
                    <a:pt x="1352770" y="55105"/>
                  </a:lnTo>
                </a:path>
                <a:path w="7768590" h="55245">
                  <a:moveTo>
                    <a:pt x="1439677" y="0"/>
                  </a:moveTo>
                  <a:lnTo>
                    <a:pt x="1384571" y="55105"/>
                  </a:lnTo>
                </a:path>
                <a:path w="7768590" h="55245">
                  <a:moveTo>
                    <a:pt x="1471477" y="0"/>
                  </a:moveTo>
                  <a:lnTo>
                    <a:pt x="1416372" y="55105"/>
                  </a:lnTo>
                </a:path>
                <a:path w="7768590" h="55245">
                  <a:moveTo>
                    <a:pt x="1503278" y="0"/>
                  </a:moveTo>
                  <a:lnTo>
                    <a:pt x="1448173" y="55105"/>
                  </a:lnTo>
                </a:path>
                <a:path w="7768590" h="55245">
                  <a:moveTo>
                    <a:pt x="1535079" y="0"/>
                  </a:moveTo>
                  <a:lnTo>
                    <a:pt x="1479974" y="55105"/>
                  </a:lnTo>
                </a:path>
                <a:path w="7768590" h="55245">
                  <a:moveTo>
                    <a:pt x="1566880" y="0"/>
                  </a:moveTo>
                  <a:lnTo>
                    <a:pt x="1511774" y="55105"/>
                  </a:lnTo>
                </a:path>
                <a:path w="7768590" h="55245">
                  <a:moveTo>
                    <a:pt x="1598681" y="0"/>
                  </a:moveTo>
                  <a:lnTo>
                    <a:pt x="1543588" y="55105"/>
                  </a:lnTo>
                </a:path>
                <a:path w="7768590" h="55245">
                  <a:moveTo>
                    <a:pt x="1630481" y="0"/>
                  </a:moveTo>
                  <a:lnTo>
                    <a:pt x="1575389" y="55105"/>
                  </a:lnTo>
                </a:path>
                <a:path w="7768590" h="55245">
                  <a:moveTo>
                    <a:pt x="1662282" y="0"/>
                  </a:moveTo>
                  <a:lnTo>
                    <a:pt x="1607190" y="55105"/>
                  </a:lnTo>
                </a:path>
                <a:path w="7768590" h="55245">
                  <a:moveTo>
                    <a:pt x="1694096" y="0"/>
                  </a:moveTo>
                  <a:lnTo>
                    <a:pt x="1638990" y="55105"/>
                  </a:lnTo>
                </a:path>
                <a:path w="7768590" h="55245">
                  <a:moveTo>
                    <a:pt x="1725896" y="0"/>
                  </a:moveTo>
                  <a:lnTo>
                    <a:pt x="1670791" y="55105"/>
                  </a:lnTo>
                </a:path>
                <a:path w="7768590" h="55245">
                  <a:moveTo>
                    <a:pt x="1757697" y="0"/>
                  </a:moveTo>
                  <a:lnTo>
                    <a:pt x="1702592" y="55105"/>
                  </a:lnTo>
                </a:path>
                <a:path w="7768590" h="55245">
                  <a:moveTo>
                    <a:pt x="1789498" y="0"/>
                  </a:moveTo>
                  <a:lnTo>
                    <a:pt x="1734393" y="55105"/>
                  </a:lnTo>
                </a:path>
                <a:path w="7768590" h="55245">
                  <a:moveTo>
                    <a:pt x="1821299" y="0"/>
                  </a:moveTo>
                  <a:lnTo>
                    <a:pt x="1766194" y="55105"/>
                  </a:lnTo>
                </a:path>
                <a:path w="7768590" h="55245">
                  <a:moveTo>
                    <a:pt x="1853100" y="0"/>
                  </a:moveTo>
                  <a:lnTo>
                    <a:pt x="1797994" y="55105"/>
                  </a:lnTo>
                </a:path>
                <a:path w="7768590" h="55245">
                  <a:moveTo>
                    <a:pt x="1884900" y="0"/>
                  </a:moveTo>
                  <a:lnTo>
                    <a:pt x="1829795" y="55105"/>
                  </a:lnTo>
                </a:path>
                <a:path w="7768590" h="55245">
                  <a:moveTo>
                    <a:pt x="1916701" y="0"/>
                  </a:moveTo>
                  <a:lnTo>
                    <a:pt x="1861596" y="55105"/>
                  </a:lnTo>
                </a:path>
                <a:path w="7768590" h="55245">
                  <a:moveTo>
                    <a:pt x="1948502" y="0"/>
                  </a:moveTo>
                  <a:lnTo>
                    <a:pt x="1893397" y="55105"/>
                  </a:lnTo>
                </a:path>
                <a:path w="7768590" h="55245">
                  <a:moveTo>
                    <a:pt x="1980303" y="0"/>
                  </a:moveTo>
                  <a:lnTo>
                    <a:pt x="1925198" y="55105"/>
                  </a:lnTo>
                </a:path>
                <a:path w="7768590" h="55245">
                  <a:moveTo>
                    <a:pt x="2012104" y="0"/>
                  </a:moveTo>
                  <a:lnTo>
                    <a:pt x="1956998" y="55105"/>
                  </a:lnTo>
                </a:path>
                <a:path w="7768590" h="55245">
                  <a:moveTo>
                    <a:pt x="2043904" y="0"/>
                  </a:moveTo>
                  <a:lnTo>
                    <a:pt x="1988799" y="55105"/>
                  </a:lnTo>
                </a:path>
                <a:path w="7768590" h="55245">
                  <a:moveTo>
                    <a:pt x="2075705" y="0"/>
                  </a:moveTo>
                  <a:lnTo>
                    <a:pt x="2020600" y="55105"/>
                  </a:lnTo>
                </a:path>
                <a:path w="7768590" h="55245">
                  <a:moveTo>
                    <a:pt x="2107506" y="0"/>
                  </a:moveTo>
                  <a:lnTo>
                    <a:pt x="2052413" y="55105"/>
                  </a:lnTo>
                </a:path>
                <a:path w="7768590" h="55245">
                  <a:moveTo>
                    <a:pt x="2139307" y="0"/>
                  </a:moveTo>
                  <a:lnTo>
                    <a:pt x="2084214" y="55105"/>
                  </a:lnTo>
                </a:path>
                <a:path w="7768590" h="55245">
                  <a:moveTo>
                    <a:pt x="2171120" y="0"/>
                  </a:moveTo>
                  <a:lnTo>
                    <a:pt x="2116015" y="55105"/>
                  </a:lnTo>
                </a:path>
                <a:path w="7768590" h="55245">
                  <a:moveTo>
                    <a:pt x="2202921" y="0"/>
                  </a:moveTo>
                  <a:lnTo>
                    <a:pt x="2147816" y="55105"/>
                  </a:lnTo>
                </a:path>
                <a:path w="7768590" h="55245">
                  <a:moveTo>
                    <a:pt x="2234722" y="0"/>
                  </a:moveTo>
                  <a:lnTo>
                    <a:pt x="2179617" y="55105"/>
                  </a:lnTo>
                </a:path>
                <a:path w="7768590" h="55245">
                  <a:moveTo>
                    <a:pt x="2266523" y="0"/>
                  </a:moveTo>
                  <a:lnTo>
                    <a:pt x="2211417" y="55105"/>
                  </a:lnTo>
                </a:path>
                <a:path w="7768590" h="55245">
                  <a:moveTo>
                    <a:pt x="2298324" y="0"/>
                  </a:moveTo>
                  <a:lnTo>
                    <a:pt x="2243218" y="55105"/>
                  </a:lnTo>
                </a:path>
                <a:path w="7768590" h="55245">
                  <a:moveTo>
                    <a:pt x="2330124" y="0"/>
                  </a:moveTo>
                  <a:lnTo>
                    <a:pt x="2275019" y="55105"/>
                  </a:lnTo>
                </a:path>
                <a:path w="7768590" h="55245">
                  <a:moveTo>
                    <a:pt x="2361925" y="0"/>
                  </a:moveTo>
                  <a:lnTo>
                    <a:pt x="2306820" y="55105"/>
                  </a:lnTo>
                </a:path>
                <a:path w="7768590" h="55245">
                  <a:moveTo>
                    <a:pt x="2393726" y="0"/>
                  </a:moveTo>
                  <a:lnTo>
                    <a:pt x="2338621" y="55105"/>
                  </a:lnTo>
                </a:path>
                <a:path w="7768590" h="55245">
                  <a:moveTo>
                    <a:pt x="2425527" y="0"/>
                  </a:moveTo>
                  <a:lnTo>
                    <a:pt x="2370421" y="55105"/>
                  </a:lnTo>
                </a:path>
                <a:path w="7768590" h="55245">
                  <a:moveTo>
                    <a:pt x="2457328" y="0"/>
                  </a:moveTo>
                  <a:lnTo>
                    <a:pt x="2402222" y="55105"/>
                  </a:lnTo>
                </a:path>
                <a:path w="7768590" h="55245">
                  <a:moveTo>
                    <a:pt x="2489128" y="0"/>
                  </a:moveTo>
                  <a:lnTo>
                    <a:pt x="2434023" y="55105"/>
                  </a:lnTo>
                </a:path>
                <a:path w="7768590" h="55245">
                  <a:moveTo>
                    <a:pt x="2520929" y="0"/>
                  </a:moveTo>
                  <a:lnTo>
                    <a:pt x="2465824" y="55105"/>
                  </a:lnTo>
                </a:path>
                <a:path w="7768590" h="55245">
                  <a:moveTo>
                    <a:pt x="2552730" y="0"/>
                  </a:moveTo>
                  <a:lnTo>
                    <a:pt x="2497625" y="55105"/>
                  </a:lnTo>
                </a:path>
                <a:path w="7768590" h="55245">
                  <a:moveTo>
                    <a:pt x="2584531" y="0"/>
                  </a:moveTo>
                  <a:lnTo>
                    <a:pt x="2529438" y="55105"/>
                  </a:lnTo>
                </a:path>
                <a:path w="7768590" h="55245">
                  <a:moveTo>
                    <a:pt x="2616332" y="0"/>
                  </a:moveTo>
                  <a:lnTo>
                    <a:pt x="2561239" y="55105"/>
                  </a:lnTo>
                </a:path>
                <a:path w="7768590" h="55245">
                  <a:moveTo>
                    <a:pt x="2648145" y="0"/>
                  </a:moveTo>
                  <a:lnTo>
                    <a:pt x="2593040" y="55105"/>
                  </a:lnTo>
                </a:path>
                <a:path w="7768590" h="55245">
                  <a:moveTo>
                    <a:pt x="2679946" y="0"/>
                  </a:moveTo>
                  <a:lnTo>
                    <a:pt x="2624841" y="55105"/>
                  </a:lnTo>
                </a:path>
                <a:path w="7768590" h="55245">
                  <a:moveTo>
                    <a:pt x="2711747" y="0"/>
                  </a:moveTo>
                  <a:lnTo>
                    <a:pt x="2656641" y="55105"/>
                  </a:lnTo>
                </a:path>
                <a:path w="7768590" h="55245">
                  <a:moveTo>
                    <a:pt x="2743547" y="0"/>
                  </a:moveTo>
                  <a:lnTo>
                    <a:pt x="2688442" y="55105"/>
                  </a:lnTo>
                </a:path>
                <a:path w="7768590" h="55245">
                  <a:moveTo>
                    <a:pt x="2775348" y="0"/>
                  </a:moveTo>
                  <a:lnTo>
                    <a:pt x="2720243" y="55105"/>
                  </a:lnTo>
                </a:path>
                <a:path w="7768590" h="55245">
                  <a:moveTo>
                    <a:pt x="2807149" y="0"/>
                  </a:moveTo>
                  <a:lnTo>
                    <a:pt x="2752044" y="55105"/>
                  </a:lnTo>
                </a:path>
                <a:path w="7768590" h="55245">
                  <a:moveTo>
                    <a:pt x="2838950" y="0"/>
                  </a:moveTo>
                  <a:lnTo>
                    <a:pt x="2783845" y="55105"/>
                  </a:lnTo>
                </a:path>
                <a:path w="7768590" h="55245">
                  <a:moveTo>
                    <a:pt x="2870751" y="0"/>
                  </a:moveTo>
                  <a:lnTo>
                    <a:pt x="2815645" y="55105"/>
                  </a:lnTo>
                </a:path>
                <a:path w="7768590" h="55245">
                  <a:moveTo>
                    <a:pt x="2902551" y="0"/>
                  </a:moveTo>
                  <a:lnTo>
                    <a:pt x="2847446" y="55105"/>
                  </a:lnTo>
                </a:path>
                <a:path w="7768590" h="55245">
                  <a:moveTo>
                    <a:pt x="2934352" y="0"/>
                  </a:moveTo>
                  <a:lnTo>
                    <a:pt x="2879247" y="55105"/>
                  </a:lnTo>
                </a:path>
                <a:path w="7768590" h="55245">
                  <a:moveTo>
                    <a:pt x="2966153" y="0"/>
                  </a:moveTo>
                  <a:lnTo>
                    <a:pt x="2911048" y="55105"/>
                  </a:lnTo>
                </a:path>
                <a:path w="7768590" h="55245">
                  <a:moveTo>
                    <a:pt x="2997954" y="0"/>
                  </a:moveTo>
                  <a:lnTo>
                    <a:pt x="2942849" y="55105"/>
                  </a:lnTo>
                </a:path>
                <a:path w="7768590" h="55245">
                  <a:moveTo>
                    <a:pt x="3029755" y="0"/>
                  </a:moveTo>
                  <a:lnTo>
                    <a:pt x="2974649" y="55105"/>
                  </a:lnTo>
                </a:path>
                <a:path w="7768590" h="55245">
                  <a:moveTo>
                    <a:pt x="3061555" y="0"/>
                  </a:moveTo>
                  <a:lnTo>
                    <a:pt x="3006463" y="55105"/>
                  </a:lnTo>
                </a:path>
                <a:path w="7768590" h="55245">
                  <a:moveTo>
                    <a:pt x="3093356" y="0"/>
                  </a:moveTo>
                  <a:lnTo>
                    <a:pt x="3038264" y="55105"/>
                  </a:lnTo>
                </a:path>
                <a:path w="7768590" h="55245">
                  <a:moveTo>
                    <a:pt x="3125170" y="0"/>
                  </a:moveTo>
                  <a:lnTo>
                    <a:pt x="3070064" y="55105"/>
                  </a:lnTo>
                </a:path>
                <a:path w="7768590" h="55245">
                  <a:moveTo>
                    <a:pt x="3156971" y="0"/>
                  </a:moveTo>
                  <a:lnTo>
                    <a:pt x="3101865" y="55105"/>
                  </a:lnTo>
                </a:path>
                <a:path w="7768590" h="55245">
                  <a:moveTo>
                    <a:pt x="3188771" y="0"/>
                  </a:moveTo>
                  <a:lnTo>
                    <a:pt x="3133666" y="55105"/>
                  </a:lnTo>
                </a:path>
                <a:path w="7768590" h="55245">
                  <a:moveTo>
                    <a:pt x="3220572" y="0"/>
                  </a:moveTo>
                  <a:lnTo>
                    <a:pt x="3165467" y="55105"/>
                  </a:lnTo>
                </a:path>
                <a:path w="7768590" h="55245">
                  <a:moveTo>
                    <a:pt x="3252373" y="0"/>
                  </a:moveTo>
                  <a:lnTo>
                    <a:pt x="3197268" y="55105"/>
                  </a:lnTo>
                </a:path>
                <a:path w="7768590" h="55245">
                  <a:moveTo>
                    <a:pt x="3284174" y="0"/>
                  </a:moveTo>
                  <a:lnTo>
                    <a:pt x="3229068" y="55105"/>
                  </a:lnTo>
                </a:path>
                <a:path w="7768590" h="55245">
                  <a:moveTo>
                    <a:pt x="3315975" y="0"/>
                  </a:moveTo>
                  <a:lnTo>
                    <a:pt x="3260869" y="55105"/>
                  </a:lnTo>
                </a:path>
                <a:path w="7768590" h="55245">
                  <a:moveTo>
                    <a:pt x="3347775" y="0"/>
                  </a:moveTo>
                  <a:lnTo>
                    <a:pt x="3292670" y="55105"/>
                  </a:lnTo>
                </a:path>
                <a:path w="7768590" h="55245">
                  <a:moveTo>
                    <a:pt x="3379576" y="0"/>
                  </a:moveTo>
                  <a:lnTo>
                    <a:pt x="3324471" y="55105"/>
                  </a:lnTo>
                </a:path>
                <a:path w="7768590" h="55245">
                  <a:moveTo>
                    <a:pt x="3411377" y="0"/>
                  </a:moveTo>
                  <a:lnTo>
                    <a:pt x="3356272" y="55105"/>
                  </a:lnTo>
                </a:path>
                <a:path w="7768590" h="55245">
                  <a:moveTo>
                    <a:pt x="3443178" y="0"/>
                  </a:moveTo>
                  <a:lnTo>
                    <a:pt x="3388072" y="55105"/>
                  </a:lnTo>
                </a:path>
                <a:path w="7768590" h="55245">
                  <a:moveTo>
                    <a:pt x="3474979" y="0"/>
                  </a:moveTo>
                  <a:lnTo>
                    <a:pt x="3419873" y="55105"/>
                  </a:lnTo>
                </a:path>
                <a:path w="7768590" h="55245">
                  <a:moveTo>
                    <a:pt x="3506779" y="0"/>
                  </a:moveTo>
                  <a:lnTo>
                    <a:pt x="3451674" y="55105"/>
                  </a:lnTo>
                </a:path>
                <a:path w="7768590" h="55245">
                  <a:moveTo>
                    <a:pt x="3538580" y="0"/>
                  </a:moveTo>
                  <a:lnTo>
                    <a:pt x="3483475" y="55105"/>
                  </a:lnTo>
                </a:path>
                <a:path w="7768590" h="55245">
                  <a:moveTo>
                    <a:pt x="3570381" y="0"/>
                  </a:moveTo>
                  <a:lnTo>
                    <a:pt x="3515288" y="55105"/>
                  </a:lnTo>
                </a:path>
                <a:path w="7768590" h="55245">
                  <a:moveTo>
                    <a:pt x="3602182" y="0"/>
                  </a:moveTo>
                  <a:lnTo>
                    <a:pt x="3547089" y="55105"/>
                  </a:lnTo>
                </a:path>
                <a:path w="7768590" h="55245">
                  <a:moveTo>
                    <a:pt x="3633995" y="0"/>
                  </a:moveTo>
                  <a:lnTo>
                    <a:pt x="3578890" y="55105"/>
                  </a:lnTo>
                </a:path>
                <a:path w="7768590" h="55245">
                  <a:moveTo>
                    <a:pt x="3665796" y="0"/>
                  </a:moveTo>
                  <a:lnTo>
                    <a:pt x="3610691" y="55105"/>
                  </a:lnTo>
                </a:path>
                <a:path w="7768590" h="55245">
                  <a:moveTo>
                    <a:pt x="3697597" y="0"/>
                  </a:moveTo>
                  <a:lnTo>
                    <a:pt x="3642492" y="55105"/>
                  </a:lnTo>
                </a:path>
                <a:path w="7768590" h="55245">
                  <a:moveTo>
                    <a:pt x="3729398" y="0"/>
                  </a:moveTo>
                  <a:lnTo>
                    <a:pt x="3674292" y="55105"/>
                  </a:lnTo>
                </a:path>
                <a:path w="7768590" h="55245">
                  <a:moveTo>
                    <a:pt x="3761198" y="0"/>
                  </a:moveTo>
                  <a:lnTo>
                    <a:pt x="3706093" y="55105"/>
                  </a:lnTo>
                </a:path>
                <a:path w="7768590" h="55245">
                  <a:moveTo>
                    <a:pt x="3792999" y="0"/>
                  </a:moveTo>
                  <a:lnTo>
                    <a:pt x="3737894" y="55105"/>
                  </a:lnTo>
                </a:path>
                <a:path w="7768590" h="55245">
                  <a:moveTo>
                    <a:pt x="3824800" y="0"/>
                  </a:moveTo>
                  <a:lnTo>
                    <a:pt x="3769695" y="55105"/>
                  </a:lnTo>
                </a:path>
                <a:path w="7768590" h="55245">
                  <a:moveTo>
                    <a:pt x="3856601" y="0"/>
                  </a:moveTo>
                  <a:lnTo>
                    <a:pt x="3801496" y="55105"/>
                  </a:lnTo>
                </a:path>
                <a:path w="7768590" h="55245">
                  <a:moveTo>
                    <a:pt x="3888402" y="0"/>
                  </a:moveTo>
                  <a:lnTo>
                    <a:pt x="3833296" y="55105"/>
                  </a:lnTo>
                </a:path>
                <a:path w="7768590" h="55245">
                  <a:moveTo>
                    <a:pt x="3920202" y="0"/>
                  </a:moveTo>
                  <a:lnTo>
                    <a:pt x="3865097" y="55105"/>
                  </a:lnTo>
                </a:path>
                <a:path w="7768590" h="55245">
                  <a:moveTo>
                    <a:pt x="3952003" y="0"/>
                  </a:moveTo>
                  <a:lnTo>
                    <a:pt x="3896898" y="55105"/>
                  </a:lnTo>
                </a:path>
                <a:path w="7768590" h="55245">
                  <a:moveTo>
                    <a:pt x="3983804" y="0"/>
                  </a:moveTo>
                  <a:lnTo>
                    <a:pt x="3928699" y="55105"/>
                  </a:lnTo>
                </a:path>
                <a:path w="7768590" h="55245">
                  <a:moveTo>
                    <a:pt x="4015605" y="0"/>
                  </a:moveTo>
                  <a:lnTo>
                    <a:pt x="3960500" y="55105"/>
                  </a:lnTo>
                </a:path>
                <a:path w="7768590" h="55245">
                  <a:moveTo>
                    <a:pt x="4047406" y="0"/>
                  </a:moveTo>
                  <a:lnTo>
                    <a:pt x="3992313" y="55105"/>
                  </a:lnTo>
                </a:path>
                <a:path w="7768590" h="55245">
                  <a:moveTo>
                    <a:pt x="4079206" y="0"/>
                  </a:moveTo>
                  <a:lnTo>
                    <a:pt x="4024114" y="55105"/>
                  </a:lnTo>
                </a:path>
                <a:path w="7768590" h="55245">
                  <a:moveTo>
                    <a:pt x="4111020" y="0"/>
                  </a:moveTo>
                  <a:lnTo>
                    <a:pt x="4055915" y="55105"/>
                  </a:lnTo>
                </a:path>
                <a:path w="7768590" h="55245">
                  <a:moveTo>
                    <a:pt x="4142821" y="0"/>
                  </a:moveTo>
                  <a:lnTo>
                    <a:pt x="4087715" y="55105"/>
                  </a:lnTo>
                </a:path>
                <a:path w="7768590" h="55245">
                  <a:moveTo>
                    <a:pt x="4174622" y="0"/>
                  </a:moveTo>
                  <a:lnTo>
                    <a:pt x="4119516" y="55105"/>
                  </a:lnTo>
                </a:path>
                <a:path w="7768590" h="55245">
                  <a:moveTo>
                    <a:pt x="4206422" y="0"/>
                  </a:moveTo>
                  <a:lnTo>
                    <a:pt x="4151317" y="55105"/>
                  </a:lnTo>
                </a:path>
                <a:path w="7768590" h="55245">
                  <a:moveTo>
                    <a:pt x="4238223" y="0"/>
                  </a:moveTo>
                  <a:lnTo>
                    <a:pt x="4183118" y="55105"/>
                  </a:lnTo>
                </a:path>
                <a:path w="7768590" h="55245">
                  <a:moveTo>
                    <a:pt x="4270024" y="0"/>
                  </a:moveTo>
                  <a:lnTo>
                    <a:pt x="4214919" y="55105"/>
                  </a:lnTo>
                </a:path>
                <a:path w="7768590" h="55245">
                  <a:moveTo>
                    <a:pt x="4301825" y="0"/>
                  </a:moveTo>
                  <a:lnTo>
                    <a:pt x="4246719" y="55105"/>
                  </a:lnTo>
                </a:path>
                <a:path w="7768590" h="55245">
                  <a:moveTo>
                    <a:pt x="4333626" y="0"/>
                  </a:moveTo>
                  <a:lnTo>
                    <a:pt x="4278520" y="55105"/>
                  </a:lnTo>
                </a:path>
                <a:path w="7768590" h="55245">
                  <a:moveTo>
                    <a:pt x="4365426" y="0"/>
                  </a:moveTo>
                  <a:lnTo>
                    <a:pt x="4310321" y="55105"/>
                  </a:lnTo>
                </a:path>
                <a:path w="7768590" h="55245">
                  <a:moveTo>
                    <a:pt x="4397227" y="0"/>
                  </a:moveTo>
                  <a:lnTo>
                    <a:pt x="4342122" y="55105"/>
                  </a:lnTo>
                </a:path>
                <a:path w="7768590" h="55245">
                  <a:moveTo>
                    <a:pt x="4429028" y="0"/>
                  </a:moveTo>
                  <a:lnTo>
                    <a:pt x="4373923" y="55105"/>
                  </a:lnTo>
                </a:path>
                <a:path w="7768590" h="55245">
                  <a:moveTo>
                    <a:pt x="4460829" y="0"/>
                  </a:moveTo>
                  <a:lnTo>
                    <a:pt x="4405723" y="55105"/>
                  </a:lnTo>
                </a:path>
                <a:path w="7768590" h="55245">
                  <a:moveTo>
                    <a:pt x="4492630" y="0"/>
                  </a:moveTo>
                  <a:lnTo>
                    <a:pt x="4437524" y="55105"/>
                  </a:lnTo>
                </a:path>
                <a:path w="7768590" h="55245">
                  <a:moveTo>
                    <a:pt x="4524430" y="0"/>
                  </a:moveTo>
                  <a:lnTo>
                    <a:pt x="4469338" y="55105"/>
                  </a:lnTo>
                </a:path>
                <a:path w="7768590" h="55245">
                  <a:moveTo>
                    <a:pt x="4556231" y="0"/>
                  </a:moveTo>
                  <a:lnTo>
                    <a:pt x="4501139" y="55105"/>
                  </a:lnTo>
                </a:path>
                <a:path w="7768590" h="55245">
                  <a:moveTo>
                    <a:pt x="4588045" y="0"/>
                  </a:moveTo>
                  <a:lnTo>
                    <a:pt x="4532939" y="55105"/>
                  </a:lnTo>
                </a:path>
                <a:path w="7768590" h="55245">
                  <a:moveTo>
                    <a:pt x="4619845" y="0"/>
                  </a:moveTo>
                  <a:lnTo>
                    <a:pt x="4564740" y="55105"/>
                  </a:lnTo>
                </a:path>
                <a:path w="7768590" h="55245">
                  <a:moveTo>
                    <a:pt x="4651646" y="0"/>
                  </a:moveTo>
                  <a:lnTo>
                    <a:pt x="4596541" y="55105"/>
                  </a:lnTo>
                </a:path>
                <a:path w="7768590" h="55245">
                  <a:moveTo>
                    <a:pt x="4683447" y="0"/>
                  </a:moveTo>
                  <a:lnTo>
                    <a:pt x="4628342" y="55105"/>
                  </a:lnTo>
                </a:path>
                <a:path w="7768590" h="55245">
                  <a:moveTo>
                    <a:pt x="4715248" y="0"/>
                  </a:moveTo>
                  <a:lnTo>
                    <a:pt x="4660143" y="55105"/>
                  </a:lnTo>
                </a:path>
                <a:path w="7768590" h="55245">
                  <a:moveTo>
                    <a:pt x="4747049" y="0"/>
                  </a:moveTo>
                  <a:lnTo>
                    <a:pt x="4691943" y="55105"/>
                  </a:lnTo>
                </a:path>
                <a:path w="7768590" h="55245">
                  <a:moveTo>
                    <a:pt x="4778849" y="0"/>
                  </a:moveTo>
                  <a:lnTo>
                    <a:pt x="4723744" y="55105"/>
                  </a:lnTo>
                </a:path>
                <a:path w="7768590" h="55245">
                  <a:moveTo>
                    <a:pt x="4810650" y="0"/>
                  </a:moveTo>
                  <a:lnTo>
                    <a:pt x="4755545" y="55105"/>
                  </a:lnTo>
                </a:path>
                <a:path w="7768590" h="55245">
                  <a:moveTo>
                    <a:pt x="4842451" y="0"/>
                  </a:moveTo>
                  <a:lnTo>
                    <a:pt x="4787346" y="55105"/>
                  </a:lnTo>
                </a:path>
                <a:path w="7768590" h="55245">
                  <a:moveTo>
                    <a:pt x="4874252" y="0"/>
                  </a:moveTo>
                  <a:lnTo>
                    <a:pt x="4819147" y="55105"/>
                  </a:lnTo>
                </a:path>
                <a:path w="7768590" h="55245">
                  <a:moveTo>
                    <a:pt x="4906053" y="0"/>
                  </a:moveTo>
                  <a:lnTo>
                    <a:pt x="4850947" y="55105"/>
                  </a:lnTo>
                </a:path>
                <a:path w="7768590" h="55245">
                  <a:moveTo>
                    <a:pt x="4937853" y="0"/>
                  </a:moveTo>
                  <a:lnTo>
                    <a:pt x="4882748" y="55105"/>
                  </a:lnTo>
                </a:path>
                <a:path w="7768590" h="55245">
                  <a:moveTo>
                    <a:pt x="4969654" y="0"/>
                  </a:moveTo>
                  <a:lnTo>
                    <a:pt x="4914549" y="55105"/>
                  </a:lnTo>
                </a:path>
                <a:path w="7768590" h="55245">
                  <a:moveTo>
                    <a:pt x="5001455" y="0"/>
                  </a:moveTo>
                  <a:lnTo>
                    <a:pt x="4946350" y="55105"/>
                  </a:lnTo>
                </a:path>
                <a:path w="7768590" h="55245">
                  <a:moveTo>
                    <a:pt x="5033256" y="0"/>
                  </a:moveTo>
                  <a:lnTo>
                    <a:pt x="4978163" y="55105"/>
                  </a:lnTo>
                </a:path>
                <a:path w="7768590" h="55245">
                  <a:moveTo>
                    <a:pt x="5065057" y="0"/>
                  </a:moveTo>
                  <a:lnTo>
                    <a:pt x="5009964" y="55105"/>
                  </a:lnTo>
                </a:path>
                <a:path w="7768590" h="55245">
                  <a:moveTo>
                    <a:pt x="5096870" y="0"/>
                  </a:moveTo>
                  <a:lnTo>
                    <a:pt x="5041765" y="55105"/>
                  </a:lnTo>
                </a:path>
                <a:path w="7768590" h="55245">
                  <a:moveTo>
                    <a:pt x="5128671" y="0"/>
                  </a:moveTo>
                  <a:lnTo>
                    <a:pt x="5073566" y="55105"/>
                  </a:lnTo>
                </a:path>
                <a:path w="7768590" h="55245">
                  <a:moveTo>
                    <a:pt x="5160472" y="0"/>
                  </a:moveTo>
                  <a:lnTo>
                    <a:pt x="5105366" y="55105"/>
                  </a:lnTo>
                </a:path>
                <a:path w="7768590" h="55245">
                  <a:moveTo>
                    <a:pt x="5192273" y="0"/>
                  </a:moveTo>
                  <a:lnTo>
                    <a:pt x="5137167" y="55105"/>
                  </a:lnTo>
                </a:path>
                <a:path w="7768590" h="55245">
                  <a:moveTo>
                    <a:pt x="5224073" y="0"/>
                  </a:moveTo>
                  <a:lnTo>
                    <a:pt x="5168968" y="55105"/>
                  </a:lnTo>
                </a:path>
                <a:path w="7768590" h="55245">
                  <a:moveTo>
                    <a:pt x="5255874" y="0"/>
                  </a:moveTo>
                  <a:lnTo>
                    <a:pt x="5200769" y="55105"/>
                  </a:lnTo>
                </a:path>
                <a:path w="7768590" h="55245">
                  <a:moveTo>
                    <a:pt x="5287675" y="0"/>
                  </a:moveTo>
                  <a:lnTo>
                    <a:pt x="5232570" y="55105"/>
                  </a:lnTo>
                </a:path>
                <a:path w="7768590" h="55245">
                  <a:moveTo>
                    <a:pt x="5319476" y="0"/>
                  </a:moveTo>
                  <a:lnTo>
                    <a:pt x="5264370" y="55105"/>
                  </a:lnTo>
                </a:path>
                <a:path w="7768590" h="55245">
                  <a:moveTo>
                    <a:pt x="5351277" y="0"/>
                  </a:moveTo>
                  <a:lnTo>
                    <a:pt x="5296171" y="55105"/>
                  </a:lnTo>
                </a:path>
                <a:path w="7768590" h="55245">
                  <a:moveTo>
                    <a:pt x="5383077" y="0"/>
                  </a:moveTo>
                  <a:lnTo>
                    <a:pt x="5327972" y="55105"/>
                  </a:lnTo>
                </a:path>
                <a:path w="7768590" h="55245">
                  <a:moveTo>
                    <a:pt x="5414878" y="0"/>
                  </a:moveTo>
                  <a:lnTo>
                    <a:pt x="5359773" y="55105"/>
                  </a:lnTo>
                </a:path>
                <a:path w="7768590" h="55245">
                  <a:moveTo>
                    <a:pt x="5446679" y="0"/>
                  </a:moveTo>
                  <a:lnTo>
                    <a:pt x="5391574" y="55105"/>
                  </a:lnTo>
                </a:path>
                <a:path w="7768590" h="55245">
                  <a:moveTo>
                    <a:pt x="5478480" y="0"/>
                  </a:moveTo>
                  <a:lnTo>
                    <a:pt x="5423374" y="55105"/>
                  </a:lnTo>
                </a:path>
                <a:path w="7768590" h="55245">
                  <a:moveTo>
                    <a:pt x="5510281" y="0"/>
                  </a:moveTo>
                  <a:lnTo>
                    <a:pt x="5455175" y="55105"/>
                  </a:lnTo>
                </a:path>
                <a:path w="7768590" h="55245">
                  <a:moveTo>
                    <a:pt x="5542081" y="0"/>
                  </a:moveTo>
                  <a:lnTo>
                    <a:pt x="5486989" y="55105"/>
                  </a:lnTo>
                </a:path>
                <a:path w="7768590" h="55245">
                  <a:moveTo>
                    <a:pt x="5573882" y="0"/>
                  </a:moveTo>
                  <a:lnTo>
                    <a:pt x="5518790" y="55105"/>
                  </a:lnTo>
                </a:path>
                <a:path w="7768590" h="55245">
                  <a:moveTo>
                    <a:pt x="5605696" y="0"/>
                  </a:moveTo>
                  <a:lnTo>
                    <a:pt x="5550590" y="55105"/>
                  </a:lnTo>
                </a:path>
                <a:path w="7768590" h="55245">
                  <a:moveTo>
                    <a:pt x="5637496" y="0"/>
                  </a:moveTo>
                  <a:lnTo>
                    <a:pt x="5582391" y="55105"/>
                  </a:lnTo>
                </a:path>
                <a:path w="7768590" h="55245">
                  <a:moveTo>
                    <a:pt x="5669297" y="0"/>
                  </a:moveTo>
                  <a:lnTo>
                    <a:pt x="5614192" y="55105"/>
                  </a:lnTo>
                </a:path>
                <a:path w="7768590" h="55245">
                  <a:moveTo>
                    <a:pt x="5701098" y="0"/>
                  </a:moveTo>
                  <a:lnTo>
                    <a:pt x="5645993" y="55105"/>
                  </a:lnTo>
                </a:path>
                <a:path w="7768590" h="55245">
                  <a:moveTo>
                    <a:pt x="5732899" y="0"/>
                  </a:moveTo>
                  <a:lnTo>
                    <a:pt x="5677794" y="55105"/>
                  </a:lnTo>
                </a:path>
                <a:path w="7768590" h="55245">
                  <a:moveTo>
                    <a:pt x="5764700" y="0"/>
                  </a:moveTo>
                  <a:lnTo>
                    <a:pt x="5709594" y="55105"/>
                  </a:lnTo>
                </a:path>
                <a:path w="7768590" h="55245">
                  <a:moveTo>
                    <a:pt x="5796500" y="0"/>
                  </a:moveTo>
                  <a:lnTo>
                    <a:pt x="5741395" y="55105"/>
                  </a:lnTo>
                </a:path>
                <a:path w="7768590" h="55245">
                  <a:moveTo>
                    <a:pt x="5828301" y="0"/>
                  </a:moveTo>
                  <a:lnTo>
                    <a:pt x="5773196" y="55105"/>
                  </a:lnTo>
                </a:path>
                <a:path w="7768590" h="55245">
                  <a:moveTo>
                    <a:pt x="5860102" y="0"/>
                  </a:moveTo>
                  <a:lnTo>
                    <a:pt x="5804997" y="55105"/>
                  </a:lnTo>
                </a:path>
                <a:path w="7768590" h="55245">
                  <a:moveTo>
                    <a:pt x="5891903" y="0"/>
                  </a:moveTo>
                  <a:lnTo>
                    <a:pt x="5836798" y="55105"/>
                  </a:lnTo>
                </a:path>
                <a:path w="7768590" h="55245">
                  <a:moveTo>
                    <a:pt x="5923704" y="0"/>
                  </a:moveTo>
                  <a:lnTo>
                    <a:pt x="5868598" y="55105"/>
                  </a:lnTo>
                </a:path>
                <a:path w="7768590" h="55245">
                  <a:moveTo>
                    <a:pt x="5955504" y="0"/>
                  </a:moveTo>
                  <a:lnTo>
                    <a:pt x="5900399" y="55105"/>
                  </a:lnTo>
                </a:path>
                <a:path w="7768590" h="55245">
                  <a:moveTo>
                    <a:pt x="5987305" y="0"/>
                  </a:moveTo>
                  <a:lnTo>
                    <a:pt x="5932200" y="55105"/>
                  </a:lnTo>
                </a:path>
                <a:path w="7768590" h="55245">
                  <a:moveTo>
                    <a:pt x="6019106" y="0"/>
                  </a:moveTo>
                  <a:lnTo>
                    <a:pt x="5964013" y="55105"/>
                  </a:lnTo>
                </a:path>
                <a:path w="7768590" h="55245">
                  <a:moveTo>
                    <a:pt x="6050907" y="0"/>
                  </a:moveTo>
                  <a:lnTo>
                    <a:pt x="5995814" y="55105"/>
                  </a:lnTo>
                </a:path>
                <a:path w="7768590" h="55245">
                  <a:moveTo>
                    <a:pt x="6082720" y="0"/>
                  </a:moveTo>
                  <a:lnTo>
                    <a:pt x="6027615" y="55105"/>
                  </a:lnTo>
                </a:path>
                <a:path w="7768590" h="55245">
                  <a:moveTo>
                    <a:pt x="6114521" y="0"/>
                  </a:moveTo>
                  <a:lnTo>
                    <a:pt x="6059416" y="55105"/>
                  </a:lnTo>
                </a:path>
                <a:path w="7768590" h="55245">
                  <a:moveTo>
                    <a:pt x="6146322" y="0"/>
                  </a:moveTo>
                  <a:lnTo>
                    <a:pt x="6091217" y="55105"/>
                  </a:lnTo>
                </a:path>
                <a:path w="7768590" h="55245">
                  <a:moveTo>
                    <a:pt x="6178123" y="0"/>
                  </a:moveTo>
                  <a:lnTo>
                    <a:pt x="6123017" y="55105"/>
                  </a:lnTo>
                </a:path>
                <a:path w="7768590" h="55245">
                  <a:moveTo>
                    <a:pt x="6209924" y="0"/>
                  </a:moveTo>
                  <a:lnTo>
                    <a:pt x="6154818" y="55105"/>
                  </a:lnTo>
                </a:path>
                <a:path w="7768590" h="55245">
                  <a:moveTo>
                    <a:pt x="6241724" y="0"/>
                  </a:moveTo>
                  <a:lnTo>
                    <a:pt x="6186619" y="55105"/>
                  </a:lnTo>
                </a:path>
                <a:path w="7768590" h="55245">
                  <a:moveTo>
                    <a:pt x="6273525" y="0"/>
                  </a:moveTo>
                  <a:lnTo>
                    <a:pt x="6218420" y="55105"/>
                  </a:lnTo>
                </a:path>
                <a:path w="7768590" h="55245">
                  <a:moveTo>
                    <a:pt x="6305326" y="0"/>
                  </a:moveTo>
                  <a:lnTo>
                    <a:pt x="6250221" y="55105"/>
                  </a:lnTo>
                </a:path>
                <a:path w="7768590" h="55245">
                  <a:moveTo>
                    <a:pt x="6337127" y="0"/>
                  </a:moveTo>
                  <a:lnTo>
                    <a:pt x="6282021" y="55105"/>
                  </a:lnTo>
                </a:path>
                <a:path w="7768590" h="55245">
                  <a:moveTo>
                    <a:pt x="6368928" y="0"/>
                  </a:moveTo>
                  <a:lnTo>
                    <a:pt x="6313822" y="55105"/>
                  </a:lnTo>
                </a:path>
                <a:path w="7768590" h="55245">
                  <a:moveTo>
                    <a:pt x="6400728" y="0"/>
                  </a:moveTo>
                  <a:lnTo>
                    <a:pt x="6345623" y="55105"/>
                  </a:lnTo>
                </a:path>
                <a:path w="7768590" h="55245">
                  <a:moveTo>
                    <a:pt x="6432529" y="0"/>
                  </a:moveTo>
                  <a:lnTo>
                    <a:pt x="6377424" y="55105"/>
                  </a:lnTo>
                </a:path>
                <a:path w="7768590" h="55245">
                  <a:moveTo>
                    <a:pt x="6464330" y="0"/>
                  </a:moveTo>
                  <a:lnTo>
                    <a:pt x="6409225" y="55105"/>
                  </a:lnTo>
                </a:path>
                <a:path w="7768590" h="55245">
                  <a:moveTo>
                    <a:pt x="6496131" y="0"/>
                  </a:moveTo>
                  <a:lnTo>
                    <a:pt x="6441038" y="55105"/>
                  </a:lnTo>
                </a:path>
                <a:path w="7768590" h="55245">
                  <a:moveTo>
                    <a:pt x="6527932" y="0"/>
                  </a:moveTo>
                  <a:lnTo>
                    <a:pt x="6472839" y="55105"/>
                  </a:lnTo>
                </a:path>
                <a:path w="7768590" h="55245">
                  <a:moveTo>
                    <a:pt x="6559745" y="0"/>
                  </a:moveTo>
                  <a:lnTo>
                    <a:pt x="6504640" y="55105"/>
                  </a:lnTo>
                </a:path>
                <a:path w="7768590" h="55245">
                  <a:moveTo>
                    <a:pt x="6591546" y="0"/>
                  </a:moveTo>
                  <a:lnTo>
                    <a:pt x="6536441" y="55105"/>
                  </a:lnTo>
                </a:path>
                <a:path w="7768590" h="55245">
                  <a:moveTo>
                    <a:pt x="6623347" y="0"/>
                  </a:moveTo>
                  <a:lnTo>
                    <a:pt x="6568241" y="55105"/>
                  </a:lnTo>
                </a:path>
                <a:path w="7768590" h="55245">
                  <a:moveTo>
                    <a:pt x="6655147" y="0"/>
                  </a:moveTo>
                  <a:lnTo>
                    <a:pt x="6600042" y="55105"/>
                  </a:lnTo>
                </a:path>
                <a:path w="7768590" h="55245">
                  <a:moveTo>
                    <a:pt x="6686948" y="0"/>
                  </a:moveTo>
                  <a:lnTo>
                    <a:pt x="6631843" y="55105"/>
                  </a:lnTo>
                </a:path>
                <a:path w="7768590" h="55245">
                  <a:moveTo>
                    <a:pt x="6718749" y="0"/>
                  </a:moveTo>
                  <a:lnTo>
                    <a:pt x="6663644" y="55105"/>
                  </a:lnTo>
                </a:path>
                <a:path w="7768590" h="55245">
                  <a:moveTo>
                    <a:pt x="6750550" y="0"/>
                  </a:moveTo>
                  <a:lnTo>
                    <a:pt x="6695445" y="55105"/>
                  </a:lnTo>
                </a:path>
                <a:path w="7768590" h="55245">
                  <a:moveTo>
                    <a:pt x="6782351" y="0"/>
                  </a:moveTo>
                  <a:lnTo>
                    <a:pt x="6727245" y="55105"/>
                  </a:lnTo>
                </a:path>
                <a:path w="7768590" h="55245">
                  <a:moveTo>
                    <a:pt x="6814151" y="0"/>
                  </a:moveTo>
                  <a:lnTo>
                    <a:pt x="6759046" y="55105"/>
                  </a:lnTo>
                </a:path>
                <a:path w="7768590" h="55245">
                  <a:moveTo>
                    <a:pt x="6845952" y="0"/>
                  </a:moveTo>
                  <a:lnTo>
                    <a:pt x="6790847" y="55105"/>
                  </a:lnTo>
                </a:path>
                <a:path w="7768590" h="55245">
                  <a:moveTo>
                    <a:pt x="6877753" y="0"/>
                  </a:moveTo>
                  <a:lnTo>
                    <a:pt x="6822648" y="55105"/>
                  </a:lnTo>
                </a:path>
                <a:path w="7768590" h="55245">
                  <a:moveTo>
                    <a:pt x="6909554" y="0"/>
                  </a:moveTo>
                  <a:lnTo>
                    <a:pt x="6854449" y="55105"/>
                  </a:lnTo>
                </a:path>
                <a:path w="7768590" h="55245">
                  <a:moveTo>
                    <a:pt x="6941355" y="0"/>
                  </a:moveTo>
                  <a:lnTo>
                    <a:pt x="6886249" y="55105"/>
                  </a:lnTo>
                </a:path>
                <a:path w="7768590" h="55245">
                  <a:moveTo>
                    <a:pt x="6973155" y="0"/>
                  </a:moveTo>
                  <a:lnTo>
                    <a:pt x="6918063" y="55105"/>
                  </a:lnTo>
                </a:path>
                <a:path w="7768590" h="55245">
                  <a:moveTo>
                    <a:pt x="7004956" y="0"/>
                  </a:moveTo>
                  <a:lnTo>
                    <a:pt x="6949864" y="55105"/>
                  </a:lnTo>
                </a:path>
                <a:path w="7768590" h="55245">
                  <a:moveTo>
                    <a:pt x="7036757" y="0"/>
                  </a:moveTo>
                  <a:lnTo>
                    <a:pt x="6981664" y="55105"/>
                  </a:lnTo>
                </a:path>
                <a:path w="7768590" h="55245">
                  <a:moveTo>
                    <a:pt x="7068571" y="0"/>
                  </a:moveTo>
                  <a:lnTo>
                    <a:pt x="7013465" y="55105"/>
                  </a:lnTo>
                </a:path>
                <a:path w="7768590" h="55245">
                  <a:moveTo>
                    <a:pt x="7100371" y="0"/>
                  </a:moveTo>
                  <a:lnTo>
                    <a:pt x="7045266" y="55105"/>
                  </a:lnTo>
                </a:path>
                <a:path w="7768590" h="55245">
                  <a:moveTo>
                    <a:pt x="7132172" y="0"/>
                  </a:moveTo>
                  <a:lnTo>
                    <a:pt x="7077067" y="55105"/>
                  </a:lnTo>
                </a:path>
                <a:path w="7768590" h="55245">
                  <a:moveTo>
                    <a:pt x="7163973" y="0"/>
                  </a:moveTo>
                  <a:lnTo>
                    <a:pt x="7108868" y="55105"/>
                  </a:lnTo>
                </a:path>
                <a:path w="7768590" h="55245">
                  <a:moveTo>
                    <a:pt x="7195774" y="0"/>
                  </a:moveTo>
                  <a:lnTo>
                    <a:pt x="7140668" y="55105"/>
                  </a:lnTo>
                </a:path>
                <a:path w="7768590" h="55245">
                  <a:moveTo>
                    <a:pt x="7227575" y="0"/>
                  </a:moveTo>
                  <a:lnTo>
                    <a:pt x="7172469" y="55105"/>
                  </a:lnTo>
                </a:path>
                <a:path w="7768590" h="55245">
                  <a:moveTo>
                    <a:pt x="7259375" y="0"/>
                  </a:moveTo>
                  <a:lnTo>
                    <a:pt x="7204270" y="55105"/>
                  </a:lnTo>
                </a:path>
                <a:path w="7768590" h="55245">
                  <a:moveTo>
                    <a:pt x="7291176" y="0"/>
                  </a:moveTo>
                  <a:lnTo>
                    <a:pt x="7236071" y="55105"/>
                  </a:lnTo>
                </a:path>
                <a:path w="7768590" h="55245">
                  <a:moveTo>
                    <a:pt x="7322977" y="0"/>
                  </a:moveTo>
                  <a:lnTo>
                    <a:pt x="7267872" y="55105"/>
                  </a:lnTo>
                </a:path>
                <a:path w="7768590" h="55245">
                  <a:moveTo>
                    <a:pt x="7354778" y="0"/>
                  </a:moveTo>
                  <a:lnTo>
                    <a:pt x="7299672" y="55105"/>
                  </a:lnTo>
                </a:path>
                <a:path w="7768590" h="55245">
                  <a:moveTo>
                    <a:pt x="7386579" y="0"/>
                  </a:moveTo>
                  <a:lnTo>
                    <a:pt x="7331473" y="55105"/>
                  </a:lnTo>
                </a:path>
                <a:path w="7768590" h="55245">
                  <a:moveTo>
                    <a:pt x="7418379" y="0"/>
                  </a:moveTo>
                  <a:lnTo>
                    <a:pt x="7363274" y="55105"/>
                  </a:lnTo>
                </a:path>
                <a:path w="7768590" h="55245">
                  <a:moveTo>
                    <a:pt x="7450180" y="0"/>
                  </a:moveTo>
                  <a:lnTo>
                    <a:pt x="7395075" y="55105"/>
                  </a:lnTo>
                </a:path>
                <a:path w="7768590" h="55245">
                  <a:moveTo>
                    <a:pt x="7481981" y="0"/>
                  </a:moveTo>
                  <a:lnTo>
                    <a:pt x="7426888" y="55105"/>
                  </a:lnTo>
                </a:path>
                <a:path w="7768590" h="55245">
                  <a:moveTo>
                    <a:pt x="7513782" y="0"/>
                  </a:moveTo>
                  <a:lnTo>
                    <a:pt x="7458689" y="55105"/>
                  </a:lnTo>
                </a:path>
                <a:path w="7768590" h="55245">
                  <a:moveTo>
                    <a:pt x="7545583" y="0"/>
                  </a:moveTo>
                  <a:lnTo>
                    <a:pt x="7490490" y="55105"/>
                  </a:lnTo>
                </a:path>
                <a:path w="7768590" h="55245">
                  <a:moveTo>
                    <a:pt x="7577396" y="0"/>
                  </a:moveTo>
                  <a:lnTo>
                    <a:pt x="7522291" y="55105"/>
                  </a:lnTo>
                </a:path>
                <a:path w="7768590" h="55245">
                  <a:moveTo>
                    <a:pt x="7609197" y="0"/>
                  </a:moveTo>
                  <a:lnTo>
                    <a:pt x="7554092" y="55105"/>
                  </a:lnTo>
                </a:path>
                <a:path w="7768590" h="55245">
                  <a:moveTo>
                    <a:pt x="7640998" y="0"/>
                  </a:moveTo>
                  <a:lnTo>
                    <a:pt x="7585892" y="55105"/>
                  </a:lnTo>
                </a:path>
                <a:path w="7768590" h="55245">
                  <a:moveTo>
                    <a:pt x="7672798" y="0"/>
                  </a:moveTo>
                  <a:lnTo>
                    <a:pt x="7617693" y="55105"/>
                  </a:lnTo>
                </a:path>
                <a:path w="7768590" h="55245">
                  <a:moveTo>
                    <a:pt x="7704599" y="0"/>
                  </a:moveTo>
                  <a:lnTo>
                    <a:pt x="7649494" y="55105"/>
                  </a:lnTo>
                </a:path>
                <a:path w="7768590" h="55245">
                  <a:moveTo>
                    <a:pt x="7736400" y="0"/>
                  </a:moveTo>
                  <a:lnTo>
                    <a:pt x="7681295" y="55105"/>
                  </a:lnTo>
                </a:path>
                <a:path w="7768590" h="55245">
                  <a:moveTo>
                    <a:pt x="7768201" y="0"/>
                  </a:moveTo>
                  <a:lnTo>
                    <a:pt x="7713096" y="55105"/>
                  </a:lnTo>
                </a:path>
              </a:pathLst>
            </a:custGeom>
            <a:ln w="11874">
              <a:solidFill>
                <a:srgbClr val="FFFFFF"/>
              </a:solidFill>
            </a:ln>
          </p:spPr>
          <p:txBody>
            <a:bodyPr wrap="square" lIns="0" tIns="0" rIns="0" bIns="0" rtlCol="0"/>
            <a:lstStyle/>
            <a:p>
              <a:endParaRPr/>
            </a:p>
          </p:txBody>
        </p:sp>
        <p:sp>
          <p:nvSpPr>
            <p:cNvPr id="7" name="object 7"/>
            <p:cNvSpPr/>
            <p:nvPr/>
          </p:nvSpPr>
          <p:spPr>
            <a:xfrm>
              <a:off x="175564"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8" name="object 8"/>
          <p:cNvSpPr txBox="1"/>
          <p:nvPr/>
        </p:nvSpPr>
        <p:spPr>
          <a:xfrm>
            <a:off x="216428" y="9674528"/>
            <a:ext cx="116205"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FFFFFF"/>
                </a:solidFill>
                <a:latin typeface="Gotham Book"/>
                <a:cs typeface="Gotham Book"/>
              </a:rPr>
              <a:t>6</a:t>
            </a:r>
            <a:endParaRPr sz="1100">
              <a:latin typeface="Gotham Book"/>
              <a:cs typeface="Gotham Book"/>
            </a:endParaRPr>
          </a:p>
        </p:txBody>
      </p:sp>
      <p:sp>
        <p:nvSpPr>
          <p:cNvPr id="9" name="object 9"/>
          <p:cNvSpPr txBox="1">
            <a:spLocks noGrp="1"/>
          </p:cNvSpPr>
          <p:nvPr>
            <p:ph type="title"/>
          </p:nvPr>
        </p:nvSpPr>
        <p:spPr>
          <a:xfrm>
            <a:off x="457708" y="548630"/>
            <a:ext cx="6618605" cy="443711"/>
          </a:xfrm>
          <a:prstGeom prst="rect">
            <a:avLst/>
          </a:prstGeom>
        </p:spPr>
        <p:txBody>
          <a:bodyPr vert="horz" wrap="square" lIns="0" tIns="12700" rIns="0" bIns="0" rtlCol="0">
            <a:spAutoFit/>
          </a:bodyPr>
          <a:lstStyle/>
          <a:p>
            <a:pPr marL="12700">
              <a:lnSpc>
                <a:spcPct val="100000"/>
              </a:lnSpc>
              <a:spcBef>
                <a:spcPts val="100"/>
              </a:spcBef>
            </a:pPr>
            <a:r>
              <a:rPr sz="2800" b="1" spc="-50" dirty="0"/>
              <a:t>ENDOWMENT</a:t>
            </a:r>
            <a:r>
              <a:rPr sz="2800" b="1" spc="-125" dirty="0"/>
              <a:t> </a:t>
            </a:r>
            <a:r>
              <a:rPr sz="2800" b="1" spc="-75" dirty="0"/>
              <a:t>FARMS</a:t>
            </a:r>
            <a:r>
              <a:rPr sz="2800" b="1" spc="-95" dirty="0"/>
              <a:t> </a:t>
            </a:r>
            <a:r>
              <a:rPr sz="2800" b="1" dirty="0"/>
              <a:t>BY</a:t>
            </a:r>
            <a:r>
              <a:rPr sz="2800" b="1" spc="-125" dirty="0"/>
              <a:t> </a:t>
            </a:r>
            <a:r>
              <a:rPr sz="2800" b="1" spc="-10" dirty="0"/>
              <a:t>THE</a:t>
            </a:r>
            <a:r>
              <a:rPr sz="2800" b="1" spc="-114" dirty="0"/>
              <a:t> </a:t>
            </a:r>
            <a:r>
              <a:rPr sz="2800" b="1" spc="-10" dirty="0"/>
              <a:t>NUMBERS:</a:t>
            </a:r>
          </a:p>
        </p:txBody>
      </p:sp>
      <p:sp>
        <p:nvSpPr>
          <p:cNvPr id="10" name="object 10"/>
          <p:cNvSpPr txBox="1"/>
          <p:nvPr/>
        </p:nvSpPr>
        <p:spPr>
          <a:xfrm>
            <a:off x="461916" y="1576323"/>
            <a:ext cx="4178300" cy="1349375"/>
          </a:xfrm>
          <a:prstGeom prst="rect">
            <a:avLst/>
          </a:prstGeom>
        </p:spPr>
        <p:txBody>
          <a:bodyPr vert="horz" wrap="square" lIns="0" tIns="20320" rIns="0" bIns="0" rtlCol="0">
            <a:spAutoFit/>
          </a:bodyPr>
          <a:lstStyle/>
          <a:p>
            <a:pPr marL="12700" marR="5080" algn="just">
              <a:lnSpc>
                <a:spcPts val="1300"/>
              </a:lnSpc>
              <a:spcBef>
                <a:spcPts val="160"/>
              </a:spcBef>
            </a:pPr>
            <a:r>
              <a:rPr sz="1100" b="0" dirty="0">
                <a:solidFill>
                  <a:srgbClr val="000033"/>
                </a:solidFill>
                <a:latin typeface="Gotham Book"/>
                <a:cs typeface="Gotham Book"/>
              </a:rPr>
              <a:t>The</a:t>
            </a:r>
            <a:r>
              <a:rPr sz="1100" b="0" spc="200" dirty="0">
                <a:solidFill>
                  <a:srgbClr val="000033"/>
                </a:solidFill>
                <a:latin typeface="Gotham Book"/>
                <a:cs typeface="Gotham Book"/>
              </a:rPr>
              <a:t> </a:t>
            </a:r>
            <a:r>
              <a:rPr sz="1100" b="0" dirty="0">
                <a:solidFill>
                  <a:srgbClr val="000033"/>
                </a:solidFill>
                <a:latin typeface="Gotham Book"/>
                <a:cs typeface="Gotham Book"/>
              </a:rPr>
              <a:t>University</a:t>
            </a:r>
            <a:r>
              <a:rPr sz="1100" b="0" spc="200" dirty="0">
                <a:solidFill>
                  <a:srgbClr val="000033"/>
                </a:solidFill>
                <a:latin typeface="Gotham Book"/>
                <a:cs typeface="Gotham Book"/>
              </a:rPr>
              <a:t> </a:t>
            </a:r>
            <a:r>
              <a:rPr sz="1100" b="0" dirty="0">
                <a:solidFill>
                  <a:srgbClr val="000033"/>
                </a:solidFill>
                <a:latin typeface="Gotham Book"/>
                <a:cs typeface="Gotham Book"/>
              </a:rPr>
              <a:t>of</a:t>
            </a:r>
            <a:r>
              <a:rPr sz="1100" b="0" spc="200" dirty="0">
                <a:solidFill>
                  <a:srgbClr val="000033"/>
                </a:solidFill>
                <a:latin typeface="Gotham Book"/>
                <a:cs typeface="Gotham Book"/>
              </a:rPr>
              <a:t> </a:t>
            </a:r>
            <a:r>
              <a:rPr sz="1100" b="0" dirty="0">
                <a:solidFill>
                  <a:srgbClr val="000033"/>
                </a:solidFill>
                <a:latin typeface="Gotham Book"/>
                <a:cs typeface="Gotham Book"/>
              </a:rPr>
              <a:t>Illinois</a:t>
            </a:r>
            <a:r>
              <a:rPr sz="1100" b="0" spc="200" dirty="0">
                <a:solidFill>
                  <a:srgbClr val="000033"/>
                </a:solidFill>
                <a:latin typeface="Gotham Book"/>
                <a:cs typeface="Gotham Book"/>
              </a:rPr>
              <a:t> </a:t>
            </a:r>
            <a:r>
              <a:rPr sz="1100" b="0" dirty="0">
                <a:solidFill>
                  <a:srgbClr val="000033"/>
                </a:solidFill>
                <a:latin typeface="Gotham Book"/>
                <a:cs typeface="Gotham Book"/>
              </a:rPr>
              <a:t>System</a:t>
            </a:r>
            <a:r>
              <a:rPr sz="1100" b="0" spc="200" dirty="0">
                <a:solidFill>
                  <a:srgbClr val="000033"/>
                </a:solidFill>
                <a:latin typeface="Gotham Book"/>
                <a:cs typeface="Gotham Book"/>
              </a:rPr>
              <a:t> </a:t>
            </a:r>
            <a:r>
              <a:rPr sz="1100" b="0" dirty="0">
                <a:solidFill>
                  <a:srgbClr val="000033"/>
                </a:solidFill>
                <a:latin typeface="Gotham Book"/>
                <a:cs typeface="Gotham Book"/>
              </a:rPr>
              <a:t>has</a:t>
            </a:r>
            <a:r>
              <a:rPr sz="1100" b="0" spc="200" dirty="0">
                <a:solidFill>
                  <a:srgbClr val="000033"/>
                </a:solidFill>
                <a:latin typeface="Gotham Book"/>
                <a:cs typeface="Gotham Book"/>
              </a:rPr>
              <a:t> </a:t>
            </a:r>
            <a:r>
              <a:rPr sz="1100" b="0" dirty="0">
                <a:solidFill>
                  <a:srgbClr val="000033"/>
                </a:solidFill>
                <a:latin typeface="Gotham Book"/>
                <a:cs typeface="Gotham Book"/>
              </a:rPr>
              <a:t>34</a:t>
            </a:r>
            <a:r>
              <a:rPr sz="1100" b="0" spc="200" dirty="0">
                <a:solidFill>
                  <a:srgbClr val="000033"/>
                </a:solidFill>
                <a:latin typeface="Gotham Book"/>
                <a:cs typeface="Gotham Book"/>
              </a:rPr>
              <a:t> </a:t>
            </a:r>
            <a:r>
              <a:rPr sz="1100" b="0" dirty="0">
                <a:solidFill>
                  <a:srgbClr val="000033"/>
                </a:solidFill>
                <a:latin typeface="Gotham Book"/>
                <a:cs typeface="Gotham Book"/>
              </a:rPr>
              <a:t>endowment</a:t>
            </a:r>
            <a:r>
              <a:rPr sz="1100" b="0" spc="200" dirty="0">
                <a:solidFill>
                  <a:srgbClr val="000033"/>
                </a:solidFill>
                <a:latin typeface="Gotham Book"/>
                <a:cs typeface="Gotham Book"/>
              </a:rPr>
              <a:t> </a:t>
            </a:r>
            <a:r>
              <a:rPr sz="1100" b="0" spc="-20" dirty="0">
                <a:solidFill>
                  <a:srgbClr val="000033"/>
                </a:solidFill>
                <a:latin typeface="Gotham Book"/>
                <a:cs typeface="Gotham Book"/>
              </a:rPr>
              <a:t>farm </a:t>
            </a:r>
            <a:r>
              <a:rPr sz="1100" b="0" dirty="0">
                <a:solidFill>
                  <a:srgbClr val="000033"/>
                </a:solidFill>
                <a:latin typeface="Gotham Book"/>
                <a:cs typeface="Gotham Book"/>
              </a:rPr>
              <a:t>units</a:t>
            </a:r>
            <a:r>
              <a:rPr sz="1100" b="0" spc="-70" dirty="0">
                <a:solidFill>
                  <a:srgbClr val="000033"/>
                </a:solidFill>
                <a:latin typeface="Gotham Book"/>
                <a:cs typeface="Gotham Book"/>
              </a:rPr>
              <a:t> </a:t>
            </a:r>
            <a:r>
              <a:rPr sz="1100" b="0" dirty="0">
                <a:solidFill>
                  <a:srgbClr val="000033"/>
                </a:solidFill>
                <a:latin typeface="Gotham Book"/>
                <a:cs typeface="Gotham Book"/>
              </a:rPr>
              <a:t>in</a:t>
            </a:r>
            <a:r>
              <a:rPr sz="1100" b="0" spc="-60" dirty="0">
                <a:solidFill>
                  <a:srgbClr val="000033"/>
                </a:solidFill>
                <a:latin typeface="Gotham Book"/>
                <a:cs typeface="Gotham Book"/>
              </a:rPr>
              <a:t> </a:t>
            </a:r>
            <a:r>
              <a:rPr sz="1100" b="0" dirty="0">
                <a:solidFill>
                  <a:srgbClr val="000033"/>
                </a:solidFill>
                <a:latin typeface="Gotham Book"/>
                <a:cs typeface="Gotham Book"/>
              </a:rPr>
              <a:t>its</a:t>
            </a:r>
            <a:r>
              <a:rPr sz="1100" b="0" spc="-60" dirty="0">
                <a:solidFill>
                  <a:srgbClr val="000033"/>
                </a:solidFill>
                <a:latin typeface="Gotham Book"/>
                <a:cs typeface="Gotham Book"/>
              </a:rPr>
              <a:t> </a:t>
            </a:r>
            <a:r>
              <a:rPr sz="1100" b="0" spc="-10" dirty="0">
                <a:solidFill>
                  <a:srgbClr val="000033"/>
                </a:solidFill>
                <a:latin typeface="Gotham Book"/>
                <a:cs typeface="Gotham Book"/>
              </a:rPr>
              <a:t>care.</a:t>
            </a:r>
            <a:r>
              <a:rPr sz="1100" b="0" spc="-60" dirty="0">
                <a:solidFill>
                  <a:srgbClr val="000033"/>
                </a:solidFill>
                <a:latin typeface="Gotham Book"/>
                <a:cs typeface="Gotham Book"/>
              </a:rPr>
              <a:t> </a:t>
            </a:r>
            <a:r>
              <a:rPr sz="1100" b="0" spc="-30" dirty="0">
                <a:solidFill>
                  <a:srgbClr val="000033"/>
                </a:solidFill>
                <a:latin typeface="Gotham Book"/>
                <a:cs typeface="Gotham Book"/>
              </a:rPr>
              <a:t>Ag</a:t>
            </a:r>
            <a:r>
              <a:rPr sz="1100" b="0" spc="-55" dirty="0">
                <a:solidFill>
                  <a:srgbClr val="000033"/>
                </a:solidFill>
                <a:latin typeface="Gotham Book"/>
                <a:cs typeface="Gotham Book"/>
              </a:rPr>
              <a:t> </a:t>
            </a:r>
            <a:r>
              <a:rPr sz="1100" b="0" spc="-10" dirty="0">
                <a:solidFill>
                  <a:srgbClr val="000033"/>
                </a:solidFill>
                <a:latin typeface="Gotham Book"/>
                <a:cs typeface="Gotham Book"/>
              </a:rPr>
              <a:t>Property</a:t>
            </a:r>
            <a:r>
              <a:rPr sz="1100" b="0" spc="-60" dirty="0">
                <a:solidFill>
                  <a:srgbClr val="000033"/>
                </a:solidFill>
                <a:latin typeface="Gotham Book"/>
                <a:cs typeface="Gotham Book"/>
              </a:rPr>
              <a:t> </a:t>
            </a:r>
            <a:r>
              <a:rPr sz="1100" b="0" spc="-10" dirty="0">
                <a:solidFill>
                  <a:srgbClr val="000033"/>
                </a:solidFill>
                <a:latin typeface="Gotham Book"/>
                <a:cs typeface="Gotham Book"/>
              </a:rPr>
              <a:t>Services</a:t>
            </a:r>
            <a:r>
              <a:rPr sz="1100" b="0" spc="-60" dirty="0">
                <a:solidFill>
                  <a:srgbClr val="000033"/>
                </a:solidFill>
                <a:latin typeface="Gotham Book"/>
                <a:cs typeface="Gotham Book"/>
              </a:rPr>
              <a:t> </a:t>
            </a:r>
            <a:r>
              <a:rPr sz="1100" b="0" spc="-10" dirty="0">
                <a:solidFill>
                  <a:srgbClr val="000033"/>
                </a:solidFill>
                <a:latin typeface="Gotham Book"/>
                <a:cs typeface="Gotham Book"/>
              </a:rPr>
              <a:t>Staff</a:t>
            </a:r>
            <a:r>
              <a:rPr sz="1100" b="0" spc="-60" dirty="0">
                <a:solidFill>
                  <a:srgbClr val="000033"/>
                </a:solidFill>
                <a:latin typeface="Gotham Book"/>
                <a:cs typeface="Gotham Book"/>
              </a:rPr>
              <a:t> </a:t>
            </a:r>
            <a:r>
              <a:rPr sz="1100" b="0" dirty="0">
                <a:solidFill>
                  <a:srgbClr val="000033"/>
                </a:solidFill>
                <a:latin typeface="Gotham Book"/>
                <a:cs typeface="Gotham Book"/>
              </a:rPr>
              <a:t>manage</a:t>
            </a:r>
            <a:r>
              <a:rPr sz="1100" b="0" spc="-60" dirty="0">
                <a:solidFill>
                  <a:srgbClr val="000033"/>
                </a:solidFill>
                <a:latin typeface="Gotham Book"/>
                <a:cs typeface="Gotham Book"/>
              </a:rPr>
              <a:t> </a:t>
            </a:r>
            <a:r>
              <a:rPr sz="1100" b="0" dirty="0">
                <a:solidFill>
                  <a:srgbClr val="000033"/>
                </a:solidFill>
                <a:latin typeface="Gotham Book"/>
                <a:cs typeface="Gotham Book"/>
              </a:rPr>
              <a:t>the</a:t>
            </a:r>
            <a:r>
              <a:rPr sz="1100" b="0" spc="-60" dirty="0">
                <a:solidFill>
                  <a:srgbClr val="000033"/>
                </a:solidFill>
                <a:latin typeface="Gotham Book"/>
                <a:cs typeface="Gotham Book"/>
              </a:rPr>
              <a:t> </a:t>
            </a:r>
            <a:r>
              <a:rPr sz="1100" b="0" spc="-10" dirty="0">
                <a:solidFill>
                  <a:srgbClr val="000033"/>
                </a:solidFill>
                <a:latin typeface="Gotham Book"/>
                <a:cs typeface="Gotham Book"/>
              </a:rPr>
              <a:t>farms </a:t>
            </a:r>
            <a:r>
              <a:rPr sz="1100" b="0" dirty="0">
                <a:solidFill>
                  <a:srgbClr val="000033"/>
                </a:solidFill>
                <a:latin typeface="Gotham Book"/>
                <a:cs typeface="Gotham Book"/>
              </a:rPr>
              <a:t>and</a:t>
            </a:r>
            <a:r>
              <a:rPr sz="1100" b="0" spc="15" dirty="0">
                <a:solidFill>
                  <a:srgbClr val="000033"/>
                </a:solidFill>
                <a:latin typeface="Gotham Book"/>
                <a:cs typeface="Gotham Book"/>
              </a:rPr>
              <a:t> </a:t>
            </a:r>
            <a:r>
              <a:rPr sz="1100" b="0" dirty="0">
                <a:solidFill>
                  <a:srgbClr val="000033"/>
                </a:solidFill>
                <a:latin typeface="Gotham Book"/>
                <a:cs typeface="Gotham Book"/>
              </a:rPr>
              <a:t>serve</a:t>
            </a:r>
            <a:r>
              <a:rPr sz="1100" b="0" spc="20" dirty="0">
                <a:solidFill>
                  <a:srgbClr val="000033"/>
                </a:solidFill>
                <a:latin typeface="Gotham Book"/>
                <a:cs typeface="Gotham Book"/>
              </a:rPr>
              <a:t> </a:t>
            </a:r>
            <a:r>
              <a:rPr sz="1100" b="0" dirty="0">
                <a:solidFill>
                  <a:srgbClr val="000033"/>
                </a:solidFill>
                <a:latin typeface="Gotham Book"/>
                <a:cs typeface="Gotham Book"/>
              </a:rPr>
              <a:t>as</a:t>
            </a:r>
            <a:r>
              <a:rPr sz="1100" b="0" spc="20" dirty="0">
                <a:solidFill>
                  <a:srgbClr val="000033"/>
                </a:solidFill>
                <a:latin typeface="Gotham Book"/>
                <a:cs typeface="Gotham Book"/>
              </a:rPr>
              <a:t> </a:t>
            </a:r>
            <a:r>
              <a:rPr sz="1100" b="0" dirty="0">
                <a:solidFill>
                  <a:srgbClr val="000033"/>
                </a:solidFill>
                <a:latin typeface="Gotham Book"/>
                <a:cs typeface="Gotham Book"/>
              </a:rPr>
              <a:t>fiduciary</a:t>
            </a:r>
            <a:r>
              <a:rPr sz="1100" b="0" spc="20" dirty="0">
                <a:solidFill>
                  <a:srgbClr val="000033"/>
                </a:solidFill>
                <a:latin typeface="Gotham Book"/>
                <a:cs typeface="Gotham Book"/>
              </a:rPr>
              <a:t> </a:t>
            </a:r>
            <a:r>
              <a:rPr sz="1100" b="0" dirty="0">
                <a:solidFill>
                  <a:srgbClr val="000033"/>
                </a:solidFill>
                <a:latin typeface="Gotham Book"/>
                <a:cs typeface="Gotham Book"/>
              </a:rPr>
              <a:t>for</a:t>
            </a:r>
            <a:r>
              <a:rPr sz="1100" b="0" spc="15" dirty="0">
                <a:solidFill>
                  <a:srgbClr val="000033"/>
                </a:solidFill>
                <a:latin typeface="Gotham Book"/>
                <a:cs typeface="Gotham Book"/>
              </a:rPr>
              <a:t> </a:t>
            </a:r>
            <a:r>
              <a:rPr sz="1100" b="0" dirty="0">
                <a:solidFill>
                  <a:srgbClr val="000033"/>
                </a:solidFill>
                <a:latin typeface="Gotham Book"/>
                <a:cs typeface="Gotham Book"/>
              </a:rPr>
              <a:t>the</a:t>
            </a:r>
            <a:r>
              <a:rPr sz="1100" b="0" spc="20" dirty="0">
                <a:solidFill>
                  <a:srgbClr val="000033"/>
                </a:solidFill>
                <a:latin typeface="Gotham Book"/>
                <a:cs typeface="Gotham Book"/>
              </a:rPr>
              <a:t> </a:t>
            </a:r>
            <a:r>
              <a:rPr sz="1100" b="0" dirty="0">
                <a:solidFill>
                  <a:srgbClr val="000033"/>
                </a:solidFill>
                <a:latin typeface="Gotham Book"/>
                <a:cs typeface="Gotham Book"/>
              </a:rPr>
              <a:t>endowed</a:t>
            </a:r>
            <a:r>
              <a:rPr sz="1100" b="0" spc="20" dirty="0">
                <a:solidFill>
                  <a:srgbClr val="000033"/>
                </a:solidFill>
                <a:latin typeface="Gotham Book"/>
                <a:cs typeface="Gotham Book"/>
              </a:rPr>
              <a:t> </a:t>
            </a:r>
            <a:r>
              <a:rPr sz="1100" b="0" dirty="0">
                <a:solidFill>
                  <a:srgbClr val="000033"/>
                </a:solidFill>
                <a:latin typeface="Gotham Book"/>
                <a:cs typeface="Gotham Book"/>
              </a:rPr>
              <a:t>farms’</a:t>
            </a:r>
            <a:r>
              <a:rPr sz="1100" b="0" spc="20" dirty="0">
                <a:solidFill>
                  <a:srgbClr val="000033"/>
                </a:solidFill>
                <a:latin typeface="Gotham Book"/>
                <a:cs typeface="Gotham Book"/>
              </a:rPr>
              <a:t> </a:t>
            </a:r>
            <a:r>
              <a:rPr sz="1100" b="0" spc="-10" dirty="0">
                <a:solidFill>
                  <a:srgbClr val="000033"/>
                </a:solidFill>
                <a:latin typeface="Gotham Book"/>
                <a:cs typeface="Gotham Book"/>
              </a:rPr>
              <a:t>beneficiaries. </a:t>
            </a:r>
            <a:r>
              <a:rPr sz="1100" b="0" dirty="0">
                <a:solidFill>
                  <a:srgbClr val="000033"/>
                </a:solidFill>
                <a:latin typeface="Gotham Book"/>
                <a:cs typeface="Gotham Book"/>
              </a:rPr>
              <a:t>Management</a:t>
            </a:r>
            <a:r>
              <a:rPr sz="1100" b="0" spc="105" dirty="0">
                <a:solidFill>
                  <a:srgbClr val="000033"/>
                </a:solidFill>
                <a:latin typeface="Gotham Book"/>
                <a:cs typeface="Gotham Book"/>
              </a:rPr>
              <a:t> </a:t>
            </a:r>
            <a:r>
              <a:rPr sz="1100" b="0" dirty="0">
                <a:solidFill>
                  <a:srgbClr val="000033"/>
                </a:solidFill>
                <a:latin typeface="Gotham Book"/>
                <a:cs typeface="Gotham Book"/>
              </a:rPr>
              <a:t>includes</a:t>
            </a:r>
            <a:r>
              <a:rPr sz="1100" b="0" spc="105" dirty="0">
                <a:solidFill>
                  <a:srgbClr val="000033"/>
                </a:solidFill>
                <a:latin typeface="Gotham Book"/>
                <a:cs typeface="Gotham Book"/>
              </a:rPr>
              <a:t> </a:t>
            </a:r>
            <a:r>
              <a:rPr sz="1100" b="0" dirty="0">
                <a:solidFill>
                  <a:srgbClr val="000033"/>
                </a:solidFill>
                <a:latin typeface="Gotham Book"/>
                <a:cs typeface="Gotham Book"/>
              </a:rPr>
              <a:t>focusing</a:t>
            </a:r>
            <a:r>
              <a:rPr sz="1100" b="0" spc="105" dirty="0">
                <a:solidFill>
                  <a:srgbClr val="000033"/>
                </a:solidFill>
                <a:latin typeface="Gotham Book"/>
                <a:cs typeface="Gotham Book"/>
              </a:rPr>
              <a:t> </a:t>
            </a:r>
            <a:r>
              <a:rPr sz="1100" b="0" dirty="0">
                <a:solidFill>
                  <a:srgbClr val="000033"/>
                </a:solidFill>
                <a:latin typeface="Gotham Book"/>
                <a:cs typeface="Gotham Book"/>
              </a:rPr>
              <a:t>on</a:t>
            </a:r>
            <a:r>
              <a:rPr sz="1100" b="0" spc="105" dirty="0">
                <a:solidFill>
                  <a:srgbClr val="000033"/>
                </a:solidFill>
                <a:latin typeface="Gotham Book"/>
                <a:cs typeface="Gotham Book"/>
              </a:rPr>
              <a:t> </a:t>
            </a:r>
            <a:r>
              <a:rPr sz="1100" b="0" dirty="0">
                <a:solidFill>
                  <a:srgbClr val="000033"/>
                </a:solidFill>
                <a:latin typeface="Gotham Book"/>
                <a:cs typeface="Gotham Book"/>
              </a:rPr>
              <a:t>optimal</a:t>
            </a:r>
            <a:r>
              <a:rPr sz="1100" b="0" spc="105" dirty="0">
                <a:solidFill>
                  <a:srgbClr val="000033"/>
                </a:solidFill>
                <a:latin typeface="Gotham Book"/>
                <a:cs typeface="Gotham Book"/>
              </a:rPr>
              <a:t> </a:t>
            </a:r>
            <a:r>
              <a:rPr sz="1100" b="0" dirty="0">
                <a:solidFill>
                  <a:srgbClr val="000033"/>
                </a:solidFill>
                <a:latin typeface="Gotham Book"/>
                <a:cs typeface="Gotham Book"/>
              </a:rPr>
              <a:t>net</a:t>
            </a:r>
            <a:r>
              <a:rPr sz="1100" b="0" spc="105" dirty="0">
                <a:solidFill>
                  <a:srgbClr val="000033"/>
                </a:solidFill>
                <a:latin typeface="Gotham Book"/>
                <a:cs typeface="Gotham Book"/>
              </a:rPr>
              <a:t> </a:t>
            </a:r>
            <a:r>
              <a:rPr sz="1100" b="0" dirty="0">
                <a:solidFill>
                  <a:srgbClr val="000033"/>
                </a:solidFill>
                <a:latin typeface="Gotham Book"/>
                <a:cs typeface="Gotham Book"/>
              </a:rPr>
              <a:t>income</a:t>
            </a:r>
            <a:r>
              <a:rPr sz="1100" b="0" spc="105" dirty="0">
                <a:solidFill>
                  <a:srgbClr val="000033"/>
                </a:solidFill>
                <a:latin typeface="Gotham Book"/>
                <a:cs typeface="Gotham Book"/>
              </a:rPr>
              <a:t> </a:t>
            </a:r>
            <a:r>
              <a:rPr sz="1100" b="0" spc="-25" dirty="0">
                <a:solidFill>
                  <a:srgbClr val="000033"/>
                </a:solidFill>
                <a:latin typeface="Gotham Book"/>
                <a:cs typeface="Gotham Book"/>
              </a:rPr>
              <a:t>and </a:t>
            </a:r>
            <a:r>
              <a:rPr sz="1100" b="0" dirty="0">
                <a:solidFill>
                  <a:srgbClr val="000033"/>
                </a:solidFill>
                <a:latin typeface="Gotham Book"/>
                <a:cs typeface="Gotham Book"/>
              </a:rPr>
              <a:t>improving</a:t>
            </a:r>
            <a:r>
              <a:rPr sz="1100" b="0" spc="365" dirty="0">
                <a:solidFill>
                  <a:srgbClr val="000033"/>
                </a:solidFill>
                <a:latin typeface="Gotham Book"/>
                <a:cs typeface="Gotham Book"/>
              </a:rPr>
              <a:t> </a:t>
            </a:r>
            <a:r>
              <a:rPr sz="1100" b="0" dirty="0">
                <a:solidFill>
                  <a:srgbClr val="000033"/>
                </a:solidFill>
                <a:latin typeface="Gotham Book"/>
                <a:cs typeface="Gotham Book"/>
              </a:rPr>
              <a:t>farm</a:t>
            </a:r>
            <a:r>
              <a:rPr sz="1100" b="0" spc="370" dirty="0">
                <a:solidFill>
                  <a:srgbClr val="000033"/>
                </a:solidFill>
                <a:latin typeface="Gotham Book"/>
                <a:cs typeface="Gotham Book"/>
              </a:rPr>
              <a:t> </a:t>
            </a:r>
            <a:r>
              <a:rPr sz="1100" b="0" dirty="0">
                <a:solidFill>
                  <a:srgbClr val="000033"/>
                </a:solidFill>
                <a:latin typeface="Gotham Book"/>
                <a:cs typeface="Gotham Book"/>
              </a:rPr>
              <a:t>properties</a:t>
            </a:r>
            <a:r>
              <a:rPr sz="1100" b="0" spc="370" dirty="0">
                <a:solidFill>
                  <a:srgbClr val="000033"/>
                </a:solidFill>
                <a:latin typeface="Gotham Book"/>
                <a:cs typeface="Gotham Book"/>
              </a:rPr>
              <a:t> </a:t>
            </a:r>
            <a:r>
              <a:rPr sz="1100" b="0" dirty="0">
                <a:solidFill>
                  <a:srgbClr val="000033"/>
                </a:solidFill>
                <a:latin typeface="Gotham Book"/>
                <a:cs typeface="Gotham Book"/>
              </a:rPr>
              <a:t>while</a:t>
            </a:r>
            <a:r>
              <a:rPr sz="1100" b="0" spc="370" dirty="0">
                <a:solidFill>
                  <a:srgbClr val="000033"/>
                </a:solidFill>
                <a:latin typeface="Gotham Book"/>
                <a:cs typeface="Gotham Book"/>
              </a:rPr>
              <a:t> </a:t>
            </a:r>
            <a:r>
              <a:rPr sz="1100" b="0" dirty="0">
                <a:solidFill>
                  <a:srgbClr val="000033"/>
                </a:solidFill>
                <a:latin typeface="Gotham Book"/>
                <a:cs typeface="Gotham Book"/>
              </a:rPr>
              <a:t>pursuing</a:t>
            </a:r>
            <a:r>
              <a:rPr sz="1100" b="0" spc="370" dirty="0">
                <a:solidFill>
                  <a:srgbClr val="000033"/>
                </a:solidFill>
                <a:latin typeface="Gotham Book"/>
                <a:cs typeface="Gotham Book"/>
              </a:rPr>
              <a:t> </a:t>
            </a:r>
            <a:r>
              <a:rPr sz="1100" b="0" spc="-10" dirty="0">
                <a:solidFill>
                  <a:srgbClr val="000033"/>
                </a:solidFill>
                <a:latin typeface="Gotham Book"/>
                <a:cs typeface="Gotham Book"/>
              </a:rPr>
              <a:t>environmental </a:t>
            </a:r>
            <a:r>
              <a:rPr sz="1100" b="0" dirty="0">
                <a:solidFill>
                  <a:srgbClr val="000033"/>
                </a:solidFill>
                <a:latin typeface="Gotham Book"/>
                <a:cs typeface="Gotham Book"/>
              </a:rPr>
              <a:t>stewardship,</a:t>
            </a:r>
            <a:r>
              <a:rPr sz="1100" b="0" spc="240" dirty="0">
                <a:solidFill>
                  <a:srgbClr val="000033"/>
                </a:solidFill>
                <a:latin typeface="Gotham Book"/>
                <a:cs typeface="Gotham Book"/>
              </a:rPr>
              <a:t>  </a:t>
            </a:r>
            <a:r>
              <a:rPr sz="1100" b="0" dirty="0">
                <a:solidFill>
                  <a:srgbClr val="000033"/>
                </a:solidFill>
                <a:latin typeface="Gotham Book"/>
                <a:cs typeface="Gotham Book"/>
              </a:rPr>
              <a:t>positive</a:t>
            </a:r>
            <a:r>
              <a:rPr sz="1100" b="0" spc="240" dirty="0">
                <a:solidFill>
                  <a:srgbClr val="000033"/>
                </a:solidFill>
                <a:latin typeface="Gotham Book"/>
                <a:cs typeface="Gotham Book"/>
              </a:rPr>
              <a:t>  </a:t>
            </a:r>
            <a:r>
              <a:rPr sz="1100" b="0" dirty="0">
                <a:solidFill>
                  <a:srgbClr val="000033"/>
                </a:solidFill>
                <a:latin typeface="Gotham Book"/>
                <a:cs typeface="Gotham Book"/>
              </a:rPr>
              <a:t>local</a:t>
            </a:r>
            <a:r>
              <a:rPr sz="1100" b="0" spc="240" dirty="0">
                <a:solidFill>
                  <a:srgbClr val="000033"/>
                </a:solidFill>
                <a:latin typeface="Gotham Book"/>
                <a:cs typeface="Gotham Book"/>
              </a:rPr>
              <a:t>  </a:t>
            </a:r>
            <a:r>
              <a:rPr sz="1100" b="0" dirty="0">
                <a:solidFill>
                  <a:srgbClr val="000033"/>
                </a:solidFill>
                <a:latin typeface="Gotham Book"/>
                <a:cs typeface="Gotham Book"/>
              </a:rPr>
              <a:t>community</a:t>
            </a:r>
            <a:r>
              <a:rPr sz="1100" b="0" spc="240" dirty="0">
                <a:solidFill>
                  <a:srgbClr val="000033"/>
                </a:solidFill>
                <a:latin typeface="Gotham Book"/>
                <a:cs typeface="Gotham Book"/>
              </a:rPr>
              <a:t>  </a:t>
            </a:r>
            <a:r>
              <a:rPr sz="1100" b="0" dirty="0">
                <a:solidFill>
                  <a:srgbClr val="000033"/>
                </a:solidFill>
                <a:latin typeface="Gotham Book"/>
                <a:cs typeface="Gotham Book"/>
              </a:rPr>
              <a:t>relations,</a:t>
            </a:r>
            <a:r>
              <a:rPr sz="1100" b="0" spc="240" dirty="0">
                <a:solidFill>
                  <a:srgbClr val="000033"/>
                </a:solidFill>
                <a:latin typeface="Gotham Book"/>
                <a:cs typeface="Gotham Book"/>
              </a:rPr>
              <a:t>  </a:t>
            </a:r>
            <a:r>
              <a:rPr sz="1100" b="0" spc="-25" dirty="0">
                <a:solidFill>
                  <a:srgbClr val="000033"/>
                </a:solidFill>
                <a:latin typeface="Gotham Book"/>
                <a:cs typeface="Gotham Book"/>
              </a:rPr>
              <a:t>and </a:t>
            </a:r>
            <a:r>
              <a:rPr sz="1100" b="0" dirty="0">
                <a:solidFill>
                  <a:srgbClr val="000033"/>
                </a:solidFill>
                <a:latin typeface="Gotham Book"/>
                <a:cs typeface="Gotham Book"/>
              </a:rPr>
              <a:t>supporting</a:t>
            </a:r>
            <a:r>
              <a:rPr sz="1100" b="0" spc="265" dirty="0">
                <a:solidFill>
                  <a:srgbClr val="000033"/>
                </a:solidFill>
                <a:latin typeface="Gotham Book"/>
                <a:cs typeface="Gotham Book"/>
              </a:rPr>
              <a:t> </a:t>
            </a:r>
            <a:r>
              <a:rPr sz="1100" b="0" dirty="0">
                <a:solidFill>
                  <a:srgbClr val="000033"/>
                </a:solidFill>
                <a:latin typeface="Gotham Book"/>
                <a:cs typeface="Gotham Book"/>
              </a:rPr>
              <a:t>the</a:t>
            </a:r>
            <a:r>
              <a:rPr sz="1100" b="0" spc="280" dirty="0">
                <a:solidFill>
                  <a:srgbClr val="000033"/>
                </a:solidFill>
                <a:latin typeface="Gotham Book"/>
                <a:cs typeface="Gotham Book"/>
              </a:rPr>
              <a:t> </a:t>
            </a:r>
            <a:r>
              <a:rPr sz="1100" b="0" dirty="0">
                <a:solidFill>
                  <a:srgbClr val="000033"/>
                </a:solidFill>
                <a:latin typeface="Gotham Book"/>
                <a:cs typeface="Gotham Book"/>
              </a:rPr>
              <a:t>educational</a:t>
            </a:r>
            <a:r>
              <a:rPr sz="1100" b="0" spc="280" dirty="0">
                <a:solidFill>
                  <a:srgbClr val="000033"/>
                </a:solidFill>
                <a:latin typeface="Gotham Book"/>
                <a:cs typeface="Gotham Book"/>
              </a:rPr>
              <a:t> </a:t>
            </a:r>
            <a:r>
              <a:rPr sz="1100" b="0" dirty="0">
                <a:solidFill>
                  <a:srgbClr val="000033"/>
                </a:solidFill>
                <a:latin typeface="Gotham Book"/>
                <a:cs typeface="Gotham Book"/>
              </a:rPr>
              <a:t>and</a:t>
            </a:r>
            <a:r>
              <a:rPr sz="1100" b="0" spc="280" dirty="0">
                <a:solidFill>
                  <a:srgbClr val="000033"/>
                </a:solidFill>
                <a:latin typeface="Gotham Book"/>
                <a:cs typeface="Gotham Book"/>
              </a:rPr>
              <a:t> </a:t>
            </a:r>
            <a:r>
              <a:rPr sz="1100" b="0" dirty="0">
                <a:solidFill>
                  <a:srgbClr val="000033"/>
                </a:solidFill>
                <a:latin typeface="Gotham Book"/>
                <a:cs typeface="Gotham Book"/>
              </a:rPr>
              <a:t>research</a:t>
            </a:r>
            <a:r>
              <a:rPr sz="1100" b="0" spc="280" dirty="0">
                <a:solidFill>
                  <a:srgbClr val="000033"/>
                </a:solidFill>
                <a:latin typeface="Gotham Book"/>
                <a:cs typeface="Gotham Book"/>
              </a:rPr>
              <a:t> </a:t>
            </a:r>
            <a:r>
              <a:rPr sz="1100" b="0" dirty="0">
                <a:solidFill>
                  <a:srgbClr val="000033"/>
                </a:solidFill>
                <a:latin typeface="Gotham Book"/>
                <a:cs typeface="Gotham Book"/>
              </a:rPr>
              <a:t>missions</a:t>
            </a:r>
            <a:r>
              <a:rPr sz="1100" b="0" spc="280" dirty="0">
                <a:solidFill>
                  <a:srgbClr val="000033"/>
                </a:solidFill>
                <a:latin typeface="Gotham Book"/>
                <a:cs typeface="Gotham Book"/>
              </a:rPr>
              <a:t> </a:t>
            </a:r>
            <a:r>
              <a:rPr sz="1100" b="0" dirty="0">
                <a:solidFill>
                  <a:srgbClr val="000033"/>
                </a:solidFill>
                <a:latin typeface="Gotham Book"/>
                <a:cs typeface="Gotham Book"/>
              </a:rPr>
              <a:t>of</a:t>
            </a:r>
            <a:r>
              <a:rPr sz="1100" b="0" spc="280" dirty="0">
                <a:solidFill>
                  <a:srgbClr val="000033"/>
                </a:solidFill>
                <a:latin typeface="Gotham Book"/>
                <a:cs typeface="Gotham Book"/>
              </a:rPr>
              <a:t> </a:t>
            </a:r>
            <a:r>
              <a:rPr sz="1100" b="0" spc="-25" dirty="0">
                <a:solidFill>
                  <a:srgbClr val="000033"/>
                </a:solidFill>
                <a:latin typeface="Gotham Book"/>
                <a:cs typeface="Gotham Book"/>
              </a:rPr>
              <a:t>the </a:t>
            </a:r>
            <a:r>
              <a:rPr sz="1100" b="0" spc="-10" dirty="0">
                <a:solidFill>
                  <a:srgbClr val="000033"/>
                </a:solidFill>
                <a:latin typeface="Gotham Book"/>
                <a:cs typeface="Gotham Book"/>
              </a:rPr>
              <a:t>system’s</a:t>
            </a:r>
            <a:r>
              <a:rPr sz="1100" b="0" spc="-30" dirty="0">
                <a:solidFill>
                  <a:srgbClr val="000033"/>
                </a:solidFill>
                <a:latin typeface="Gotham Book"/>
                <a:cs typeface="Gotham Book"/>
              </a:rPr>
              <a:t> </a:t>
            </a:r>
            <a:r>
              <a:rPr sz="1100" b="0" dirty="0">
                <a:solidFill>
                  <a:srgbClr val="000033"/>
                </a:solidFill>
                <a:latin typeface="Gotham Book"/>
                <a:cs typeface="Gotham Book"/>
              </a:rPr>
              <a:t>three</a:t>
            </a:r>
            <a:r>
              <a:rPr sz="1100" b="0" spc="-25" dirty="0">
                <a:solidFill>
                  <a:srgbClr val="000033"/>
                </a:solidFill>
                <a:latin typeface="Gotham Book"/>
                <a:cs typeface="Gotham Book"/>
              </a:rPr>
              <a:t> </a:t>
            </a:r>
            <a:r>
              <a:rPr sz="1100" b="0" spc="-10" dirty="0">
                <a:solidFill>
                  <a:srgbClr val="000033"/>
                </a:solidFill>
                <a:latin typeface="Gotham Book"/>
                <a:cs typeface="Gotham Book"/>
              </a:rPr>
              <a:t>universities.</a:t>
            </a:r>
            <a:endParaRPr sz="1100" dirty="0">
              <a:latin typeface="Gotham Book"/>
              <a:cs typeface="Gotham Book"/>
            </a:endParaRPr>
          </a:p>
        </p:txBody>
      </p:sp>
      <p:sp>
        <p:nvSpPr>
          <p:cNvPr id="11" name="object 11"/>
          <p:cNvSpPr txBox="1"/>
          <p:nvPr/>
        </p:nvSpPr>
        <p:spPr>
          <a:xfrm>
            <a:off x="461916" y="3062452"/>
            <a:ext cx="4178300" cy="854075"/>
          </a:xfrm>
          <a:prstGeom prst="rect">
            <a:avLst/>
          </a:prstGeom>
        </p:spPr>
        <p:txBody>
          <a:bodyPr vert="horz" wrap="square" lIns="0" tIns="20320" rIns="0" bIns="0" rtlCol="0">
            <a:spAutoFit/>
          </a:bodyPr>
          <a:lstStyle/>
          <a:p>
            <a:pPr marL="12700" marR="5080" algn="just">
              <a:lnSpc>
                <a:spcPts val="1300"/>
              </a:lnSpc>
              <a:spcBef>
                <a:spcPts val="160"/>
              </a:spcBef>
            </a:pPr>
            <a:r>
              <a:rPr sz="1100" b="0" dirty="0">
                <a:solidFill>
                  <a:srgbClr val="000033"/>
                </a:solidFill>
                <a:latin typeface="Gotham Book"/>
                <a:cs typeface="Gotham Book"/>
              </a:rPr>
              <a:t>Monitoring</a:t>
            </a:r>
            <a:r>
              <a:rPr sz="1100" b="0" spc="20" dirty="0">
                <a:solidFill>
                  <a:srgbClr val="000033"/>
                </a:solidFill>
                <a:latin typeface="Gotham Book"/>
                <a:cs typeface="Gotham Book"/>
              </a:rPr>
              <a:t> </a:t>
            </a:r>
            <a:r>
              <a:rPr sz="1100" b="0" dirty="0">
                <a:solidFill>
                  <a:srgbClr val="000033"/>
                </a:solidFill>
                <a:latin typeface="Gotham Book"/>
                <a:cs typeface="Gotham Book"/>
              </a:rPr>
              <a:t>soil</a:t>
            </a:r>
            <a:r>
              <a:rPr sz="1100" b="0" spc="20" dirty="0">
                <a:solidFill>
                  <a:srgbClr val="000033"/>
                </a:solidFill>
                <a:latin typeface="Gotham Book"/>
                <a:cs typeface="Gotham Book"/>
              </a:rPr>
              <a:t> </a:t>
            </a:r>
            <a:r>
              <a:rPr sz="1100" b="0" dirty="0">
                <a:solidFill>
                  <a:srgbClr val="000033"/>
                </a:solidFill>
                <a:latin typeface="Gotham Book"/>
                <a:cs typeface="Gotham Book"/>
              </a:rPr>
              <a:t>fertility</a:t>
            </a:r>
            <a:r>
              <a:rPr sz="1100" b="0" spc="20" dirty="0">
                <a:solidFill>
                  <a:srgbClr val="000033"/>
                </a:solidFill>
                <a:latin typeface="Gotham Book"/>
                <a:cs typeface="Gotham Book"/>
              </a:rPr>
              <a:t> </a:t>
            </a:r>
            <a:r>
              <a:rPr sz="1100" b="0" dirty="0">
                <a:solidFill>
                  <a:srgbClr val="000033"/>
                </a:solidFill>
                <a:latin typeface="Gotham Book"/>
                <a:cs typeface="Gotham Book"/>
              </a:rPr>
              <a:t>and</a:t>
            </a:r>
            <a:r>
              <a:rPr sz="1100" b="0" spc="20" dirty="0">
                <a:solidFill>
                  <a:srgbClr val="000033"/>
                </a:solidFill>
                <a:latin typeface="Gotham Book"/>
                <a:cs typeface="Gotham Book"/>
              </a:rPr>
              <a:t> </a:t>
            </a:r>
            <a:r>
              <a:rPr sz="1100" b="0" dirty="0">
                <a:solidFill>
                  <a:srgbClr val="000033"/>
                </a:solidFill>
                <a:latin typeface="Gotham Book"/>
                <a:cs typeface="Gotham Book"/>
              </a:rPr>
              <a:t>conservation</a:t>
            </a:r>
            <a:r>
              <a:rPr sz="1100" b="0" spc="20" dirty="0">
                <a:solidFill>
                  <a:srgbClr val="000033"/>
                </a:solidFill>
                <a:latin typeface="Gotham Book"/>
                <a:cs typeface="Gotham Book"/>
              </a:rPr>
              <a:t> </a:t>
            </a:r>
            <a:r>
              <a:rPr sz="1100" b="0" dirty="0">
                <a:solidFill>
                  <a:srgbClr val="000033"/>
                </a:solidFill>
                <a:latin typeface="Gotham Book"/>
                <a:cs typeface="Gotham Book"/>
              </a:rPr>
              <a:t>practices</a:t>
            </a:r>
            <a:r>
              <a:rPr sz="1100" b="0" spc="25" dirty="0">
                <a:solidFill>
                  <a:srgbClr val="000033"/>
                </a:solidFill>
                <a:latin typeface="Gotham Book"/>
                <a:cs typeface="Gotham Book"/>
              </a:rPr>
              <a:t> </a:t>
            </a:r>
            <a:r>
              <a:rPr sz="1100" b="0" spc="-10" dirty="0">
                <a:solidFill>
                  <a:srgbClr val="000033"/>
                </a:solidFill>
                <a:latin typeface="Gotham Book"/>
                <a:cs typeface="Gotham Book"/>
              </a:rPr>
              <a:t>optimize </a:t>
            </a:r>
            <a:r>
              <a:rPr sz="1100" b="0" dirty="0">
                <a:solidFill>
                  <a:srgbClr val="000033"/>
                </a:solidFill>
                <a:latin typeface="Gotham Book"/>
                <a:cs typeface="Gotham Book"/>
              </a:rPr>
              <a:t>returns</a:t>
            </a:r>
            <a:r>
              <a:rPr sz="1100" b="0" spc="-10" dirty="0">
                <a:solidFill>
                  <a:srgbClr val="000033"/>
                </a:solidFill>
                <a:latin typeface="Gotham Book"/>
                <a:cs typeface="Gotham Book"/>
              </a:rPr>
              <a:t> </a:t>
            </a:r>
            <a:r>
              <a:rPr sz="1100" b="0" dirty="0">
                <a:solidFill>
                  <a:srgbClr val="000033"/>
                </a:solidFill>
                <a:latin typeface="Gotham Book"/>
                <a:cs typeface="Gotham Book"/>
              </a:rPr>
              <a:t>while</a:t>
            </a:r>
            <a:r>
              <a:rPr sz="1100" b="0" spc="-5" dirty="0">
                <a:solidFill>
                  <a:srgbClr val="000033"/>
                </a:solidFill>
                <a:latin typeface="Gotham Book"/>
                <a:cs typeface="Gotham Book"/>
              </a:rPr>
              <a:t> </a:t>
            </a:r>
            <a:r>
              <a:rPr sz="1100" b="0" dirty="0">
                <a:solidFill>
                  <a:srgbClr val="000033"/>
                </a:solidFill>
                <a:latin typeface="Gotham Book"/>
                <a:cs typeface="Gotham Book"/>
              </a:rPr>
              <a:t>ensuring</a:t>
            </a:r>
            <a:r>
              <a:rPr sz="1100" b="0" spc="-5" dirty="0">
                <a:solidFill>
                  <a:srgbClr val="000033"/>
                </a:solidFill>
                <a:latin typeface="Gotham Book"/>
                <a:cs typeface="Gotham Book"/>
              </a:rPr>
              <a:t> </a:t>
            </a:r>
            <a:r>
              <a:rPr sz="1100" b="0" dirty="0">
                <a:solidFill>
                  <a:srgbClr val="000033"/>
                </a:solidFill>
                <a:latin typeface="Gotham Book"/>
                <a:cs typeface="Gotham Book"/>
              </a:rPr>
              <a:t>long-term</a:t>
            </a:r>
            <a:r>
              <a:rPr sz="1100" b="0" spc="-5" dirty="0">
                <a:solidFill>
                  <a:srgbClr val="000033"/>
                </a:solidFill>
                <a:latin typeface="Gotham Book"/>
                <a:cs typeface="Gotham Book"/>
              </a:rPr>
              <a:t> </a:t>
            </a:r>
            <a:r>
              <a:rPr sz="1100" b="0" spc="-10" dirty="0">
                <a:solidFill>
                  <a:srgbClr val="000033"/>
                </a:solidFill>
                <a:latin typeface="Gotham Book"/>
                <a:cs typeface="Gotham Book"/>
              </a:rPr>
              <a:t>productivity.</a:t>
            </a:r>
            <a:r>
              <a:rPr sz="1100" b="0" spc="-5" dirty="0">
                <a:solidFill>
                  <a:srgbClr val="000033"/>
                </a:solidFill>
                <a:latin typeface="Gotham Book"/>
                <a:cs typeface="Gotham Book"/>
              </a:rPr>
              <a:t> </a:t>
            </a:r>
            <a:r>
              <a:rPr sz="1100" b="0" dirty="0">
                <a:solidFill>
                  <a:srgbClr val="000033"/>
                </a:solidFill>
                <a:latin typeface="Gotham Book"/>
                <a:cs typeface="Gotham Book"/>
              </a:rPr>
              <a:t>As</a:t>
            </a:r>
            <a:r>
              <a:rPr sz="1100" b="0" spc="-5" dirty="0">
                <a:solidFill>
                  <a:srgbClr val="000033"/>
                </a:solidFill>
                <a:latin typeface="Gotham Book"/>
                <a:cs typeface="Gotham Book"/>
              </a:rPr>
              <a:t> </a:t>
            </a:r>
            <a:r>
              <a:rPr sz="1100" b="0" spc="-10" dirty="0">
                <a:solidFill>
                  <a:srgbClr val="000033"/>
                </a:solidFill>
                <a:latin typeface="Gotham Book"/>
                <a:cs typeface="Gotham Book"/>
              </a:rPr>
              <a:t>fiduciaries </a:t>
            </a:r>
            <a:r>
              <a:rPr sz="1100" b="0" dirty="0">
                <a:solidFill>
                  <a:srgbClr val="000033"/>
                </a:solidFill>
                <a:latin typeface="Gotham Book"/>
                <a:cs typeface="Gotham Book"/>
              </a:rPr>
              <a:t>for</a:t>
            </a:r>
            <a:r>
              <a:rPr sz="1100" b="0" spc="-60" dirty="0">
                <a:solidFill>
                  <a:srgbClr val="000033"/>
                </a:solidFill>
                <a:latin typeface="Gotham Book"/>
                <a:cs typeface="Gotham Book"/>
              </a:rPr>
              <a:t> </a:t>
            </a:r>
            <a:r>
              <a:rPr sz="1100" b="0" dirty="0">
                <a:solidFill>
                  <a:srgbClr val="000033"/>
                </a:solidFill>
                <a:latin typeface="Gotham Book"/>
                <a:cs typeface="Gotham Book"/>
              </a:rPr>
              <a:t>these</a:t>
            </a:r>
            <a:r>
              <a:rPr sz="1100" b="0" spc="-45" dirty="0">
                <a:solidFill>
                  <a:srgbClr val="000033"/>
                </a:solidFill>
                <a:latin typeface="Gotham Book"/>
                <a:cs typeface="Gotham Book"/>
              </a:rPr>
              <a:t> </a:t>
            </a:r>
            <a:r>
              <a:rPr sz="1100" b="0" dirty="0">
                <a:solidFill>
                  <a:srgbClr val="000033"/>
                </a:solidFill>
                <a:latin typeface="Gotham Book"/>
                <a:cs typeface="Gotham Book"/>
              </a:rPr>
              <a:t>farms,</a:t>
            </a:r>
            <a:r>
              <a:rPr sz="1100" b="0" spc="-45" dirty="0">
                <a:solidFill>
                  <a:srgbClr val="000033"/>
                </a:solidFill>
                <a:latin typeface="Gotham Book"/>
                <a:cs typeface="Gotham Book"/>
              </a:rPr>
              <a:t> </a:t>
            </a:r>
            <a:r>
              <a:rPr sz="1100" b="0" dirty="0">
                <a:solidFill>
                  <a:srgbClr val="000033"/>
                </a:solidFill>
                <a:latin typeface="Gotham Book"/>
                <a:cs typeface="Gotham Book"/>
              </a:rPr>
              <a:t>we</a:t>
            </a:r>
            <a:r>
              <a:rPr sz="1100" b="0" spc="-45" dirty="0">
                <a:solidFill>
                  <a:srgbClr val="000033"/>
                </a:solidFill>
                <a:latin typeface="Gotham Book"/>
                <a:cs typeface="Gotham Book"/>
              </a:rPr>
              <a:t> </a:t>
            </a:r>
            <a:r>
              <a:rPr sz="1100" b="0" spc="-10" dirty="0">
                <a:solidFill>
                  <a:srgbClr val="000033"/>
                </a:solidFill>
                <a:latin typeface="Gotham Book"/>
                <a:cs typeface="Gotham Book"/>
              </a:rPr>
              <a:t>encourage</a:t>
            </a:r>
            <a:r>
              <a:rPr sz="1100" b="0" spc="-50" dirty="0">
                <a:solidFill>
                  <a:srgbClr val="000033"/>
                </a:solidFill>
                <a:latin typeface="Gotham Book"/>
                <a:cs typeface="Gotham Book"/>
              </a:rPr>
              <a:t> </a:t>
            </a:r>
            <a:r>
              <a:rPr sz="1100" b="0" dirty="0">
                <a:solidFill>
                  <a:srgbClr val="000033"/>
                </a:solidFill>
                <a:latin typeface="Gotham Book"/>
                <a:cs typeface="Gotham Book"/>
              </a:rPr>
              <a:t>profitability</a:t>
            </a:r>
            <a:r>
              <a:rPr sz="1100" b="0" spc="-45" dirty="0">
                <a:solidFill>
                  <a:srgbClr val="000033"/>
                </a:solidFill>
                <a:latin typeface="Gotham Book"/>
                <a:cs typeface="Gotham Book"/>
              </a:rPr>
              <a:t> </a:t>
            </a:r>
            <a:r>
              <a:rPr sz="1100" b="0" dirty="0">
                <a:solidFill>
                  <a:srgbClr val="000033"/>
                </a:solidFill>
                <a:latin typeface="Gotham Book"/>
                <a:cs typeface="Gotham Book"/>
              </a:rPr>
              <a:t>while</a:t>
            </a:r>
            <a:r>
              <a:rPr sz="1100" b="0" spc="-45" dirty="0">
                <a:solidFill>
                  <a:srgbClr val="000033"/>
                </a:solidFill>
                <a:latin typeface="Gotham Book"/>
                <a:cs typeface="Gotham Book"/>
              </a:rPr>
              <a:t> </a:t>
            </a:r>
            <a:r>
              <a:rPr sz="1100" b="0" dirty="0">
                <a:solidFill>
                  <a:srgbClr val="000033"/>
                </a:solidFill>
                <a:latin typeface="Gotham Book"/>
                <a:cs typeface="Gotham Book"/>
              </a:rPr>
              <a:t>limiting</a:t>
            </a:r>
            <a:r>
              <a:rPr sz="1100" b="0" spc="-45" dirty="0">
                <a:solidFill>
                  <a:srgbClr val="000033"/>
                </a:solidFill>
                <a:latin typeface="Gotham Book"/>
                <a:cs typeface="Gotham Book"/>
              </a:rPr>
              <a:t> </a:t>
            </a:r>
            <a:r>
              <a:rPr sz="1100" b="0" spc="-20" dirty="0">
                <a:solidFill>
                  <a:srgbClr val="000033"/>
                </a:solidFill>
                <a:latin typeface="Gotham Book"/>
                <a:cs typeface="Gotham Book"/>
              </a:rPr>
              <a:t>risk </a:t>
            </a:r>
            <a:r>
              <a:rPr sz="1100" b="0" dirty="0">
                <a:solidFill>
                  <a:srgbClr val="000033"/>
                </a:solidFill>
                <a:latin typeface="Gotham Book"/>
                <a:cs typeface="Gotham Book"/>
              </a:rPr>
              <a:t>as</a:t>
            </a:r>
            <a:r>
              <a:rPr sz="1100" b="0" spc="110" dirty="0">
                <a:solidFill>
                  <a:srgbClr val="000033"/>
                </a:solidFill>
                <a:latin typeface="Gotham Book"/>
                <a:cs typeface="Gotham Book"/>
              </a:rPr>
              <a:t> </a:t>
            </a:r>
            <a:r>
              <a:rPr sz="1100" b="0" dirty="0">
                <a:solidFill>
                  <a:srgbClr val="000033"/>
                </a:solidFill>
                <a:latin typeface="Gotham Book"/>
                <a:cs typeface="Gotham Book"/>
              </a:rPr>
              <a:t>much</a:t>
            </a:r>
            <a:r>
              <a:rPr sz="1100" b="0" spc="114" dirty="0">
                <a:solidFill>
                  <a:srgbClr val="000033"/>
                </a:solidFill>
                <a:latin typeface="Gotham Book"/>
                <a:cs typeface="Gotham Book"/>
              </a:rPr>
              <a:t> </a:t>
            </a:r>
            <a:r>
              <a:rPr sz="1100" b="0" dirty="0">
                <a:solidFill>
                  <a:srgbClr val="000033"/>
                </a:solidFill>
                <a:latin typeface="Gotham Book"/>
                <a:cs typeface="Gotham Book"/>
              </a:rPr>
              <a:t>as</a:t>
            </a:r>
            <a:r>
              <a:rPr sz="1100" b="0" spc="114" dirty="0">
                <a:solidFill>
                  <a:srgbClr val="000033"/>
                </a:solidFill>
                <a:latin typeface="Gotham Book"/>
                <a:cs typeface="Gotham Book"/>
              </a:rPr>
              <a:t> </a:t>
            </a:r>
            <a:r>
              <a:rPr sz="1100" b="0" dirty="0">
                <a:solidFill>
                  <a:srgbClr val="000033"/>
                </a:solidFill>
                <a:latin typeface="Gotham Book"/>
                <a:cs typeface="Gotham Book"/>
              </a:rPr>
              <a:t>possible.</a:t>
            </a:r>
            <a:r>
              <a:rPr sz="1100" b="0" spc="114" dirty="0">
                <a:solidFill>
                  <a:srgbClr val="000033"/>
                </a:solidFill>
                <a:latin typeface="Gotham Book"/>
                <a:cs typeface="Gotham Book"/>
              </a:rPr>
              <a:t> </a:t>
            </a:r>
            <a:r>
              <a:rPr sz="1100" b="0" dirty="0">
                <a:solidFill>
                  <a:srgbClr val="000033"/>
                </a:solidFill>
                <a:latin typeface="Gotham Book"/>
                <a:cs typeface="Gotham Book"/>
              </a:rPr>
              <a:t>By</a:t>
            </a:r>
            <a:r>
              <a:rPr sz="1100" b="0" spc="114" dirty="0">
                <a:solidFill>
                  <a:srgbClr val="000033"/>
                </a:solidFill>
                <a:latin typeface="Gotham Book"/>
                <a:cs typeface="Gotham Book"/>
              </a:rPr>
              <a:t> </a:t>
            </a:r>
            <a:r>
              <a:rPr sz="1100" b="0" dirty="0">
                <a:solidFill>
                  <a:srgbClr val="000033"/>
                </a:solidFill>
                <a:latin typeface="Gotham Book"/>
                <a:cs typeface="Gotham Book"/>
              </a:rPr>
              <a:t>utilizing</a:t>
            </a:r>
            <a:r>
              <a:rPr sz="1100" b="0" spc="114" dirty="0">
                <a:solidFill>
                  <a:srgbClr val="000033"/>
                </a:solidFill>
                <a:latin typeface="Gotham Book"/>
                <a:cs typeface="Gotham Book"/>
              </a:rPr>
              <a:t> </a:t>
            </a:r>
            <a:r>
              <a:rPr sz="1100" b="0" dirty="0">
                <a:solidFill>
                  <a:srgbClr val="000033"/>
                </a:solidFill>
                <a:latin typeface="Gotham Book"/>
                <a:cs typeface="Gotham Book"/>
              </a:rPr>
              <a:t>a</a:t>
            </a:r>
            <a:r>
              <a:rPr sz="1100" b="0" spc="114" dirty="0">
                <a:solidFill>
                  <a:srgbClr val="000033"/>
                </a:solidFill>
                <a:latin typeface="Gotham Book"/>
                <a:cs typeface="Gotham Book"/>
              </a:rPr>
              <a:t> </a:t>
            </a:r>
            <a:r>
              <a:rPr sz="1100" b="0" dirty="0">
                <a:solidFill>
                  <a:srgbClr val="000033"/>
                </a:solidFill>
                <a:latin typeface="Gotham Book"/>
                <a:cs typeface="Gotham Book"/>
              </a:rPr>
              <a:t>flexible</a:t>
            </a:r>
            <a:r>
              <a:rPr sz="1100" b="0" spc="114" dirty="0">
                <a:solidFill>
                  <a:srgbClr val="000033"/>
                </a:solidFill>
                <a:latin typeface="Gotham Book"/>
                <a:cs typeface="Gotham Book"/>
              </a:rPr>
              <a:t> </a:t>
            </a:r>
            <a:r>
              <a:rPr sz="1100" b="0" dirty="0">
                <a:solidFill>
                  <a:srgbClr val="000033"/>
                </a:solidFill>
                <a:latin typeface="Gotham Book"/>
                <a:cs typeface="Gotham Book"/>
              </a:rPr>
              <a:t>cash</a:t>
            </a:r>
            <a:r>
              <a:rPr sz="1100" b="0" spc="114" dirty="0">
                <a:solidFill>
                  <a:srgbClr val="000033"/>
                </a:solidFill>
                <a:latin typeface="Gotham Book"/>
                <a:cs typeface="Gotham Book"/>
              </a:rPr>
              <a:t> </a:t>
            </a:r>
            <a:r>
              <a:rPr sz="1100" b="0" dirty="0">
                <a:solidFill>
                  <a:srgbClr val="000033"/>
                </a:solidFill>
                <a:latin typeface="Gotham Book"/>
                <a:cs typeface="Gotham Book"/>
              </a:rPr>
              <a:t>rent</a:t>
            </a:r>
            <a:r>
              <a:rPr sz="1100" b="0" spc="114" dirty="0">
                <a:solidFill>
                  <a:srgbClr val="000033"/>
                </a:solidFill>
                <a:latin typeface="Gotham Book"/>
                <a:cs typeface="Gotham Book"/>
              </a:rPr>
              <a:t> </a:t>
            </a:r>
            <a:r>
              <a:rPr sz="1100" b="0" spc="-10" dirty="0">
                <a:solidFill>
                  <a:srgbClr val="000033"/>
                </a:solidFill>
                <a:latin typeface="Gotham Book"/>
                <a:cs typeface="Gotham Book"/>
              </a:rPr>
              <a:t>lease, </a:t>
            </a:r>
            <a:r>
              <a:rPr sz="1100" b="0" dirty="0">
                <a:solidFill>
                  <a:srgbClr val="000033"/>
                </a:solidFill>
                <a:latin typeface="Gotham Book"/>
                <a:cs typeface="Gotham Book"/>
              </a:rPr>
              <a:t>the</a:t>
            </a:r>
            <a:r>
              <a:rPr sz="1100" b="0" spc="-30" dirty="0">
                <a:solidFill>
                  <a:srgbClr val="000033"/>
                </a:solidFill>
                <a:latin typeface="Gotham Book"/>
                <a:cs typeface="Gotham Book"/>
              </a:rPr>
              <a:t> </a:t>
            </a:r>
            <a:r>
              <a:rPr sz="1100" b="0" dirty="0">
                <a:solidFill>
                  <a:srgbClr val="000033"/>
                </a:solidFill>
                <a:latin typeface="Gotham Book"/>
                <a:cs typeface="Gotham Book"/>
              </a:rPr>
              <a:t>University</a:t>
            </a:r>
            <a:r>
              <a:rPr sz="1100" b="0" spc="-25" dirty="0">
                <a:solidFill>
                  <a:srgbClr val="000033"/>
                </a:solidFill>
                <a:latin typeface="Gotham Book"/>
                <a:cs typeface="Gotham Book"/>
              </a:rPr>
              <a:t> </a:t>
            </a:r>
            <a:r>
              <a:rPr sz="1100" b="0" dirty="0">
                <a:solidFill>
                  <a:srgbClr val="000033"/>
                </a:solidFill>
                <a:latin typeface="Gotham Book"/>
                <a:cs typeface="Gotham Book"/>
              </a:rPr>
              <a:t>stays</a:t>
            </a:r>
            <a:r>
              <a:rPr sz="1100" b="0" spc="-25" dirty="0">
                <a:solidFill>
                  <a:srgbClr val="000033"/>
                </a:solidFill>
                <a:latin typeface="Gotham Book"/>
                <a:cs typeface="Gotham Book"/>
              </a:rPr>
              <a:t> </a:t>
            </a:r>
            <a:r>
              <a:rPr sz="1100" b="0" dirty="0">
                <a:solidFill>
                  <a:srgbClr val="000033"/>
                </a:solidFill>
                <a:latin typeface="Gotham Book"/>
                <a:cs typeface="Gotham Book"/>
              </a:rPr>
              <a:t>current</a:t>
            </a:r>
            <a:r>
              <a:rPr sz="1100" b="0" spc="-30" dirty="0">
                <a:solidFill>
                  <a:srgbClr val="000033"/>
                </a:solidFill>
                <a:latin typeface="Gotham Book"/>
                <a:cs typeface="Gotham Book"/>
              </a:rPr>
              <a:t> </a:t>
            </a:r>
            <a:r>
              <a:rPr sz="1100" b="0" dirty="0">
                <a:solidFill>
                  <a:srgbClr val="000033"/>
                </a:solidFill>
                <a:latin typeface="Gotham Book"/>
                <a:cs typeface="Gotham Book"/>
              </a:rPr>
              <a:t>with</a:t>
            </a:r>
            <a:r>
              <a:rPr sz="1100" b="0" spc="-25" dirty="0">
                <a:solidFill>
                  <a:srgbClr val="000033"/>
                </a:solidFill>
                <a:latin typeface="Gotham Book"/>
                <a:cs typeface="Gotham Book"/>
              </a:rPr>
              <a:t> </a:t>
            </a:r>
            <a:r>
              <a:rPr sz="1100" b="0" dirty="0">
                <a:solidFill>
                  <a:srgbClr val="000033"/>
                </a:solidFill>
                <a:latin typeface="Gotham Book"/>
                <a:cs typeface="Gotham Book"/>
              </a:rPr>
              <a:t>agricultural</a:t>
            </a:r>
            <a:r>
              <a:rPr sz="1100" b="0" spc="-25" dirty="0">
                <a:solidFill>
                  <a:srgbClr val="000033"/>
                </a:solidFill>
                <a:latin typeface="Gotham Book"/>
                <a:cs typeface="Gotham Book"/>
              </a:rPr>
              <a:t> </a:t>
            </a:r>
            <a:r>
              <a:rPr sz="1100" b="0" dirty="0">
                <a:solidFill>
                  <a:srgbClr val="000033"/>
                </a:solidFill>
                <a:latin typeface="Gotham Book"/>
                <a:cs typeface="Gotham Book"/>
              </a:rPr>
              <a:t>market</a:t>
            </a:r>
            <a:r>
              <a:rPr sz="1100" b="0" spc="-25" dirty="0">
                <a:solidFill>
                  <a:srgbClr val="000033"/>
                </a:solidFill>
                <a:latin typeface="Gotham Book"/>
                <a:cs typeface="Gotham Book"/>
              </a:rPr>
              <a:t> </a:t>
            </a:r>
            <a:r>
              <a:rPr sz="1100" b="0" spc="-10" dirty="0">
                <a:solidFill>
                  <a:srgbClr val="000033"/>
                </a:solidFill>
                <a:latin typeface="Gotham Book"/>
                <a:cs typeface="Gotham Book"/>
              </a:rPr>
              <a:t>prices.</a:t>
            </a:r>
            <a:endParaRPr sz="1100">
              <a:latin typeface="Gotham Book"/>
              <a:cs typeface="Gotham Book"/>
            </a:endParaRPr>
          </a:p>
        </p:txBody>
      </p:sp>
      <p:sp>
        <p:nvSpPr>
          <p:cNvPr id="12" name="object 12"/>
          <p:cNvSpPr txBox="1"/>
          <p:nvPr/>
        </p:nvSpPr>
        <p:spPr>
          <a:xfrm>
            <a:off x="461916" y="4053204"/>
            <a:ext cx="4178300" cy="1184275"/>
          </a:xfrm>
          <a:prstGeom prst="rect">
            <a:avLst/>
          </a:prstGeom>
        </p:spPr>
        <p:txBody>
          <a:bodyPr vert="horz" wrap="square" lIns="0" tIns="20320" rIns="0" bIns="0" rtlCol="0">
            <a:spAutoFit/>
          </a:bodyPr>
          <a:lstStyle/>
          <a:p>
            <a:pPr marL="12700" marR="5080" algn="just">
              <a:lnSpc>
                <a:spcPts val="1300"/>
              </a:lnSpc>
              <a:spcBef>
                <a:spcPts val="160"/>
              </a:spcBef>
            </a:pPr>
            <a:r>
              <a:rPr sz="1100" b="0" spc="-10" dirty="0">
                <a:solidFill>
                  <a:srgbClr val="000033"/>
                </a:solidFill>
                <a:latin typeface="Gotham Book"/>
                <a:cs typeface="Gotham Book"/>
              </a:rPr>
              <a:t>Earnings</a:t>
            </a:r>
            <a:r>
              <a:rPr sz="1100" b="0" spc="-30" dirty="0">
                <a:solidFill>
                  <a:srgbClr val="000033"/>
                </a:solidFill>
                <a:latin typeface="Gotham Book"/>
                <a:cs typeface="Gotham Book"/>
              </a:rPr>
              <a:t> from </a:t>
            </a:r>
            <a:r>
              <a:rPr sz="1100" b="0" spc="-20" dirty="0">
                <a:solidFill>
                  <a:srgbClr val="000033"/>
                </a:solidFill>
                <a:latin typeface="Gotham Book"/>
                <a:cs typeface="Gotham Book"/>
              </a:rPr>
              <a:t>endowment</a:t>
            </a:r>
            <a:r>
              <a:rPr sz="1100" b="0" spc="-30" dirty="0">
                <a:solidFill>
                  <a:srgbClr val="000033"/>
                </a:solidFill>
                <a:latin typeface="Gotham Book"/>
                <a:cs typeface="Gotham Book"/>
              </a:rPr>
              <a:t> </a:t>
            </a:r>
            <a:r>
              <a:rPr sz="1100" b="0" spc="-25" dirty="0">
                <a:solidFill>
                  <a:srgbClr val="000033"/>
                </a:solidFill>
                <a:latin typeface="Gotham Book"/>
                <a:cs typeface="Gotham Book"/>
              </a:rPr>
              <a:t>farms</a:t>
            </a:r>
            <a:r>
              <a:rPr sz="1100" b="0" spc="-30" dirty="0">
                <a:solidFill>
                  <a:srgbClr val="000033"/>
                </a:solidFill>
                <a:latin typeface="Gotham Book"/>
                <a:cs typeface="Gotham Book"/>
              </a:rPr>
              <a:t> </a:t>
            </a:r>
            <a:r>
              <a:rPr sz="1100" b="0" spc="-10" dirty="0">
                <a:solidFill>
                  <a:srgbClr val="000033"/>
                </a:solidFill>
                <a:latin typeface="Gotham Book"/>
                <a:cs typeface="Gotham Book"/>
              </a:rPr>
              <a:t>support</a:t>
            </a:r>
            <a:r>
              <a:rPr sz="1100" b="0" spc="-30" dirty="0">
                <a:solidFill>
                  <a:srgbClr val="000033"/>
                </a:solidFill>
                <a:latin typeface="Gotham Book"/>
                <a:cs typeface="Gotham Book"/>
              </a:rPr>
              <a:t> </a:t>
            </a:r>
            <a:r>
              <a:rPr sz="1100" b="0" spc="-20" dirty="0">
                <a:solidFill>
                  <a:srgbClr val="000033"/>
                </a:solidFill>
                <a:latin typeface="Gotham Book"/>
                <a:cs typeface="Gotham Book"/>
              </a:rPr>
              <a:t>University</a:t>
            </a:r>
            <a:r>
              <a:rPr sz="1100" b="0" spc="-25" dirty="0">
                <a:solidFill>
                  <a:srgbClr val="000033"/>
                </a:solidFill>
                <a:latin typeface="Gotham Book"/>
                <a:cs typeface="Gotham Book"/>
              </a:rPr>
              <a:t> </a:t>
            </a:r>
            <a:r>
              <a:rPr sz="1100" b="0" spc="-10" dirty="0">
                <a:solidFill>
                  <a:srgbClr val="000033"/>
                </a:solidFill>
                <a:latin typeface="Gotham Book"/>
                <a:cs typeface="Gotham Book"/>
              </a:rPr>
              <a:t>research, </a:t>
            </a:r>
            <a:r>
              <a:rPr sz="1100" b="0" dirty="0">
                <a:solidFill>
                  <a:srgbClr val="000033"/>
                </a:solidFill>
                <a:latin typeface="Gotham Book"/>
                <a:cs typeface="Gotham Book"/>
              </a:rPr>
              <a:t>student</a:t>
            </a:r>
            <a:r>
              <a:rPr sz="1100" b="0" spc="85" dirty="0">
                <a:solidFill>
                  <a:srgbClr val="000033"/>
                </a:solidFill>
                <a:latin typeface="Gotham Book"/>
                <a:cs typeface="Gotham Book"/>
              </a:rPr>
              <a:t> </a:t>
            </a:r>
            <a:r>
              <a:rPr sz="1100" b="0" dirty="0">
                <a:solidFill>
                  <a:srgbClr val="000033"/>
                </a:solidFill>
                <a:latin typeface="Gotham Book"/>
                <a:cs typeface="Gotham Book"/>
              </a:rPr>
              <a:t>fellowships,</a:t>
            </a:r>
            <a:r>
              <a:rPr sz="1100" b="0" spc="100" dirty="0">
                <a:solidFill>
                  <a:srgbClr val="000033"/>
                </a:solidFill>
                <a:latin typeface="Gotham Book"/>
                <a:cs typeface="Gotham Book"/>
              </a:rPr>
              <a:t> </a:t>
            </a:r>
            <a:r>
              <a:rPr sz="1100" b="0" dirty="0">
                <a:solidFill>
                  <a:srgbClr val="000033"/>
                </a:solidFill>
                <a:latin typeface="Gotham Book"/>
                <a:cs typeface="Gotham Book"/>
              </a:rPr>
              <a:t>scholarships,</a:t>
            </a:r>
            <a:r>
              <a:rPr sz="1100" b="0" spc="100" dirty="0">
                <a:solidFill>
                  <a:srgbClr val="000033"/>
                </a:solidFill>
                <a:latin typeface="Gotham Book"/>
                <a:cs typeface="Gotham Book"/>
              </a:rPr>
              <a:t> </a:t>
            </a:r>
            <a:r>
              <a:rPr sz="1100" b="0" dirty="0">
                <a:solidFill>
                  <a:srgbClr val="000033"/>
                </a:solidFill>
                <a:latin typeface="Gotham Book"/>
                <a:cs typeface="Gotham Book"/>
              </a:rPr>
              <a:t>and</a:t>
            </a:r>
            <a:r>
              <a:rPr sz="1100" b="0" spc="100" dirty="0">
                <a:solidFill>
                  <a:srgbClr val="000033"/>
                </a:solidFill>
                <a:latin typeface="Gotham Book"/>
                <a:cs typeface="Gotham Book"/>
              </a:rPr>
              <a:t> </a:t>
            </a:r>
            <a:r>
              <a:rPr sz="1100" b="0" dirty="0">
                <a:solidFill>
                  <a:srgbClr val="000033"/>
                </a:solidFill>
                <a:latin typeface="Gotham Book"/>
                <a:cs typeface="Gotham Book"/>
              </a:rPr>
              <a:t>student</a:t>
            </a:r>
            <a:r>
              <a:rPr sz="1100" b="0" spc="100" dirty="0">
                <a:solidFill>
                  <a:srgbClr val="000033"/>
                </a:solidFill>
                <a:latin typeface="Gotham Book"/>
                <a:cs typeface="Gotham Book"/>
              </a:rPr>
              <a:t> </a:t>
            </a:r>
            <a:r>
              <a:rPr sz="1100" b="0" dirty="0">
                <a:solidFill>
                  <a:srgbClr val="000033"/>
                </a:solidFill>
                <a:latin typeface="Gotham Book"/>
                <a:cs typeface="Gotham Book"/>
              </a:rPr>
              <a:t>loans.</a:t>
            </a:r>
            <a:r>
              <a:rPr sz="1100" b="0" spc="100" dirty="0">
                <a:solidFill>
                  <a:srgbClr val="000033"/>
                </a:solidFill>
                <a:latin typeface="Gotham Book"/>
                <a:cs typeface="Gotham Book"/>
              </a:rPr>
              <a:t> </a:t>
            </a:r>
            <a:r>
              <a:rPr sz="1100" b="0" spc="-10" dirty="0">
                <a:solidFill>
                  <a:srgbClr val="000033"/>
                </a:solidFill>
                <a:latin typeface="Gotham Book"/>
                <a:cs typeface="Gotham Book"/>
              </a:rPr>
              <a:t>These </a:t>
            </a:r>
            <a:r>
              <a:rPr sz="1100" b="0" dirty="0">
                <a:solidFill>
                  <a:srgbClr val="000033"/>
                </a:solidFill>
                <a:latin typeface="Gotham Book"/>
                <a:cs typeface="Gotham Book"/>
              </a:rPr>
              <a:t>returns</a:t>
            </a:r>
            <a:r>
              <a:rPr sz="1100" b="0" spc="315" dirty="0">
                <a:solidFill>
                  <a:srgbClr val="000033"/>
                </a:solidFill>
                <a:latin typeface="Gotham Book"/>
                <a:cs typeface="Gotham Book"/>
              </a:rPr>
              <a:t> </a:t>
            </a:r>
            <a:r>
              <a:rPr sz="1100" b="0" dirty="0">
                <a:solidFill>
                  <a:srgbClr val="000033"/>
                </a:solidFill>
                <a:latin typeface="Gotham Book"/>
                <a:cs typeface="Gotham Book"/>
              </a:rPr>
              <a:t>also</a:t>
            </a:r>
            <a:r>
              <a:rPr sz="1100" b="0" spc="315" dirty="0">
                <a:solidFill>
                  <a:srgbClr val="000033"/>
                </a:solidFill>
                <a:latin typeface="Gotham Book"/>
                <a:cs typeface="Gotham Book"/>
              </a:rPr>
              <a:t> </a:t>
            </a:r>
            <a:r>
              <a:rPr sz="1100" b="0" dirty="0">
                <a:solidFill>
                  <a:srgbClr val="000033"/>
                </a:solidFill>
                <a:latin typeface="Gotham Book"/>
                <a:cs typeface="Gotham Book"/>
              </a:rPr>
              <a:t>support</a:t>
            </a:r>
            <a:r>
              <a:rPr sz="1100" b="0" spc="320" dirty="0">
                <a:solidFill>
                  <a:srgbClr val="000033"/>
                </a:solidFill>
                <a:latin typeface="Gotham Book"/>
                <a:cs typeface="Gotham Book"/>
              </a:rPr>
              <a:t> </a:t>
            </a:r>
            <a:r>
              <a:rPr sz="1100" b="0" dirty="0">
                <a:solidFill>
                  <a:srgbClr val="000033"/>
                </a:solidFill>
                <a:latin typeface="Gotham Book"/>
                <a:cs typeface="Gotham Book"/>
              </a:rPr>
              <a:t>4-H</a:t>
            </a:r>
            <a:r>
              <a:rPr sz="1100" b="0" spc="315" dirty="0">
                <a:solidFill>
                  <a:srgbClr val="000033"/>
                </a:solidFill>
                <a:latin typeface="Gotham Book"/>
                <a:cs typeface="Gotham Book"/>
              </a:rPr>
              <a:t> </a:t>
            </a:r>
            <a:r>
              <a:rPr sz="1100" b="0" dirty="0">
                <a:solidFill>
                  <a:srgbClr val="000033"/>
                </a:solidFill>
                <a:latin typeface="Gotham Book"/>
                <a:cs typeface="Gotham Book"/>
              </a:rPr>
              <a:t>activities</a:t>
            </a:r>
            <a:r>
              <a:rPr sz="1100" b="0" spc="315" dirty="0">
                <a:solidFill>
                  <a:srgbClr val="000033"/>
                </a:solidFill>
                <a:latin typeface="Gotham Book"/>
                <a:cs typeface="Gotham Book"/>
              </a:rPr>
              <a:t> </a:t>
            </a:r>
            <a:r>
              <a:rPr sz="1100" b="0" dirty="0">
                <a:solidFill>
                  <a:srgbClr val="000033"/>
                </a:solidFill>
                <a:latin typeface="Gotham Book"/>
                <a:cs typeface="Gotham Book"/>
              </a:rPr>
              <a:t>and</a:t>
            </a:r>
            <a:r>
              <a:rPr sz="1100" b="0" spc="320" dirty="0">
                <a:solidFill>
                  <a:srgbClr val="000033"/>
                </a:solidFill>
                <a:latin typeface="Gotham Book"/>
                <a:cs typeface="Gotham Book"/>
              </a:rPr>
              <a:t> </a:t>
            </a:r>
            <a:r>
              <a:rPr sz="1100" b="0" dirty="0">
                <a:solidFill>
                  <a:srgbClr val="000033"/>
                </a:solidFill>
                <a:latin typeface="Gotham Book"/>
                <a:cs typeface="Gotham Book"/>
              </a:rPr>
              <a:t>operation</a:t>
            </a:r>
            <a:r>
              <a:rPr sz="1100" b="0" spc="315" dirty="0">
                <a:solidFill>
                  <a:srgbClr val="000033"/>
                </a:solidFill>
                <a:latin typeface="Gotham Book"/>
                <a:cs typeface="Gotham Book"/>
              </a:rPr>
              <a:t> </a:t>
            </a:r>
            <a:r>
              <a:rPr sz="1100" b="0" dirty="0">
                <a:solidFill>
                  <a:srgbClr val="000033"/>
                </a:solidFill>
                <a:latin typeface="Gotham Book"/>
                <a:cs typeface="Gotham Book"/>
              </a:rPr>
              <a:t>of</a:t>
            </a:r>
            <a:r>
              <a:rPr sz="1100" b="0" spc="320" dirty="0">
                <a:solidFill>
                  <a:srgbClr val="000033"/>
                </a:solidFill>
                <a:latin typeface="Gotham Book"/>
                <a:cs typeface="Gotham Book"/>
              </a:rPr>
              <a:t> </a:t>
            </a:r>
            <a:r>
              <a:rPr sz="1100" b="0" spc="-25" dirty="0">
                <a:solidFill>
                  <a:srgbClr val="000033"/>
                </a:solidFill>
                <a:latin typeface="Gotham Book"/>
                <a:cs typeface="Gotham Book"/>
              </a:rPr>
              <a:t>the </a:t>
            </a:r>
            <a:r>
              <a:rPr sz="1100" b="0" dirty="0">
                <a:solidFill>
                  <a:srgbClr val="000033"/>
                </a:solidFill>
                <a:latin typeface="Gotham Book"/>
                <a:cs typeface="Gotham Book"/>
              </a:rPr>
              <a:t>Allerton</a:t>
            </a:r>
            <a:r>
              <a:rPr sz="1100" b="0" spc="315" dirty="0">
                <a:solidFill>
                  <a:srgbClr val="000033"/>
                </a:solidFill>
                <a:latin typeface="Gotham Book"/>
                <a:cs typeface="Gotham Book"/>
              </a:rPr>
              <a:t> </a:t>
            </a:r>
            <a:r>
              <a:rPr sz="1100" b="0" dirty="0">
                <a:solidFill>
                  <a:srgbClr val="000033"/>
                </a:solidFill>
                <a:latin typeface="Gotham Book"/>
                <a:cs typeface="Gotham Book"/>
              </a:rPr>
              <a:t>Park</a:t>
            </a:r>
            <a:r>
              <a:rPr sz="1100" b="0" spc="315" dirty="0">
                <a:solidFill>
                  <a:srgbClr val="000033"/>
                </a:solidFill>
                <a:latin typeface="Gotham Book"/>
                <a:cs typeface="Gotham Book"/>
              </a:rPr>
              <a:t> </a:t>
            </a:r>
            <a:r>
              <a:rPr sz="1100" b="0" dirty="0">
                <a:solidFill>
                  <a:srgbClr val="000033"/>
                </a:solidFill>
                <a:latin typeface="Gotham Book"/>
                <a:cs typeface="Gotham Book"/>
              </a:rPr>
              <a:t>and</a:t>
            </a:r>
            <a:r>
              <a:rPr sz="1100" b="0" spc="315" dirty="0">
                <a:solidFill>
                  <a:srgbClr val="000033"/>
                </a:solidFill>
                <a:latin typeface="Gotham Book"/>
                <a:cs typeface="Gotham Book"/>
              </a:rPr>
              <a:t> </a:t>
            </a:r>
            <a:r>
              <a:rPr sz="1100" b="0" dirty="0">
                <a:solidFill>
                  <a:srgbClr val="000033"/>
                </a:solidFill>
                <a:latin typeface="Gotham Book"/>
                <a:cs typeface="Gotham Book"/>
              </a:rPr>
              <a:t>Retreat</a:t>
            </a:r>
            <a:r>
              <a:rPr sz="1100" b="0" spc="315" dirty="0">
                <a:solidFill>
                  <a:srgbClr val="000033"/>
                </a:solidFill>
                <a:latin typeface="Gotham Book"/>
                <a:cs typeface="Gotham Book"/>
              </a:rPr>
              <a:t> </a:t>
            </a:r>
            <a:r>
              <a:rPr sz="1100" b="0" dirty="0">
                <a:solidFill>
                  <a:srgbClr val="000033"/>
                </a:solidFill>
                <a:latin typeface="Gotham Book"/>
                <a:cs typeface="Gotham Book"/>
              </a:rPr>
              <a:t>Center.</a:t>
            </a:r>
            <a:r>
              <a:rPr sz="1100" b="0" spc="315" dirty="0">
                <a:solidFill>
                  <a:srgbClr val="000033"/>
                </a:solidFill>
                <a:latin typeface="Gotham Book"/>
                <a:cs typeface="Gotham Book"/>
              </a:rPr>
              <a:t> </a:t>
            </a:r>
            <a:r>
              <a:rPr sz="1100" b="0" dirty="0">
                <a:solidFill>
                  <a:srgbClr val="000033"/>
                </a:solidFill>
                <a:latin typeface="Gotham Book"/>
                <a:cs typeface="Gotham Book"/>
              </a:rPr>
              <a:t>Our</a:t>
            </a:r>
            <a:r>
              <a:rPr sz="1100" b="0" spc="320" dirty="0">
                <a:solidFill>
                  <a:srgbClr val="000033"/>
                </a:solidFill>
                <a:latin typeface="Gotham Book"/>
                <a:cs typeface="Gotham Book"/>
              </a:rPr>
              <a:t> </a:t>
            </a:r>
            <a:r>
              <a:rPr sz="1100" b="0" dirty="0">
                <a:solidFill>
                  <a:srgbClr val="000033"/>
                </a:solidFill>
                <a:latin typeface="Gotham Book"/>
                <a:cs typeface="Gotham Book"/>
              </a:rPr>
              <a:t>presence</a:t>
            </a:r>
            <a:r>
              <a:rPr sz="1100" b="0" spc="315" dirty="0">
                <a:solidFill>
                  <a:srgbClr val="000033"/>
                </a:solidFill>
                <a:latin typeface="Gotham Book"/>
                <a:cs typeface="Gotham Book"/>
              </a:rPr>
              <a:t> </a:t>
            </a:r>
            <a:r>
              <a:rPr sz="1100" b="0" dirty="0">
                <a:solidFill>
                  <a:srgbClr val="000033"/>
                </a:solidFill>
                <a:latin typeface="Gotham Book"/>
                <a:cs typeface="Gotham Book"/>
              </a:rPr>
              <a:t>in</a:t>
            </a:r>
            <a:r>
              <a:rPr sz="1100" b="0" spc="315" dirty="0">
                <a:solidFill>
                  <a:srgbClr val="000033"/>
                </a:solidFill>
                <a:latin typeface="Gotham Book"/>
                <a:cs typeface="Gotham Book"/>
              </a:rPr>
              <a:t> </a:t>
            </a:r>
            <a:r>
              <a:rPr sz="1100" b="0" spc="-20" dirty="0">
                <a:solidFill>
                  <a:srgbClr val="000033"/>
                </a:solidFill>
                <a:latin typeface="Gotham Book"/>
                <a:cs typeface="Gotham Book"/>
              </a:rPr>
              <a:t>each </a:t>
            </a:r>
            <a:r>
              <a:rPr sz="1100" b="0" dirty="0">
                <a:solidFill>
                  <a:srgbClr val="000033"/>
                </a:solidFill>
                <a:latin typeface="Gotham Book"/>
                <a:cs typeface="Gotham Book"/>
              </a:rPr>
              <a:t>farming</a:t>
            </a:r>
            <a:r>
              <a:rPr sz="1100" b="0" spc="434" dirty="0">
                <a:solidFill>
                  <a:srgbClr val="000033"/>
                </a:solidFill>
                <a:latin typeface="Gotham Book"/>
                <a:cs typeface="Gotham Book"/>
              </a:rPr>
              <a:t> </a:t>
            </a:r>
            <a:r>
              <a:rPr sz="1100" b="0" dirty="0">
                <a:solidFill>
                  <a:srgbClr val="000033"/>
                </a:solidFill>
                <a:latin typeface="Gotham Book"/>
                <a:cs typeface="Gotham Book"/>
              </a:rPr>
              <a:t>community</a:t>
            </a:r>
            <a:r>
              <a:rPr sz="1100" b="0" spc="434" dirty="0">
                <a:solidFill>
                  <a:srgbClr val="000033"/>
                </a:solidFill>
                <a:latin typeface="Gotham Book"/>
                <a:cs typeface="Gotham Book"/>
              </a:rPr>
              <a:t> </a:t>
            </a:r>
            <a:r>
              <a:rPr sz="1100" b="0" dirty="0">
                <a:solidFill>
                  <a:srgbClr val="000033"/>
                </a:solidFill>
                <a:latin typeface="Gotham Book"/>
                <a:cs typeface="Gotham Book"/>
              </a:rPr>
              <a:t>builds</a:t>
            </a:r>
            <a:r>
              <a:rPr sz="1100" b="0" spc="440" dirty="0">
                <a:solidFill>
                  <a:srgbClr val="000033"/>
                </a:solidFill>
                <a:latin typeface="Gotham Book"/>
                <a:cs typeface="Gotham Book"/>
              </a:rPr>
              <a:t> </a:t>
            </a:r>
            <a:r>
              <a:rPr sz="1100" b="0" dirty="0">
                <a:solidFill>
                  <a:srgbClr val="000033"/>
                </a:solidFill>
                <a:latin typeface="Gotham Book"/>
                <a:cs typeface="Gotham Book"/>
              </a:rPr>
              <a:t>positive</a:t>
            </a:r>
            <a:r>
              <a:rPr sz="1100" b="0" spc="434" dirty="0">
                <a:solidFill>
                  <a:srgbClr val="000033"/>
                </a:solidFill>
                <a:latin typeface="Gotham Book"/>
                <a:cs typeface="Gotham Book"/>
              </a:rPr>
              <a:t> </a:t>
            </a:r>
            <a:r>
              <a:rPr sz="1100" b="0" dirty="0">
                <a:solidFill>
                  <a:srgbClr val="000033"/>
                </a:solidFill>
                <a:latin typeface="Gotham Book"/>
                <a:cs typeface="Gotham Book"/>
              </a:rPr>
              <a:t>public</a:t>
            </a:r>
            <a:r>
              <a:rPr sz="1100" b="0" spc="434" dirty="0">
                <a:solidFill>
                  <a:srgbClr val="000033"/>
                </a:solidFill>
                <a:latin typeface="Gotham Book"/>
                <a:cs typeface="Gotham Book"/>
              </a:rPr>
              <a:t> </a:t>
            </a:r>
            <a:r>
              <a:rPr sz="1100" b="0" dirty="0">
                <a:solidFill>
                  <a:srgbClr val="000033"/>
                </a:solidFill>
                <a:latin typeface="Gotham Book"/>
                <a:cs typeface="Gotham Book"/>
              </a:rPr>
              <a:t>relations</a:t>
            </a:r>
            <a:r>
              <a:rPr sz="1100" b="0" spc="440" dirty="0">
                <a:solidFill>
                  <a:srgbClr val="000033"/>
                </a:solidFill>
                <a:latin typeface="Gotham Book"/>
                <a:cs typeface="Gotham Book"/>
              </a:rPr>
              <a:t> </a:t>
            </a:r>
            <a:r>
              <a:rPr sz="1100" b="0" spc="-25" dirty="0">
                <a:solidFill>
                  <a:srgbClr val="000033"/>
                </a:solidFill>
                <a:latin typeface="Gotham Book"/>
                <a:cs typeface="Gotham Book"/>
              </a:rPr>
              <a:t>and </a:t>
            </a:r>
            <a:r>
              <a:rPr sz="1100" b="0" dirty="0">
                <a:solidFill>
                  <a:srgbClr val="000033"/>
                </a:solidFill>
                <a:latin typeface="Gotham Book"/>
                <a:cs typeface="Gotham Book"/>
              </a:rPr>
              <a:t>furthers</a:t>
            </a:r>
            <a:r>
              <a:rPr sz="1100" b="0" spc="315" dirty="0">
                <a:solidFill>
                  <a:srgbClr val="000033"/>
                </a:solidFill>
                <a:latin typeface="Gotham Book"/>
                <a:cs typeface="Gotham Book"/>
              </a:rPr>
              <a:t> </a:t>
            </a:r>
            <a:r>
              <a:rPr sz="1100" b="0" dirty="0">
                <a:solidFill>
                  <a:srgbClr val="000033"/>
                </a:solidFill>
                <a:latin typeface="Gotham Book"/>
                <a:cs typeface="Gotham Book"/>
              </a:rPr>
              <a:t>the</a:t>
            </a:r>
            <a:r>
              <a:rPr sz="1100" b="0" spc="315" dirty="0">
                <a:solidFill>
                  <a:srgbClr val="000033"/>
                </a:solidFill>
                <a:latin typeface="Gotham Book"/>
                <a:cs typeface="Gotham Book"/>
              </a:rPr>
              <a:t> </a:t>
            </a:r>
            <a:r>
              <a:rPr sz="1100" b="0" dirty="0">
                <a:solidFill>
                  <a:srgbClr val="000033"/>
                </a:solidFill>
                <a:latin typeface="Gotham Book"/>
                <a:cs typeface="Gotham Book"/>
              </a:rPr>
              <a:t>University’s</a:t>
            </a:r>
            <a:r>
              <a:rPr sz="1100" b="0" spc="315" dirty="0">
                <a:solidFill>
                  <a:srgbClr val="000033"/>
                </a:solidFill>
                <a:latin typeface="Gotham Book"/>
                <a:cs typeface="Gotham Book"/>
              </a:rPr>
              <a:t> </a:t>
            </a:r>
            <a:r>
              <a:rPr sz="1100" b="0" dirty="0">
                <a:solidFill>
                  <a:srgbClr val="000033"/>
                </a:solidFill>
                <a:latin typeface="Gotham Book"/>
                <a:cs typeface="Gotham Book"/>
              </a:rPr>
              <a:t>mission</a:t>
            </a:r>
            <a:r>
              <a:rPr sz="1100" b="0" spc="320" dirty="0">
                <a:solidFill>
                  <a:srgbClr val="000033"/>
                </a:solidFill>
                <a:latin typeface="Gotham Book"/>
                <a:cs typeface="Gotham Book"/>
              </a:rPr>
              <a:t> </a:t>
            </a:r>
            <a:r>
              <a:rPr sz="1100" b="0" dirty="0">
                <a:solidFill>
                  <a:srgbClr val="000033"/>
                </a:solidFill>
                <a:latin typeface="Gotham Book"/>
                <a:cs typeface="Gotham Book"/>
              </a:rPr>
              <a:t>and</a:t>
            </a:r>
            <a:r>
              <a:rPr sz="1100" b="0" spc="315" dirty="0">
                <a:solidFill>
                  <a:srgbClr val="000033"/>
                </a:solidFill>
                <a:latin typeface="Gotham Book"/>
                <a:cs typeface="Gotham Book"/>
              </a:rPr>
              <a:t> </a:t>
            </a:r>
            <a:r>
              <a:rPr sz="1100" b="0" dirty="0">
                <a:solidFill>
                  <a:srgbClr val="000033"/>
                </a:solidFill>
                <a:latin typeface="Gotham Book"/>
                <a:cs typeface="Gotham Book"/>
              </a:rPr>
              <a:t>vision</a:t>
            </a:r>
            <a:r>
              <a:rPr sz="1100" b="0" spc="315" dirty="0">
                <a:solidFill>
                  <a:srgbClr val="000033"/>
                </a:solidFill>
                <a:latin typeface="Gotham Book"/>
                <a:cs typeface="Gotham Book"/>
              </a:rPr>
              <a:t> </a:t>
            </a:r>
            <a:r>
              <a:rPr sz="1100" b="0" dirty="0">
                <a:solidFill>
                  <a:srgbClr val="000033"/>
                </a:solidFill>
                <a:latin typeface="Gotham Book"/>
                <a:cs typeface="Gotham Book"/>
              </a:rPr>
              <a:t>for</a:t>
            </a:r>
            <a:r>
              <a:rPr sz="1100" b="0" spc="320" dirty="0">
                <a:solidFill>
                  <a:srgbClr val="000033"/>
                </a:solidFill>
                <a:latin typeface="Gotham Book"/>
                <a:cs typeface="Gotham Book"/>
              </a:rPr>
              <a:t> </a:t>
            </a:r>
            <a:r>
              <a:rPr sz="1100" b="0" spc="-10" dirty="0">
                <a:solidFill>
                  <a:srgbClr val="000033"/>
                </a:solidFill>
                <a:latin typeface="Gotham Book"/>
                <a:cs typeface="Gotham Book"/>
              </a:rPr>
              <a:t>research, </a:t>
            </a:r>
            <a:r>
              <a:rPr sz="1100" b="0" dirty="0">
                <a:solidFill>
                  <a:srgbClr val="000033"/>
                </a:solidFill>
                <a:latin typeface="Gotham Book"/>
                <a:cs typeface="Gotham Book"/>
              </a:rPr>
              <a:t>public</a:t>
            </a:r>
            <a:r>
              <a:rPr sz="1100" b="0" spc="-15" dirty="0">
                <a:solidFill>
                  <a:srgbClr val="000033"/>
                </a:solidFill>
                <a:latin typeface="Gotham Book"/>
                <a:cs typeface="Gotham Book"/>
              </a:rPr>
              <a:t> </a:t>
            </a:r>
            <a:r>
              <a:rPr sz="1100" b="0" dirty="0">
                <a:solidFill>
                  <a:srgbClr val="000033"/>
                </a:solidFill>
                <a:latin typeface="Gotham Book"/>
                <a:cs typeface="Gotham Book"/>
              </a:rPr>
              <a:t>service,</a:t>
            </a:r>
            <a:r>
              <a:rPr sz="1100" b="0" spc="-15" dirty="0">
                <a:solidFill>
                  <a:srgbClr val="000033"/>
                </a:solidFill>
                <a:latin typeface="Gotham Book"/>
                <a:cs typeface="Gotham Book"/>
              </a:rPr>
              <a:t> </a:t>
            </a:r>
            <a:r>
              <a:rPr sz="1100" b="0" dirty="0">
                <a:solidFill>
                  <a:srgbClr val="000033"/>
                </a:solidFill>
                <a:latin typeface="Gotham Book"/>
                <a:cs typeface="Gotham Book"/>
              </a:rPr>
              <a:t>and</a:t>
            </a:r>
            <a:r>
              <a:rPr sz="1100" b="0" spc="-15" dirty="0">
                <a:solidFill>
                  <a:srgbClr val="000033"/>
                </a:solidFill>
                <a:latin typeface="Gotham Book"/>
                <a:cs typeface="Gotham Book"/>
              </a:rPr>
              <a:t> </a:t>
            </a:r>
            <a:r>
              <a:rPr sz="1100" b="0" dirty="0">
                <a:solidFill>
                  <a:srgbClr val="000033"/>
                </a:solidFill>
                <a:latin typeface="Gotham Book"/>
                <a:cs typeface="Gotham Book"/>
              </a:rPr>
              <a:t>economic</a:t>
            </a:r>
            <a:r>
              <a:rPr sz="1100" b="0" spc="-10" dirty="0">
                <a:solidFill>
                  <a:srgbClr val="000033"/>
                </a:solidFill>
                <a:latin typeface="Gotham Book"/>
                <a:cs typeface="Gotham Book"/>
              </a:rPr>
              <a:t> development.</a:t>
            </a:r>
            <a:endParaRPr sz="1100">
              <a:latin typeface="Gotham Book"/>
              <a:cs typeface="Gotham Book"/>
            </a:endParaRPr>
          </a:p>
        </p:txBody>
      </p:sp>
      <p:sp>
        <p:nvSpPr>
          <p:cNvPr id="13" name="object 13"/>
          <p:cNvSpPr txBox="1"/>
          <p:nvPr/>
        </p:nvSpPr>
        <p:spPr>
          <a:xfrm>
            <a:off x="5012435" y="1562607"/>
            <a:ext cx="2319020" cy="716915"/>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000033"/>
                </a:solidFill>
                <a:latin typeface="Gotham Bold"/>
                <a:cs typeface="Gotham Bold"/>
              </a:rPr>
              <a:t>BY</a:t>
            </a:r>
            <a:r>
              <a:rPr sz="1500" b="1" spc="-85" dirty="0">
                <a:solidFill>
                  <a:srgbClr val="000033"/>
                </a:solidFill>
                <a:latin typeface="Gotham Bold"/>
                <a:cs typeface="Gotham Bold"/>
              </a:rPr>
              <a:t> </a:t>
            </a:r>
            <a:r>
              <a:rPr sz="1500" b="1" spc="-35" dirty="0">
                <a:solidFill>
                  <a:srgbClr val="000033"/>
                </a:solidFill>
                <a:latin typeface="Gotham Bold"/>
                <a:cs typeface="Gotham Bold"/>
              </a:rPr>
              <a:t>THE</a:t>
            </a:r>
            <a:r>
              <a:rPr sz="1500" b="1" spc="-80" dirty="0">
                <a:solidFill>
                  <a:srgbClr val="000033"/>
                </a:solidFill>
                <a:latin typeface="Gotham Bold"/>
                <a:cs typeface="Gotham Bold"/>
              </a:rPr>
              <a:t> </a:t>
            </a:r>
            <a:r>
              <a:rPr sz="1500" b="1" spc="-10" dirty="0">
                <a:solidFill>
                  <a:srgbClr val="000033"/>
                </a:solidFill>
                <a:latin typeface="Gotham Bold"/>
                <a:cs typeface="Gotham Bold"/>
              </a:rPr>
              <a:t>NUMBERS</a:t>
            </a:r>
            <a:endParaRPr sz="1500">
              <a:latin typeface="Gotham Bold"/>
              <a:cs typeface="Gotham Bold"/>
            </a:endParaRPr>
          </a:p>
          <a:p>
            <a:pPr marL="762635" marR="5080" indent="-293370">
              <a:lnSpc>
                <a:spcPct val="113700"/>
              </a:lnSpc>
              <a:spcBef>
                <a:spcPts val="640"/>
              </a:spcBef>
            </a:pPr>
            <a:r>
              <a:rPr sz="1100" dirty="0">
                <a:solidFill>
                  <a:srgbClr val="000033"/>
                </a:solidFill>
                <a:latin typeface="Gotham Bold"/>
                <a:cs typeface="Gotham Bold"/>
              </a:rPr>
              <a:t>20</a:t>
            </a:r>
            <a:r>
              <a:rPr sz="1100" spc="254" dirty="0">
                <a:solidFill>
                  <a:srgbClr val="000033"/>
                </a:solidFill>
                <a:latin typeface="Gotham Bold"/>
                <a:cs typeface="Gotham Bold"/>
              </a:rPr>
              <a:t> </a:t>
            </a:r>
            <a:r>
              <a:rPr sz="1100" dirty="0">
                <a:solidFill>
                  <a:srgbClr val="006862"/>
                </a:solidFill>
                <a:latin typeface="Gotham Bold"/>
                <a:cs typeface="Gotham Bold"/>
              </a:rPr>
              <a:t>COUNTIES</a:t>
            </a:r>
            <a:r>
              <a:rPr sz="1100" spc="-35" dirty="0">
                <a:solidFill>
                  <a:srgbClr val="006862"/>
                </a:solidFill>
                <a:latin typeface="Gotham Bold"/>
                <a:cs typeface="Gotham Bold"/>
              </a:rPr>
              <a:t> </a:t>
            </a:r>
            <a:r>
              <a:rPr sz="1100" spc="-20" dirty="0">
                <a:solidFill>
                  <a:srgbClr val="006862"/>
                </a:solidFill>
                <a:latin typeface="Gotham Bold"/>
                <a:cs typeface="Gotham Bold"/>
              </a:rPr>
              <a:t>WITH </a:t>
            </a:r>
            <a:r>
              <a:rPr sz="1100" spc="-10" dirty="0">
                <a:solidFill>
                  <a:srgbClr val="006862"/>
                </a:solidFill>
                <a:latin typeface="Gotham Bold"/>
                <a:cs typeface="Gotham Bold"/>
              </a:rPr>
              <a:t>ENDOWMENT</a:t>
            </a:r>
            <a:r>
              <a:rPr sz="1100" spc="-5" dirty="0">
                <a:solidFill>
                  <a:srgbClr val="006862"/>
                </a:solidFill>
                <a:latin typeface="Gotham Bold"/>
                <a:cs typeface="Gotham Bold"/>
              </a:rPr>
              <a:t> </a:t>
            </a:r>
            <a:r>
              <a:rPr sz="1100" spc="-25" dirty="0">
                <a:solidFill>
                  <a:srgbClr val="006862"/>
                </a:solidFill>
                <a:latin typeface="Gotham Bold"/>
                <a:cs typeface="Gotham Bold"/>
              </a:rPr>
              <a:t>FARMS</a:t>
            </a:r>
            <a:endParaRPr sz="1100">
              <a:latin typeface="Gotham Bold"/>
              <a:cs typeface="Gotham Bold"/>
            </a:endParaRPr>
          </a:p>
        </p:txBody>
      </p:sp>
      <p:sp>
        <p:nvSpPr>
          <p:cNvPr id="14" name="object 14"/>
          <p:cNvSpPr txBox="1"/>
          <p:nvPr/>
        </p:nvSpPr>
        <p:spPr>
          <a:xfrm>
            <a:off x="5511546" y="2467000"/>
            <a:ext cx="1798955"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0033"/>
                </a:solidFill>
                <a:latin typeface="Gotham Bold"/>
                <a:cs typeface="Gotham Bold"/>
              </a:rPr>
              <a:t>19</a:t>
            </a:r>
            <a:r>
              <a:rPr sz="1100" spc="305" dirty="0">
                <a:solidFill>
                  <a:srgbClr val="000033"/>
                </a:solidFill>
                <a:latin typeface="Gotham Bold"/>
                <a:cs typeface="Gotham Bold"/>
              </a:rPr>
              <a:t> </a:t>
            </a:r>
            <a:r>
              <a:rPr sz="1100" spc="-10" dirty="0">
                <a:solidFill>
                  <a:srgbClr val="006862"/>
                </a:solidFill>
                <a:latin typeface="Gotham Bold"/>
                <a:cs typeface="Gotham Bold"/>
              </a:rPr>
              <a:t>ENDOWMENT</a:t>
            </a:r>
            <a:r>
              <a:rPr sz="1100" spc="-15" dirty="0">
                <a:solidFill>
                  <a:srgbClr val="006862"/>
                </a:solidFill>
                <a:latin typeface="Gotham Bold"/>
                <a:cs typeface="Gotham Bold"/>
              </a:rPr>
              <a:t> </a:t>
            </a:r>
            <a:r>
              <a:rPr sz="1100" spc="-10" dirty="0">
                <a:solidFill>
                  <a:srgbClr val="006862"/>
                </a:solidFill>
                <a:latin typeface="Gotham Bold"/>
                <a:cs typeface="Gotham Bold"/>
              </a:rPr>
              <a:t>FARMS</a:t>
            </a:r>
            <a:endParaRPr sz="1100">
              <a:latin typeface="Gotham Bold"/>
              <a:cs typeface="Gotham Bold"/>
            </a:endParaRPr>
          </a:p>
        </p:txBody>
      </p:sp>
      <p:sp>
        <p:nvSpPr>
          <p:cNvPr id="15" name="object 15"/>
          <p:cNvSpPr txBox="1"/>
          <p:nvPr/>
        </p:nvSpPr>
        <p:spPr>
          <a:xfrm>
            <a:off x="5469635" y="2847962"/>
            <a:ext cx="1184275"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0033"/>
                </a:solidFill>
                <a:latin typeface="Gotham Bold"/>
                <a:cs typeface="Gotham Bold"/>
              </a:rPr>
              <a:t>34</a:t>
            </a:r>
            <a:r>
              <a:rPr sz="1100" spc="285" dirty="0">
                <a:solidFill>
                  <a:srgbClr val="000033"/>
                </a:solidFill>
                <a:latin typeface="Gotham Bold"/>
                <a:cs typeface="Gotham Bold"/>
              </a:rPr>
              <a:t> </a:t>
            </a:r>
            <a:r>
              <a:rPr sz="1100" spc="-10" dirty="0">
                <a:solidFill>
                  <a:srgbClr val="006862"/>
                </a:solidFill>
                <a:latin typeface="Gotham Bold"/>
                <a:cs typeface="Gotham Bold"/>
              </a:rPr>
              <a:t>FARM</a:t>
            </a:r>
            <a:r>
              <a:rPr sz="1100" spc="-20" dirty="0">
                <a:solidFill>
                  <a:srgbClr val="006862"/>
                </a:solidFill>
                <a:latin typeface="Gotham Bold"/>
                <a:cs typeface="Gotham Bold"/>
              </a:rPr>
              <a:t> </a:t>
            </a:r>
            <a:r>
              <a:rPr sz="1100" spc="-10" dirty="0">
                <a:solidFill>
                  <a:srgbClr val="006862"/>
                </a:solidFill>
                <a:latin typeface="Gotham Bold"/>
                <a:cs typeface="Gotham Bold"/>
              </a:rPr>
              <a:t>UNITS</a:t>
            </a:r>
            <a:endParaRPr sz="1100">
              <a:latin typeface="Gotham Bold"/>
              <a:cs typeface="Gotham Bold"/>
            </a:endParaRPr>
          </a:p>
        </p:txBody>
      </p:sp>
      <p:sp>
        <p:nvSpPr>
          <p:cNvPr id="16" name="object 16"/>
          <p:cNvSpPr txBox="1"/>
          <p:nvPr/>
        </p:nvSpPr>
        <p:spPr>
          <a:xfrm>
            <a:off x="5117871" y="3228923"/>
            <a:ext cx="2190115"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0033"/>
                </a:solidFill>
                <a:latin typeface="Gotham Bold"/>
                <a:cs typeface="Gotham Bold"/>
              </a:rPr>
              <a:t>$115.8M</a:t>
            </a:r>
            <a:r>
              <a:rPr sz="1100" spc="220" dirty="0">
                <a:solidFill>
                  <a:srgbClr val="000033"/>
                </a:solidFill>
                <a:latin typeface="Gotham Bold"/>
                <a:cs typeface="Gotham Bold"/>
              </a:rPr>
              <a:t> </a:t>
            </a:r>
            <a:r>
              <a:rPr sz="1100" dirty="0">
                <a:solidFill>
                  <a:srgbClr val="006862"/>
                </a:solidFill>
                <a:latin typeface="Gotham Bold"/>
                <a:cs typeface="Gotham Bold"/>
              </a:rPr>
              <a:t>JUNE</a:t>
            </a:r>
            <a:r>
              <a:rPr sz="1100" spc="-55" dirty="0">
                <a:solidFill>
                  <a:srgbClr val="006862"/>
                </a:solidFill>
                <a:latin typeface="Gotham Bold"/>
                <a:cs typeface="Gotham Bold"/>
              </a:rPr>
              <a:t> </a:t>
            </a:r>
            <a:r>
              <a:rPr sz="1100" dirty="0">
                <a:solidFill>
                  <a:srgbClr val="006862"/>
                </a:solidFill>
                <a:latin typeface="Gotham Bold"/>
                <a:cs typeface="Gotham Bold"/>
              </a:rPr>
              <a:t>30,</a:t>
            </a:r>
            <a:r>
              <a:rPr sz="1100" spc="-55" dirty="0">
                <a:solidFill>
                  <a:srgbClr val="006862"/>
                </a:solidFill>
                <a:latin typeface="Gotham Bold"/>
                <a:cs typeface="Gotham Bold"/>
              </a:rPr>
              <a:t> </a:t>
            </a:r>
            <a:r>
              <a:rPr sz="1100" spc="-10" dirty="0">
                <a:solidFill>
                  <a:srgbClr val="006862"/>
                </a:solidFill>
                <a:latin typeface="Gotham Bold"/>
                <a:cs typeface="Gotham Bold"/>
              </a:rPr>
              <a:t>2021</a:t>
            </a:r>
            <a:r>
              <a:rPr sz="1100" spc="-50" dirty="0">
                <a:solidFill>
                  <a:srgbClr val="006862"/>
                </a:solidFill>
                <a:latin typeface="Gotham Bold"/>
                <a:cs typeface="Gotham Bold"/>
              </a:rPr>
              <a:t> </a:t>
            </a:r>
            <a:r>
              <a:rPr sz="1100" spc="-10" dirty="0">
                <a:solidFill>
                  <a:srgbClr val="006862"/>
                </a:solidFill>
                <a:latin typeface="Gotham Bold"/>
                <a:cs typeface="Gotham Bold"/>
              </a:rPr>
              <a:t>VALUE</a:t>
            </a:r>
            <a:endParaRPr sz="1100">
              <a:latin typeface="Gotham Bold"/>
              <a:cs typeface="Gotham Bold"/>
            </a:endParaRPr>
          </a:p>
        </p:txBody>
      </p:sp>
      <p:sp>
        <p:nvSpPr>
          <p:cNvPr id="17" name="object 17"/>
          <p:cNvSpPr txBox="1"/>
          <p:nvPr/>
        </p:nvSpPr>
        <p:spPr>
          <a:xfrm>
            <a:off x="5159781" y="3609886"/>
            <a:ext cx="1842770"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0033"/>
                </a:solidFill>
                <a:latin typeface="Gotham Bold"/>
                <a:cs typeface="Gotham Bold"/>
              </a:rPr>
              <a:t>$15.9M</a:t>
            </a:r>
            <a:r>
              <a:rPr sz="1100" spc="240" dirty="0">
                <a:solidFill>
                  <a:srgbClr val="000033"/>
                </a:solidFill>
                <a:latin typeface="Gotham Bold"/>
                <a:cs typeface="Gotham Bold"/>
              </a:rPr>
              <a:t> </a:t>
            </a:r>
            <a:r>
              <a:rPr sz="1100" dirty="0">
                <a:solidFill>
                  <a:srgbClr val="006862"/>
                </a:solidFill>
                <a:latin typeface="Gotham Bold"/>
                <a:cs typeface="Gotham Bold"/>
              </a:rPr>
              <a:t>ORIGINAL</a:t>
            </a:r>
            <a:r>
              <a:rPr sz="1100" spc="-45" dirty="0">
                <a:solidFill>
                  <a:srgbClr val="006862"/>
                </a:solidFill>
                <a:latin typeface="Gotham Bold"/>
                <a:cs typeface="Gotham Bold"/>
              </a:rPr>
              <a:t> </a:t>
            </a:r>
            <a:r>
              <a:rPr sz="1100" spc="-20" dirty="0">
                <a:solidFill>
                  <a:srgbClr val="006862"/>
                </a:solidFill>
                <a:latin typeface="Gotham Bold"/>
                <a:cs typeface="Gotham Bold"/>
              </a:rPr>
              <a:t>VALUE</a:t>
            </a:r>
            <a:endParaRPr sz="1100">
              <a:latin typeface="Gotham Bold"/>
              <a:cs typeface="Gotham Bold"/>
            </a:endParaRPr>
          </a:p>
        </p:txBody>
      </p:sp>
      <p:sp>
        <p:nvSpPr>
          <p:cNvPr id="18" name="object 18"/>
          <p:cNvSpPr txBox="1"/>
          <p:nvPr/>
        </p:nvSpPr>
        <p:spPr>
          <a:xfrm>
            <a:off x="5243601" y="3990847"/>
            <a:ext cx="1464945"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0033"/>
                </a:solidFill>
                <a:latin typeface="Gotham Bold"/>
                <a:cs typeface="Gotham Bold"/>
              </a:rPr>
              <a:t>13.5%</a:t>
            </a:r>
            <a:r>
              <a:rPr sz="1100" spc="240" dirty="0">
                <a:solidFill>
                  <a:srgbClr val="000033"/>
                </a:solidFill>
                <a:latin typeface="Gotham Bold"/>
                <a:cs typeface="Gotham Bold"/>
              </a:rPr>
              <a:t> </a:t>
            </a:r>
            <a:r>
              <a:rPr sz="1100" spc="-10" dirty="0">
                <a:solidFill>
                  <a:srgbClr val="006862"/>
                </a:solidFill>
                <a:latin typeface="Gotham Bold"/>
                <a:cs typeface="Gotham Bold"/>
              </a:rPr>
              <a:t>2021</a:t>
            </a:r>
            <a:r>
              <a:rPr sz="1100" spc="-45" dirty="0">
                <a:solidFill>
                  <a:srgbClr val="006862"/>
                </a:solidFill>
                <a:latin typeface="Gotham Bold"/>
                <a:cs typeface="Gotham Bold"/>
              </a:rPr>
              <a:t> </a:t>
            </a:r>
            <a:r>
              <a:rPr sz="1100" spc="-10" dirty="0">
                <a:solidFill>
                  <a:srgbClr val="006862"/>
                </a:solidFill>
                <a:latin typeface="Gotham Bold"/>
                <a:cs typeface="Gotham Bold"/>
              </a:rPr>
              <a:t>RETURN</a:t>
            </a:r>
            <a:endParaRPr sz="1100">
              <a:latin typeface="Gotham Bold"/>
              <a:cs typeface="Gotham Bold"/>
            </a:endParaRPr>
          </a:p>
        </p:txBody>
      </p:sp>
      <p:sp>
        <p:nvSpPr>
          <p:cNvPr id="19" name="object 19"/>
          <p:cNvSpPr txBox="1"/>
          <p:nvPr/>
        </p:nvSpPr>
        <p:spPr>
          <a:xfrm>
            <a:off x="5201691" y="4371809"/>
            <a:ext cx="2066925"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0033"/>
                </a:solidFill>
                <a:latin typeface="Gotham Bold"/>
                <a:cs typeface="Gotham Bold"/>
              </a:rPr>
              <a:t>$3.2M</a:t>
            </a:r>
            <a:r>
              <a:rPr sz="1100" spc="270" dirty="0">
                <a:solidFill>
                  <a:srgbClr val="000033"/>
                </a:solidFill>
                <a:latin typeface="Gotham Bold"/>
                <a:cs typeface="Gotham Bold"/>
              </a:rPr>
              <a:t> </a:t>
            </a:r>
            <a:r>
              <a:rPr sz="1100" dirty="0">
                <a:solidFill>
                  <a:srgbClr val="006862"/>
                </a:solidFill>
                <a:latin typeface="Gotham Bold"/>
                <a:cs typeface="Gotham Bold"/>
              </a:rPr>
              <a:t>NET</a:t>
            </a:r>
            <a:r>
              <a:rPr sz="1100" spc="-30" dirty="0">
                <a:solidFill>
                  <a:srgbClr val="006862"/>
                </a:solidFill>
                <a:latin typeface="Gotham Bold"/>
                <a:cs typeface="Gotham Bold"/>
              </a:rPr>
              <a:t> </a:t>
            </a:r>
            <a:r>
              <a:rPr sz="1100" dirty="0">
                <a:solidFill>
                  <a:srgbClr val="006862"/>
                </a:solidFill>
                <a:latin typeface="Gotham Bold"/>
                <a:cs typeface="Gotham Bold"/>
              </a:rPr>
              <a:t>INCOME</a:t>
            </a:r>
            <a:r>
              <a:rPr sz="1100" spc="-30" dirty="0">
                <a:solidFill>
                  <a:srgbClr val="006862"/>
                </a:solidFill>
                <a:latin typeface="Gotham Bold"/>
                <a:cs typeface="Gotham Bold"/>
              </a:rPr>
              <a:t> </a:t>
            </a:r>
            <a:r>
              <a:rPr sz="1100" dirty="0">
                <a:solidFill>
                  <a:srgbClr val="006862"/>
                </a:solidFill>
                <a:latin typeface="Gotham Bold"/>
                <a:cs typeface="Gotham Bold"/>
              </a:rPr>
              <a:t>CY</a:t>
            </a:r>
            <a:r>
              <a:rPr sz="1100" spc="-30" dirty="0">
                <a:solidFill>
                  <a:srgbClr val="006862"/>
                </a:solidFill>
                <a:latin typeface="Gotham Bold"/>
                <a:cs typeface="Gotham Bold"/>
              </a:rPr>
              <a:t> </a:t>
            </a:r>
            <a:r>
              <a:rPr sz="1100" spc="-20" dirty="0">
                <a:solidFill>
                  <a:srgbClr val="006862"/>
                </a:solidFill>
                <a:latin typeface="Gotham Bold"/>
                <a:cs typeface="Gotham Bold"/>
              </a:rPr>
              <a:t>2021</a:t>
            </a:r>
            <a:endParaRPr sz="1100">
              <a:latin typeface="Gotham Bold"/>
              <a:cs typeface="Gotham Bold"/>
            </a:endParaRPr>
          </a:p>
        </p:txBody>
      </p:sp>
      <p:sp>
        <p:nvSpPr>
          <p:cNvPr id="20" name="object 20"/>
          <p:cNvSpPr txBox="1"/>
          <p:nvPr/>
        </p:nvSpPr>
        <p:spPr>
          <a:xfrm>
            <a:off x="5232146" y="4752771"/>
            <a:ext cx="1908175"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0033"/>
                </a:solidFill>
                <a:latin typeface="Gotham Bold"/>
                <a:cs typeface="Gotham Bold"/>
              </a:rPr>
              <a:t>$3.1M</a:t>
            </a:r>
            <a:r>
              <a:rPr sz="1100" spc="204" dirty="0">
                <a:solidFill>
                  <a:srgbClr val="000033"/>
                </a:solidFill>
                <a:latin typeface="Gotham Bold"/>
                <a:cs typeface="Gotham Bold"/>
              </a:rPr>
              <a:t> </a:t>
            </a:r>
            <a:r>
              <a:rPr sz="1100" spc="-10" dirty="0">
                <a:solidFill>
                  <a:srgbClr val="006862"/>
                </a:solidFill>
                <a:latin typeface="Gotham Bold"/>
                <a:cs typeface="Gotham Bold"/>
              </a:rPr>
              <a:t>2021</a:t>
            </a:r>
            <a:r>
              <a:rPr sz="1100" spc="-65" dirty="0">
                <a:solidFill>
                  <a:srgbClr val="006862"/>
                </a:solidFill>
                <a:latin typeface="Gotham Bold"/>
                <a:cs typeface="Gotham Bold"/>
              </a:rPr>
              <a:t> </a:t>
            </a:r>
            <a:r>
              <a:rPr sz="1100" spc="-10" dirty="0">
                <a:solidFill>
                  <a:srgbClr val="006862"/>
                </a:solidFill>
                <a:latin typeface="Gotham Bold"/>
                <a:cs typeface="Gotham Bold"/>
              </a:rPr>
              <a:t>DISTRIBUTION</a:t>
            </a:r>
            <a:endParaRPr sz="1100">
              <a:latin typeface="Gotham Bold"/>
              <a:cs typeface="Gotham Bold"/>
            </a:endParaRPr>
          </a:p>
        </p:txBody>
      </p:sp>
      <p:sp>
        <p:nvSpPr>
          <p:cNvPr id="21" name="object 21"/>
          <p:cNvSpPr/>
          <p:nvPr/>
        </p:nvSpPr>
        <p:spPr>
          <a:xfrm>
            <a:off x="4871116" y="1636090"/>
            <a:ext cx="102870" cy="118745"/>
          </a:xfrm>
          <a:custGeom>
            <a:avLst/>
            <a:gdLst/>
            <a:ahLst/>
            <a:cxnLst/>
            <a:rect l="l" t="t" r="r" b="b"/>
            <a:pathLst>
              <a:path w="102870" h="118744">
                <a:moveTo>
                  <a:pt x="0" y="0"/>
                </a:moveTo>
                <a:lnTo>
                  <a:pt x="0" y="118719"/>
                </a:lnTo>
                <a:lnTo>
                  <a:pt x="102806" y="59359"/>
                </a:lnTo>
                <a:lnTo>
                  <a:pt x="0" y="0"/>
                </a:lnTo>
                <a:close/>
              </a:path>
            </a:pathLst>
          </a:custGeom>
          <a:solidFill>
            <a:srgbClr val="006862"/>
          </a:solidFill>
        </p:spPr>
        <p:txBody>
          <a:bodyPr wrap="square" lIns="0" tIns="0" rIns="0" bIns="0" rtlCol="0"/>
          <a:lstStyle/>
          <a:p>
            <a:endParaRPr/>
          </a:p>
        </p:txBody>
      </p:sp>
      <p:graphicFrame>
        <p:nvGraphicFramePr>
          <p:cNvPr id="22" name="object 22"/>
          <p:cNvGraphicFramePr>
            <a:graphicFrameLocks noGrp="1"/>
          </p:cNvGraphicFramePr>
          <p:nvPr/>
        </p:nvGraphicFramePr>
        <p:xfrm>
          <a:off x="5480811" y="5141467"/>
          <a:ext cx="2035810" cy="4250046"/>
        </p:xfrm>
        <a:graphic>
          <a:graphicData uri="http://schemas.openxmlformats.org/drawingml/2006/table">
            <a:tbl>
              <a:tblPr firstRow="1" bandRow="1">
                <a:tableStyleId>{2D5ABB26-0587-4C30-8999-92F81FD0307C}</a:tableStyleId>
              </a:tblPr>
              <a:tblGrid>
                <a:gridCol w="1279525">
                  <a:extLst>
                    <a:ext uri="{9D8B030D-6E8A-4147-A177-3AD203B41FA5}">
                      <a16:colId xmlns:a16="http://schemas.microsoft.com/office/drawing/2014/main" val="20000"/>
                    </a:ext>
                  </a:extLst>
                </a:gridCol>
                <a:gridCol w="756285">
                  <a:extLst>
                    <a:ext uri="{9D8B030D-6E8A-4147-A177-3AD203B41FA5}">
                      <a16:colId xmlns:a16="http://schemas.microsoft.com/office/drawing/2014/main" val="20001"/>
                    </a:ext>
                  </a:extLst>
                </a:gridCol>
              </a:tblGrid>
              <a:tr h="272415">
                <a:tc gridSpan="2">
                  <a:txBody>
                    <a:bodyPr/>
                    <a:lstStyle/>
                    <a:p>
                      <a:pPr marL="36195">
                        <a:lnSpc>
                          <a:spcPct val="100000"/>
                        </a:lnSpc>
                        <a:spcBef>
                          <a:spcPts val="550"/>
                        </a:spcBef>
                      </a:pPr>
                      <a:r>
                        <a:rPr sz="1100" b="1" spc="-25" dirty="0">
                          <a:solidFill>
                            <a:srgbClr val="000033"/>
                          </a:solidFill>
                          <a:latin typeface="Gotham Bold"/>
                          <a:cs typeface="Gotham Bold"/>
                        </a:rPr>
                        <a:t>Farm</a:t>
                      </a:r>
                      <a:r>
                        <a:rPr sz="1100" b="1" spc="-50" dirty="0">
                          <a:solidFill>
                            <a:srgbClr val="000033"/>
                          </a:solidFill>
                          <a:latin typeface="Gotham Bold"/>
                          <a:cs typeface="Gotham Bold"/>
                        </a:rPr>
                        <a:t> </a:t>
                      </a:r>
                      <a:r>
                        <a:rPr sz="1100" b="1" spc="-10" dirty="0">
                          <a:solidFill>
                            <a:srgbClr val="000033"/>
                          </a:solidFill>
                          <a:latin typeface="Gotham Bold"/>
                          <a:cs typeface="Gotham Bold"/>
                        </a:rPr>
                        <a:t>Distributions:</a:t>
                      </a:r>
                      <a:endParaRPr sz="1100">
                        <a:latin typeface="Gotham Bold"/>
                        <a:cs typeface="Gotham Bold"/>
                      </a:endParaRPr>
                    </a:p>
                  </a:txBody>
                  <a:tcPr marL="0" marR="0" marT="69850" marB="0">
                    <a:solidFill>
                      <a:srgbClr val="D4D4D7">
                        <a:alpha val="43998"/>
                      </a:srgbClr>
                    </a:solidFill>
                  </a:tcPr>
                </a:tc>
                <a:tc hMerge="1">
                  <a:txBody>
                    <a:bodyPr/>
                    <a:lstStyle/>
                    <a:p>
                      <a:endParaRPr/>
                    </a:p>
                  </a:txBody>
                  <a:tcPr marL="0" marR="0" marT="0" marB="0"/>
                </a:tc>
                <a:extLst>
                  <a:ext uri="{0D108BD9-81ED-4DB2-BD59-A6C34878D82A}">
                    <a16:rowId xmlns:a16="http://schemas.microsoft.com/office/drawing/2014/main" val="10000"/>
                  </a:ext>
                </a:extLst>
              </a:tr>
              <a:tr h="204470">
                <a:tc>
                  <a:txBody>
                    <a:bodyPr/>
                    <a:lstStyle/>
                    <a:p>
                      <a:pPr marL="36195">
                        <a:lnSpc>
                          <a:spcPct val="100000"/>
                        </a:lnSpc>
                        <a:spcBef>
                          <a:spcPts val="120"/>
                        </a:spcBef>
                      </a:pPr>
                      <a:r>
                        <a:rPr sz="1000" b="0" spc="-10" dirty="0">
                          <a:solidFill>
                            <a:srgbClr val="000033"/>
                          </a:solidFill>
                          <a:latin typeface="Gotham Book"/>
                          <a:cs typeface="Gotham Book"/>
                        </a:rPr>
                        <a:t>Addington</a:t>
                      </a:r>
                      <a:endParaRPr sz="1000">
                        <a:latin typeface="Gotham Book"/>
                        <a:cs typeface="Gotham Book"/>
                      </a:endParaRPr>
                    </a:p>
                  </a:txBody>
                  <a:tcPr marL="0" marR="0" marT="15240" marB="0">
                    <a:solidFill>
                      <a:srgbClr val="D4D4D7">
                        <a:alpha val="43998"/>
                      </a:srgbClr>
                    </a:solidFill>
                  </a:tcPr>
                </a:tc>
                <a:tc>
                  <a:txBody>
                    <a:bodyPr/>
                    <a:lstStyle/>
                    <a:p>
                      <a:pPr marL="52069">
                        <a:lnSpc>
                          <a:spcPct val="100000"/>
                        </a:lnSpc>
                        <a:spcBef>
                          <a:spcPts val="120"/>
                        </a:spcBef>
                      </a:pPr>
                      <a:r>
                        <a:rPr sz="1000" b="0" spc="-10" dirty="0">
                          <a:solidFill>
                            <a:srgbClr val="000033"/>
                          </a:solidFill>
                          <a:latin typeface="Gotham Book"/>
                          <a:cs typeface="Gotham Book"/>
                        </a:rPr>
                        <a:t>$670,409</a:t>
                      </a:r>
                      <a:endParaRPr sz="1000">
                        <a:latin typeface="Gotham Book"/>
                        <a:cs typeface="Gotham Book"/>
                      </a:endParaRPr>
                    </a:p>
                  </a:txBody>
                  <a:tcPr marL="0" marR="0" marT="15240" marB="0">
                    <a:solidFill>
                      <a:srgbClr val="D4D4D7">
                        <a:alpha val="43998"/>
                      </a:srgbClr>
                    </a:solidFill>
                  </a:tcPr>
                </a:tc>
                <a:extLst>
                  <a:ext uri="{0D108BD9-81ED-4DB2-BD59-A6C34878D82A}">
                    <a16:rowId xmlns:a16="http://schemas.microsoft.com/office/drawing/2014/main" val="10001"/>
                  </a:ext>
                </a:extLst>
              </a:tr>
              <a:tr h="205104">
                <a:tc>
                  <a:txBody>
                    <a:bodyPr/>
                    <a:lstStyle/>
                    <a:p>
                      <a:pPr marL="36195">
                        <a:lnSpc>
                          <a:spcPct val="100000"/>
                        </a:lnSpc>
                        <a:spcBef>
                          <a:spcPts val="130"/>
                        </a:spcBef>
                      </a:pPr>
                      <a:r>
                        <a:rPr sz="1000" b="0" spc="-10" dirty="0">
                          <a:solidFill>
                            <a:srgbClr val="000033"/>
                          </a:solidFill>
                          <a:latin typeface="Gotham Book"/>
                          <a:cs typeface="Gotham Book"/>
                        </a:rPr>
                        <a:t>Allerton</a:t>
                      </a:r>
                      <a:endParaRPr sz="1000">
                        <a:latin typeface="Gotham Book"/>
                        <a:cs typeface="Gotham Book"/>
                      </a:endParaRPr>
                    </a:p>
                  </a:txBody>
                  <a:tcPr marL="0" marR="0" marT="16510" marB="0">
                    <a:solidFill>
                      <a:srgbClr val="D4D4D7">
                        <a:alpha val="43998"/>
                      </a:srgbClr>
                    </a:solidFill>
                  </a:tcPr>
                </a:tc>
                <a:tc>
                  <a:txBody>
                    <a:bodyPr/>
                    <a:lstStyle/>
                    <a:p>
                      <a:pPr marL="52069">
                        <a:lnSpc>
                          <a:spcPct val="100000"/>
                        </a:lnSpc>
                        <a:spcBef>
                          <a:spcPts val="130"/>
                        </a:spcBef>
                      </a:pPr>
                      <a:r>
                        <a:rPr sz="1000" b="0" spc="-10" dirty="0">
                          <a:solidFill>
                            <a:srgbClr val="000033"/>
                          </a:solidFill>
                          <a:latin typeface="Gotham Book"/>
                          <a:cs typeface="Gotham Book"/>
                        </a:rPr>
                        <a:t>$1,115,979</a:t>
                      </a:r>
                      <a:endParaRPr sz="1000">
                        <a:latin typeface="Gotham Book"/>
                        <a:cs typeface="Gotham Book"/>
                      </a:endParaRPr>
                    </a:p>
                  </a:txBody>
                  <a:tcPr marL="0" marR="0" marT="16510" marB="0">
                    <a:solidFill>
                      <a:srgbClr val="D4D4D7">
                        <a:alpha val="43998"/>
                      </a:srgbClr>
                    </a:solidFill>
                  </a:tcPr>
                </a:tc>
                <a:extLst>
                  <a:ext uri="{0D108BD9-81ED-4DB2-BD59-A6C34878D82A}">
                    <a16:rowId xmlns:a16="http://schemas.microsoft.com/office/drawing/2014/main" val="10002"/>
                  </a:ext>
                </a:extLst>
              </a:tr>
              <a:tr h="205740">
                <a:tc>
                  <a:txBody>
                    <a:bodyPr/>
                    <a:lstStyle/>
                    <a:p>
                      <a:pPr marL="36195">
                        <a:lnSpc>
                          <a:spcPct val="100000"/>
                        </a:lnSpc>
                        <a:spcBef>
                          <a:spcPts val="130"/>
                        </a:spcBef>
                      </a:pPr>
                      <a:r>
                        <a:rPr sz="1000" b="0" spc="-10" dirty="0">
                          <a:solidFill>
                            <a:srgbClr val="000033"/>
                          </a:solidFill>
                          <a:latin typeface="Gotham Book"/>
                          <a:cs typeface="Gotham Book"/>
                        </a:rPr>
                        <a:t>Campbell</a:t>
                      </a:r>
                      <a:endParaRPr sz="1000">
                        <a:latin typeface="Gotham Book"/>
                        <a:cs typeface="Gotham Book"/>
                      </a:endParaRPr>
                    </a:p>
                  </a:txBody>
                  <a:tcPr marL="0" marR="0" marT="16510" marB="0">
                    <a:solidFill>
                      <a:srgbClr val="D4D4D7">
                        <a:alpha val="43998"/>
                      </a:srgbClr>
                    </a:solidFill>
                  </a:tcPr>
                </a:tc>
                <a:tc>
                  <a:txBody>
                    <a:bodyPr/>
                    <a:lstStyle/>
                    <a:p>
                      <a:pPr marL="52069">
                        <a:lnSpc>
                          <a:spcPct val="100000"/>
                        </a:lnSpc>
                        <a:spcBef>
                          <a:spcPts val="130"/>
                        </a:spcBef>
                      </a:pPr>
                      <a:r>
                        <a:rPr sz="1000" b="0" spc="-10" dirty="0">
                          <a:solidFill>
                            <a:srgbClr val="000033"/>
                          </a:solidFill>
                          <a:latin typeface="Gotham Book"/>
                          <a:cs typeface="Gotham Book"/>
                        </a:rPr>
                        <a:t>$25,995</a:t>
                      </a:r>
                      <a:endParaRPr sz="1000">
                        <a:latin typeface="Gotham Book"/>
                        <a:cs typeface="Gotham Book"/>
                      </a:endParaRPr>
                    </a:p>
                  </a:txBody>
                  <a:tcPr marL="0" marR="0" marT="16510" marB="0">
                    <a:solidFill>
                      <a:srgbClr val="D4D4D7">
                        <a:alpha val="43998"/>
                      </a:srgbClr>
                    </a:solidFill>
                  </a:tcPr>
                </a:tc>
                <a:extLst>
                  <a:ext uri="{0D108BD9-81ED-4DB2-BD59-A6C34878D82A}">
                    <a16:rowId xmlns:a16="http://schemas.microsoft.com/office/drawing/2014/main" val="10003"/>
                  </a:ext>
                </a:extLst>
              </a:tr>
              <a:tr h="205740">
                <a:tc>
                  <a:txBody>
                    <a:bodyPr/>
                    <a:lstStyle/>
                    <a:p>
                      <a:pPr marL="36195">
                        <a:lnSpc>
                          <a:spcPct val="100000"/>
                        </a:lnSpc>
                        <a:spcBef>
                          <a:spcPts val="130"/>
                        </a:spcBef>
                      </a:pPr>
                      <a:r>
                        <a:rPr sz="1000" b="0" spc="-10" dirty="0">
                          <a:solidFill>
                            <a:srgbClr val="000033"/>
                          </a:solidFill>
                          <a:latin typeface="Gotham Book"/>
                          <a:cs typeface="Gotham Book"/>
                        </a:rPr>
                        <a:t>Carman</a:t>
                      </a:r>
                      <a:endParaRPr sz="1000">
                        <a:latin typeface="Gotham Book"/>
                        <a:cs typeface="Gotham Book"/>
                      </a:endParaRPr>
                    </a:p>
                  </a:txBody>
                  <a:tcPr marL="0" marR="0" marT="16510" marB="0">
                    <a:solidFill>
                      <a:srgbClr val="D4D4D7">
                        <a:alpha val="43998"/>
                      </a:srgbClr>
                    </a:solidFill>
                  </a:tcPr>
                </a:tc>
                <a:tc>
                  <a:txBody>
                    <a:bodyPr/>
                    <a:lstStyle/>
                    <a:p>
                      <a:pPr marL="52069">
                        <a:lnSpc>
                          <a:spcPct val="100000"/>
                        </a:lnSpc>
                        <a:spcBef>
                          <a:spcPts val="130"/>
                        </a:spcBef>
                      </a:pPr>
                      <a:r>
                        <a:rPr sz="1000" b="0" spc="-10" dirty="0">
                          <a:solidFill>
                            <a:srgbClr val="000033"/>
                          </a:solidFill>
                          <a:latin typeface="Gotham Book"/>
                          <a:cs typeface="Gotham Book"/>
                        </a:rPr>
                        <a:t>$18,014</a:t>
                      </a:r>
                      <a:endParaRPr sz="1000">
                        <a:latin typeface="Gotham Book"/>
                        <a:cs typeface="Gotham Book"/>
                      </a:endParaRPr>
                    </a:p>
                  </a:txBody>
                  <a:tcPr marL="0" marR="0" marT="16510" marB="0">
                    <a:solidFill>
                      <a:srgbClr val="D4D4D7">
                        <a:alpha val="43998"/>
                      </a:srgbClr>
                    </a:solidFill>
                  </a:tcPr>
                </a:tc>
                <a:extLst>
                  <a:ext uri="{0D108BD9-81ED-4DB2-BD59-A6C34878D82A}">
                    <a16:rowId xmlns:a16="http://schemas.microsoft.com/office/drawing/2014/main" val="10004"/>
                  </a:ext>
                </a:extLst>
              </a:tr>
              <a:tr h="205104">
                <a:tc>
                  <a:txBody>
                    <a:bodyPr/>
                    <a:lstStyle/>
                    <a:p>
                      <a:pPr marL="36195">
                        <a:lnSpc>
                          <a:spcPct val="100000"/>
                        </a:lnSpc>
                        <a:spcBef>
                          <a:spcPts val="130"/>
                        </a:spcBef>
                      </a:pPr>
                      <a:r>
                        <a:rPr sz="1000" b="0" spc="-10" dirty="0">
                          <a:solidFill>
                            <a:srgbClr val="000033"/>
                          </a:solidFill>
                          <a:latin typeface="Gotham Book"/>
                          <a:cs typeface="Gotham Book"/>
                        </a:rPr>
                        <a:t>Carter-Pennell</a:t>
                      </a:r>
                      <a:endParaRPr sz="1000">
                        <a:latin typeface="Gotham Book"/>
                        <a:cs typeface="Gotham Book"/>
                      </a:endParaRPr>
                    </a:p>
                  </a:txBody>
                  <a:tcPr marL="0" marR="0" marT="16510" marB="0">
                    <a:solidFill>
                      <a:srgbClr val="D4D4D7">
                        <a:alpha val="43998"/>
                      </a:srgbClr>
                    </a:solidFill>
                  </a:tcPr>
                </a:tc>
                <a:tc>
                  <a:txBody>
                    <a:bodyPr/>
                    <a:lstStyle/>
                    <a:p>
                      <a:pPr marL="52069">
                        <a:lnSpc>
                          <a:spcPct val="100000"/>
                        </a:lnSpc>
                        <a:spcBef>
                          <a:spcPts val="130"/>
                        </a:spcBef>
                      </a:pPr>
                      <a:r>
                        <a:rPr sz="1000" b="0" spc="-10" dirty="0">
                          <a:solidFill>
                            <a:srgbClr val="000033"/>
                          </a:solidFill>
                          <a:latin typeface="Gotham Book"/>
                          <a:cs typeface="Gotham Book"/>
                        </a:rPr>
                        <a:t>$79,344</a:t>
                      </a:r>
                      <a:endParaRPr sz="1000">
                        <a:latin typeface="Gotham Book"/>
                        <a:cs typeface="Gotham Book"/>
                      </a:endParaRPr>
                    </a:p>
                  </a:txBody>
                  <a:tcPr marL="0" marR="0" marT="16510" marB="0">
                    <a:solidFill>
                      <a:srgbClr val="D4D4D7">
                        <a:alpha val="43998"/>
                      </a:srgbClr>
                    </a:solidFill>
                  </a:tcPr>
                </a:tc>
                <a:extLst>
                  <a:ext uri="{0D108BD9-81ED-4DB2-BD59-A6C34878D82A}">
                    <a16:rowId xmlns:a16="http://schemas.microsoft.com/office/drawing/2014/main" val="10005"/>
                  </a:ext>
                </a:extLst>
              </a:tr>
              <a:tr h="205740">
                <a:tc>
                  <a:txBody>
                    <a:bodyPr/>
                    <a:lstStyle/>
                    <a:p>
                      <a:pPr marL="36195">
                        <a:lnSpc>
                          <a:spcPct val="100000"/>
                        </a:lnSpc>
                        <a:spcBef>
                          <a:spcPts val="130"/>
                        </a:spcBef>
                      </a:pPr>
                      <a:r>
                        <a:rPr sz="1000" b="0" spc="-20" dirty="0">
                          <a:solidFill>
                            <a:srgbClr val="000033"/>
                          </a:solidFill>
                          <a:latin typeface="Gotham Book"/>
                          <a:cs typeface="Gotham Book"/>
                        </a:rPr>
                        <a:t>Curl</a:t>
                      </a:r>
                      <a:endParaRPr sz="1000">
                        <a:latin typeface="Gotham Book"/>
                        <a:cs typeface="Gotham Book"/>
                      </a:endParaRPr>
                    </a:p>
                  </a:txBody>
                  <a:tcPr marL="0" marR="0" marT="16510" marB="0">
                    <a:solidFill>
                      <a:srgbClr val="D4D4D7">
                        <a:alpha val="43998"/>
                      </a:srgbClr>
                    </a:solidFill>
                  </a:tcPr>
                </a:tc>
                <a:tc>
                  <a:txBody>
                    <a:bodyPr/>
                    <a:lstStyle/>
                    <a:p>
                      <a:pPr marL="52069">
                        <a:lnSpc>
                          <a:spcPct val="100000"/>
                        </a:lnSpc>
                        <a:spcBef>
                          <a:spcPts val="130"/>
                        </a:spcBef>
                      </a:pPr>
                      <a:r>
                        <a:rPr sz="1000" b="0" spc="-10" dirty="0">
                          <a:solidFill>
                            <a:srgbClr val="000033"/>
                          </a:solidFill>
                          <a:latin typeface="Gotham Book"/>
                          <a:cs typeface="Gotham Book"/>
                        </a:rPr>
                        <a:t>$25,665</a:t>
                      </a:r>
                      <a:endParaRPr sz="1000">
                        <a:latin typeface="Gotham Book"/>
                        <a:cs typeface="Gotham Book"/>
                      </a:endParaRPr>
                    </a:p>
                  </a:txBody>
                  <a:tcPr marL="0" marR="0" marT="16510" marB="0">
                    <a:solidFill>
                      <a:srgbClr val="D4D4D7">
                        <a:alpha val="43998"/>
                      </a:srgbClr>
                    </a:solidFill>
                  </a:tcPr>
                </a:tc>
                <a:extLst>
                  <a:ext uri="{0D108BD9-81ED-4DB2-BD59-A6C34878D82A}">
                    <a16:rowId xmlns:a16="http://schemas.microsoft.com/office/drawing/2014/main" val="10006"/>
                  </a:ext>
                </a:extLst>
              </a:tr>
              <a:tr h="205104">
                <a:tc>
                  <a:txBody>
                    <a:bodyPr/>
                    <a:lstStyle/>
                    <a:p>
                      <a:pPr marL="36195">
                        <a:lnSpc>
                          <a:spcPct val="100000"/>
                        </a:lnSpc>
                        <a:spcBef>
                          <a:spcPts val="130"/>
                        </a:spcBef>
                      </a:pPr>
                      <a:r>
                        <a:rPr sz="1000" b="0" spc="-10" dirty="0">
                          <a:solidFill>
                            <a:srgbClr val="000033"/>
                          </a:solidFill>
                          <a:latin typeface="Gotham Book"/>
                          <a:cs typeface="Gotham Book"/>
                        </a:rPr>
                        <a:t>DeHart</a:t>
                      </a:r>
                      <a:endParaRPr sz="1000">
                        <a:latin typeface="Gotham Book"/>
                        <a:cs typeface="Gotham Book"/>
                      </a:endParaRPr>
                    </a:p>
                  </a:txBody>
                  <a:tcPr marL="0" marR="0" marT="16510" marB="0">
                    <a:solidFill>
                      <a:srgbClr val="D4D4D7">
                        <a:alpha val="43998"/>
                      </a:srgbClr>
                    </a:solidFill>
                  </a:tcPr>
                </a:tc>
                <a:tc>
                  <a:txBody>
                    <a:bodyPr/>
                    <a:lstStyle/>
                    <a:p>
                      <a:pPr marL="52069">
                        <a:lnSpc>
                          <a:spcPct val="100000"/>
                        </a:lnSpc>
                        <a:spcBef>
                          <a:spcPts val="130"/>
                        </a:spcBef>
                      </a:pPr>
                      <a:r>
                        <a:rPr sz="1000" b="0" spc="-10" dirty="0">
                          <a:solidFill>
                            <a:srgbClr val="000033"/>
                          </a:solidFill>
                          <a:latin typeface="Gotham Book"/>
                          <a:cs typeface="Gotham Book"/>
                        </a:rPr>
                        <a:t>$45,016</a:t>
                      </a:r>
                      <a:endParaRPr sz="1000">
                        <a:latin typeface="Gotham Book"/>
                        <a:cs typeface="Gotham Book"/>
                      </a:endParaRPr>
                    </a:p>
                  </a:txBody>
                  <a:tcPr marL="0" marR="0" marT="16510" marB="0">
                    <a:solidFill>
                      <a:srgbClr val="D4D4D7">
                        <a:alpha val="43998"/>
                      </a:srgbClr>
                    </a:solidFill>
                  </a:tcPr>
                </a:tc>
                <a:extLst>
                  <a:ext uri="{0D108BD9-81ED-4DB2-BD59-A6C34878D82A}">
                    <a16:rowId xmlns:a16="http://schemas.microsoft.com/office/drawing/2014/main" val="10007"/>
                  </a:ext>
                </a:extLst>
              </a:tr>
              <a:tr h="205104">
                <a:tc>
                  <a:txBody>
                    <a:bodyPr/>
                    <a:lstStyle/>
                    <a:p>
                      <a:pPr marL="36195">
                        <a:lnSpc>
                          <a:spcPct val="100000"/>
                        </a:lnSpc>
                        <a:spcBef>
                          <a:spcPts val="130"/>
                        </a:spcBef>
                      </a:pPr>
                      <a:r>
                        <a:rPr sz="1000" b="0" spc="-10" dirty="0">
                          <a:solidFill>
                            <a:srgbClr val="000033"/>
                          </a:solidFill>
                          <a:latin typeface="Gotham Book"/>
                          <a:cs typeface="Gotham Book"/>
                        </a:rPr>
                        <a:t>Grohne</a:t>
                      </a:r>
                      <a:endParaRPr sz="1000">
                        <a:latin typeface="Gotham Book"/>
                        <a:cs typeface="Gotham Book"/>
                      </a:endParaRPr>
                    </a:p>
                  </a:txBody>
                  <a:tcPr marL="0" marR="0" marT="16510" marB="0">
                    <a:solidFill>
                      <a:srgbClr val="D4D4D7">
                        <a:alpha val="43998"/>
                      </a:srgbClr>
                    </a:solidFill>
                  </a:tcPr>
                </a:tc>
                <a:tc>
                  <a:txBody>
                    <a:bodyPr/>
                    <a:lstStyle/>
                    <a:p>
                      <a:pPr marL="57150">
                        <a:lnSpc>
                          <a:spcPct val="100000"/>
                        </a:lnSpc>
                        <a:spcBef>
                          <a:spcPts val="130"/>
                        </a:spcBef>
                      </a:pPr>
                      <a:r>
                        <a:rPr sz="1000" b="0" spc="-10" dirty="0">
                          <a:solidFill>
                            <a:srgbClr val="000033"/>
                          </a:solidFill>
                          <a:latin typeface="Gotham Book"/>
                          <a:cs typeface="Gotham Book"/>
                        </a:rPr>
                        <a:t>$5,919</a:t>
                      </a:r>
                      <a:endParaRPr sz="1000">
                        <a:latin typeface="Gotham Book"/>
                        <a:cs typeface="Gotham Book"/>
                      </a:endParaRPr>
                    </a:p>
                  </a:txBody>
                  <a:tcPr marL="0" marR="0" marT="16510" marB="0">
                    <a:solidFill>
                      <a:srgbClr val="D4D4D7">
                        <a:alpha val="43998"/>
                      </a:srgbClr>
                    </a:solidFill>
                  </a:tcPr>
                </a:tc>
                <a:extLst>
                  <a:ext uri="{0D108BD9-81ED-4DB2-BD59-A6C34878D82A}">
                    <a16:rowId xmlns:a16="http://schemas.microsoft.com/office/drawing/2014/main" val="10008"/>
                  </a:ext>
                </a:extLst>
              </a:tr>
              <a:tr h="205740">
                <a:tc>
                  <a:txBody>
                    <a:bodyPr/>
                    <a:lstStyle/>
                    <a:p>
                      <a:pPr marL="36195">
                        <a:lnSpc>
                          <a:spcPct val="100000"/>
                        </a:lnSpc>
                        <a:spcBef>
                          <a:spcPts val="130"/>
                        </a:spcBef>
                      </a:pPr>
                      <a:r>
                        <a:rPr sz="1000" b="0" spc="-10" dirty="0">
                          <a:solidFill>
                            <a:srgbClr val="000033"/>
                          </a:solidFill>
                          <a:latin typeface="Gotham Book"/>
                          <a:cs typeface="Gotham Book"/>
                        </a:rPr>
                        <a:t>Hackett</a:t>
                      </a:r>
                      <a:endParaRPr sz="1000">
                        <a:latin typeface="Gotham Book"/>
                        <a:cs typeface="Gotham Book"/>
                      </a:endParaRPr>
                    </a:p>
                  </a:txBody>
                  <a:tcPr marL="0" marR="0" marT="16510" marB="0">
                    <a:solidFill>
                      <a:srgbClr val="D4D4D7">
                        <a:alpha val="43998"/>
                      </a:srgbClr>
                    </a:solidFill>
                  </a:tcPr>
                </a:tc>
                <a:tc>
                  <a:txBody>
                    <a:bodyPr/>
                    <a:lstStyle/>
                    <a:p>
                      <a:pPr marL="52069">
                        <a:lnSpc>
                          <a:spcPct val="100000"/>
                        </a:lnSpc>
                        <a:spcBef>
                          <a:spcPts val="130"/>
                        </a:spcBef>
                      </a:pPr>
                      <a:r>
                        <a:rPr sz="1000" b="0" spc="-10" dirty="0">
                          <a:solidFill>
                            <a:srgbClr val="000033"/>
                          </a:solidFill>
                          <a:latin typeface="Gotham Book"/>
                          <a:cs typeface="Gotham Book"/>
                        </a:rPr>
                        <a:t>$126,753</a:t>
                      </a:r>
                      <a:endParaRPr sz="1000">
                        <a:latin typeface="Gotham Book"/>
                        <a:cs typeface="Gotham Book"/>
                      </a:endParaRPr>
                    </a:p>
                  </a:txBody>
                  <a:tcPr marL="0" marR="0" marT="16510" marB="0">
                    <a:solidFill>
                      <a:srgbClr val="D4D4D7">
                        <a:alpha val="43998"/>
                      </a:srgbClr>
                    </a:solidFill>
                  </a:tcPr>
                </a:tc>
                <a:extLst>
                  <a:ext uri="{0D108BD9-81ED-4DB2-BD59-A6C34878D82A}">
                    <a16:rowId xmlns:a16="http://schemas.microsoft.com/office/drawing/2014/main" val="10009"/>
                  </a:ext>
                </a:extLst>
              </a:tr>
              <a:tr h="205104">
                <a:tc>
                  <a:txBody>
                    <a:bodyPr/>
                    <a:lstStyle/>
                    <a:p>
                      <a:pPr marL="36195">
                        <a:lnSpc>
                          <a:spcPct val="100000"/>
                        </a:lnSpc>
                        <a:spcBef>
                          <a:spcPts val="130"/>
                        </a:spcBef>
                      </a:pPr>
                      <a:r>
                        <a:rPr sz="1000" b="0" spc="-10" dirty="0">
                          <a:solidFill>
                            <a:srgbClr val="000033"/>
                          </a:solidFill>
                          <a:latin typeface="Gotham Book"/>
                          <a:cs typeface="Gotham Book"/>
                        </a:rPr>
                        <a:t>Herbolsheimer</a:t>
                      </a:r>
                      <a:endParaRPr sz="1000">
                        <a:latin typeface="Gotham Book"/>
                        <a:cs typeface="Gotham Book"/>
                      </a:endParaRPr>
                    </a:p>
                  </a:txBody>
                  <a:tcPr marL="0" marR="0" marT="16510" marB="0">
                    <a:solidFill>
                      <a:srgbClr val="D4D4D7">
                        <a:alpha val="43998"/>
                      </a:srgbClr>
                    </a:solidFill>
                  </a:tcPr>
                </a:tc>
                <a:tc>
                  <a:txBody>
                    <a:bodyPr/>
                    <a:lstStyle/>
                    <a:p>
                      <a:pPr marL="58419">
                        <a:lnSpc>
                          <a:spcPct val="100000"/>
                        </a:lnSpc>
                        <a:spcBef>
                          <a:spcPts val="130"/>
                        </a:spcBef>
                      </a:pPr>
                      <a:r>
                        <a:rPr sz="1000" b="0" spc="-10" dirty="0">
                          <a:solidFill>
                            <a:srgbClr val="000033"/>
                          </a:solidFill>
                          <a:latin typeface="Gotham Book"/>
                          <a:cs typeface="Gotham Book"/>
                        </a:rPr>
                        <a:t>$20,716</a:t>
                      </a:r>
                      <a:endParaRPr sz="1000">
                        <a:latin typeface="Gotham Book"/>
                        <a:cs typeface="Gotham Book"/>
                      </a:endParaRPr>
                    </a:p>
                  </a:txBody>
                  <a:tcPr marL="0" marR="0" marT="16510" marB="0">
                    <a:solidFill>
                      <a:srgbClr val="D4D4D7">
                        <a:alpha val="43998"/>
                      </a:srgbClr>
                    </a:solidFill>
                  </a:tcPr>
                </a:tc>
                <a:extLst>
                  <a:ext uri="{0D108BD9-81ED-4DB2-BD59-A6C34878D82A}">
                    <a16:rowId xmlns:a16="http://schemas.microsoft.com/office/drawing/2014/main" val="10010"/>
                  </a:ext>
                </a:extLst>
              </a:tr>
              <a:tr h="205740">
                <a:tc>
                  <a:txBody>
                    <a:bodyPr/>
                    <a:lstStyle/>
                    <a:p>
                      <a:pPr marL="36195">
                        <a:lnSpc>
                          <a:spcPct val="100000"/>
                        </a:lnSpc>
                        <a:spcBef>
                          <a:spcPts val="130"/>
                        </a:spcBef>
                      </a:pPr>
                      <a:r>
                        <a:rPr sz="1000" b="0" spc="-10" dirty="0">
                          <a:solidFill>
                            <a:srgbClr val="000033"/>
                          </a:solidFill>
                          <a:latin typeface="Gotham Book"/>
                          <a:cs typeface="Gotham Book"/>
                        </a:rPr>
                        <a:t>Hubbell</a:t>
                      </a:r>
                      <a:endParaRPr sz="1000">
                        <a:latin typeface="Gotham Book"/>
                        <a:cs typeface="Gotham Book"/>
                      </a:endParaRPr>
                    </a:p>
                  </a:txBody>
                  <a:tcPr marL="0" marR="0" marT="16510" marB="0">
                    <a:solidFill>
                      <a:srgbClr val="D4D4D7">
                        <a:alpha val="43998"/>
                      </a:srgbClr>
                    </a:solidFill>
                  </a:tcPr>
                </a:tc>
                <a:tc>
                  <a:txBody>
                    <a:bodyPr/>
                    <a:lstStyle/>
                    <a:p>
                      <a:pPr marL="52069">
                        <a:lnSpc>
                          <a:spcPct val="100000"/>
                        </a:lnSpc>
                        <a:spcBef>
                          <a:spcPts val="130"/>
                        </a:spcBef>
                      </a:pPr>
                      <a:r>
                        <a:rPr sz="1000" b="0" spc="-10" dirty="0">
                          <a:solidFill>
                            <a:srgbClr val="000033"/>
                          </a:solidFill>
                          <a:latin typeface="Gotham Book"/>
                          <a:cs typeface="Gotham Book"/>
                        </a:rPr>
                        <a:t>$48,201</a:t>
                      </a:r>
                      <a:endParaRPr sz="1000">
                        <a:latin typeface="Gotham Book"/>
                        <a:cs typeface="Gotham Book"/>
                      </a:endParaRPr>
                    </a:p>
                  </a:txBody>
                  <a:tcPr marL="0" marR="0" marT="16510" marB="0">
                    <a:solidFill>
                      <a:srgbClr val="D4D4D7">
                        <a:alpha val="43998"/>
                      </a:srgbClr>
                    </a:solidFill>
                  </a:tcPr>
                </a:tc>
                <a:extLst>
                  <a:ext uri="{0D108BD9-81ED-4DB2-BD59-A6C34878D82A}">
                    <a16:rowId xmlns:a16="http://schemas.microsoft.com/office/drawing/2014/main" val="10011"/>
                  </a:ext>
                </a:extLst>
              </a:tr>
              <a:tr h="205104">
                <a:tc>
                  <a:txBody>
                    <a:bodyPr/>
                    <a:lstStyle/>
                    <a:p>
                      <a:pPr marL="36195">
                        <a:lnSpc>
                          <a:spcPct val="100000"/>
                        </a:lnSpc>
                        <a:spcBef>
                          <a:spcPts val="130"/>
                        </a:spcBef>
                      </a:pPr>
                      <a:r>
                        <a:rPr sz="1000" b="0" dirty="0">
                          <a:solidFill>
                            <a:srgbClr val="000033"/>
                          </a:solidFill>
                          <a:latin typeface="Gotham Book"/>
                          <a:cs typeface="Gotham Book"/>
                        </a:rPr>
                        <a:t>Hunter</a:t>
                      </a:r>
                      <a:r>
                        <a:rPr sz="1000" b="0" spc="-15" dirty="0">
                          <a:solidFill>
                            <a:srgbClr val="000033"/>
                          </a:solidFill>
                          <a:latin typeface="Gotham Book"/>
                          <a:cs typeface="Gotham Book"/>
                        </a:rPr>
                        <a:t> </a:t>
                      </a:r>
                      <a:r>
                        <a:rPr sz="1000" b="0" spc="-10" dirty="0">
                          <a:solidFill>
                            <a:srgbClr val="000033"/>
                          </a:solidFill>
                          <a:latin typeface="Gotham Book"/>
                          <a:cs typeface="Gotham Book"/>
                        </a:rPr>
                        <a:t>Research</a:t>
                      </a:r>
                      <a:endParaRPr sz="1000">
                        <a:latin typeface="Gotham Book"/>
                        <a:cs typeface="Gotham Book"/>
                      </a:endParaRPr>
                    </a:p>
                  </a:txBody>
                  <a:tcPr marL="0" marR="0" marT="16510" marB="0">
                    <a:solidFill>
                      <a:srgbClr val="D4D4D7">
                        <a:alpha val="43998"/>
                      </a:srgbClr>
                    </a:solidFill>
                  </a:tcPr>
                </a:tc>
                <a:tc>
                  <a:txBody>
                    <a:bodyPr/>
                    <a:lstStyle/>
                    <a:p>
                      <a:pPr marL="67945">
                        <a:lnSpc>
                          <a:spcPct val="100000"/>
                        </a:lnSpc>
                        <a:spcBef>
                          <a:spcPts val="130"/>
                        </a:spcBef>
                      </a:pPr>
                      <a:r>
                        <a:rPr sz="1000" b="0" spc="-10" dirty="0">
                          <a:solidFill>
                            <a:srgbClr val="000033"/>
                          </a:solidFill>
                          <a:latin typeface="Gotham Book"/>
                          <a:cs typeface="Gotham Book"/>
                        </a:rPr>
                        <a:t>$63,008</a:t>
                      </a:r>
                      <a:endParaRPr sz="1000">
                        <a:latin typeface="Gotham Book"/>
                        <a:cs typeface="Gotham Book"/>
                      </a:endParaRPr>
                    </a:p>
                  </a:txBody>
                  <a:tcPr marL="0" marR="0" marT="16510" marB="0">
                    <a:solidFill>
                      <a:srgbClr val="D4D4D7">
                        <a:alpha val="43998"/>
                      </a:srgbClr>
                    </a:solidFill>
                  </a:tcPr>
                </a:tc>
                <a:extLst>
                  <a:ext uri="{0D108BD9-81ED-4DB2-BD59-A6C34878D82A}">
                    <a16:rowId xmlns:a16="http://schemas.microsoft.com/office/drawing/2014/main" val="10012"/>
                  </a:ext>
                </a:extLst>
              </a:tr>
              <a:tr h="205740">
                <a:tc>
                  <a:txBody>
                    <a:bodyPr/>
                    <a:lstStyle/>
                    <a:p>
                      <a:pPr marL="36195">
                        <a:lnSpc>
                          <a:spcPct val="100000"/>
                        </a:lnSpc>
                        <a:spcBef>
                          <a:spcPts val="130"/>
                        </a:spcBef>
                      </a:pPr>
                      <a:r>
                        <a:rPr sz="1000" b="0" dirty="0">
                          <a:solidFill>
                            <a:srgbClr val="000033"/>
                          </a:solidFill>
                          <a:latin typeface="Gotham Book"/>
                          <a:cs typeface="Gotham Book"/>
                        </a:rPr>
                        <a:t>Hunter</a:t>
                      </a:r>
                      <a:r>
                        <a:rPr sz="1000" b="0" spc="-25" dirty="0">
                          <a:solidFill>
                            <a:srgbClr val="000033"/>
                          </a:solidFill>
                          <a:latin typeface="Gotham Book"/>
                          <a:cs typeface="Gotham Book"/>
                        </a:rPr>
                        <a:t> </a:t>
                      </a:r>
                      <a:r>
                        <a:rPr sz="1000" b="0" spc="-10" dirty="0">
                          <a:solidFill>
                            <a:srgbClr val="000033"/>
                          </a:solidFill>
                          <a:latin typeface="Gotham Book"/>
                          <a:cs typeface="Gotham Book"/>
                        </a:rPr>
                        <a:t>Scholarship</a:t>
                      </a:r>
                      <a:endParaRPr sz="1000">
                        <a:latin typeface="Gotham Book"/>
                        <a:cs typeface="Gotham Book"/>
                      </a:endParaRPr>
                    </a:p>
                  </a:txBody>
                  <a:tcPr marL="0" marR="0" marT="16510" marB="0">
                    <a:solidFill>
                      <a:srgbClr val="D4D4D7">
                        <a:alpha val="43998"/>
                      </a:srgbClr>
                    </a:solidFill>
                  </a:tcPr>
                </a:tc>
                <a:tc>
                  <a:txBody>
                    <a:bodyPr/>
                    <a:lstStyle/>
                    <a:p>
                      <a:pPr marL="69850">
                        <a:lnSpc>
                          <a:spcPct val="100000"/>
                        </a:lnSpc>
                        <a:spcBef>
                          <a:spcPts val="130"/>
                        </a:spcBef>
                      </a:pPr>
                      <a:r>
                        <a:rPr sz="1000" b="0" spc="-10" dirty="0">
                          <a:solidFill>
                            <a:srgbClr val="000033"/>
                          </a:solidFill>
                          <a:latin typeface="Gotham Book"/>
                          <a:cs typeface="Gotham Book"/>
                        </a:rPr>
                        <a:t>$396,215</a:t>
                      </a:r>
                      <a:endParaRPr sz="1000">
                        <a:latin typeface="Gotham Book"/>
                        <a:cs typeface="Gotham Book"/>
                      </a:endParaRPr>
                    </a:p>
                  </a:txBody>
                  <a:tcPr marL="0" marR="0" marT="16510" marB="0">
                    <a:solidFill>
                      <a:srgbClr val="D4D4D7">
                        <a:alpha val="43998"/>
                      </a:srgbClr>
                    </a:solidFill>
                  </a:tcPr>
                </a:tc>
                <a:extLst>
                  <a:ext uri="{0D108BD9-81ED-4DB2-BD59-A6C34878D82A}">
                    <a16:rowId xmlns:a16="http://schemas.microsoft.com/office/drawing/2014/main" val="10013"/>
                  </a:ext>
                </a:extLst>
              </a:tr>
              <a:tr h="205104">
                <a:tc>
                  <a:txBody>
                    <a:bodyPr/>
                    <a:lstStyle/>
                    <a:p>
                      <a:pPr marL="36195">
                        <a:lnSpc>
                          <a:spcPct val="100000"/>
                        </a:lnSpc>
                        <a:spcBef>
                          <a:spcPts val="130"/>
                        </a:spcBef>
                      </a:pPr>
                      <a:r>
                        <a:rPr sz="1000" b="0" spc="-10" dirty="0">
                          <a:solidFill>
                            <a:srgbClr val="000033"/>
                          </a:solidFill>
                          <a:latin typeface="Gotham Book"/>
                          <a:cs typeface="Gotham Book"/>
                        </a:rPr>
                        <a:t>O’Connell-Phillips</a:t>
                      </a:r>
                      <a:endParaRPr sz="1000">
                        <a:latin typeface="Gotham Book"/>
                        <a:cs typeface="Gotham Book"/>
                      </a:endParaRPr>
                    </a:p>
                  </a:txBody>
                  <a:tcPr marL="0" marR="0" marT="16510" marB="0">
                    <a:solidFill>
                      <a:srgbClr val="D4D4D7">
                        <a:alpha val="43998"/>
                      </a:srgbClr>
                    </a:solidFill>
                  </a:tcPr>
                </a:tc>
                <a:tc>
                  <a:txBody>
                    <a:bodyPr/>
                    <a:lstStyle/>
                    <a:p>
                      <a:pPr marL="55244">
                        <a:lnSpc>
                          <a:spcPct val="100000"/>
                        </a:lnSpc>
                        <a:spcBef>
                          <a:spcPts val="130"/>
                        </a:spcBef>
                      </a:pPr>
                      <a:r>
                        <a:rPr sz="1000" b="0" spc="-10" dirty="0">
                          <a:solidFill>
                            <a:srgbClr val="000033"/>
                          </a:solidFill>
                          <a:latin typeface="Gotham Book"/>
                          <a:cs typeface="Gotham Book"/>
                        </a:rPr>
                        <a:t>$64,830</a:t>
                      </a:r>
                      <a:endParaRPr sz="1000">
                        <a:latin typeface="Gotham Book"/>
                        <a:cs typeface="Gotham Book"/>
                      </a:endParaRPr>
                    </a:p>
                  </a:txBody>
                  <a:tcPr marL="0" marR="0" marT="16510" marB="0">
                    <a:solidFill>
                      <a:srgbClr val="D4D4D7">
                        <a:alpha val="43998"/>
                      </a:srgbClr>
                    </a:solidFill>
                  </a:tcPr>
                </a:tc>
                <a:extLst>
                  <a:ext uri="{0D108BD9-81ED-4DB2-BD59-A6C34878D82A}">
                    <a16:rowId xmlns:a16="http://schemas.microsoft.com/office/drawing/2014/main" val="10014"/>
                  </a:ext>
                </a:extLst>
              </a:tr>
              <a:tr h="205104">
                <a:tc>
                  <a:txBody>
                    <a:bodyPr/>
                    <a:lstStyle/>
                    <a:p>
                      <a:pPr marL="36195">
                        <a:lnSpc>
                          <a:spcPct val="100000"/>
                        </a:lnSpc>
                        <a:spcBef>
                          <a:spcPts val="130"/>
                        </a:spcBef>
                      </a:pPr>
                      <a:r>
                        <a:rPr sz="1000" b="0" spc="-10" dirty="0">
                          <a:solidFill>
                            <a:srgbClr val="000033"/>
                          </a:solidFill>
                          <a:latin typeface="Gotham Book"/>
                          <a:cs typeface="Gotham Book"/>
                        </a:rPr>
                        <a:t>Spillman</a:t>
                      </a:r>
                      <a:endParaRPr sz="1000">
                        <a:latin typeface="Gotham Book"/>
                        <a:cs typeface="Gotham Book"/>
                      </a:endParaRPr>
                    </a:p>
                  </a:txBody>
                  <a:tcPr marL="0" marR="0" marT="16510" marB="0">
                    <a:solidFill>
                      <a:srgbClr val="D4D4D7">
                        <a:alpha val="43998"/>
                      </a:srgbClr>
                    </a:solidFill>
                  </a:tcPr>
                </a:tc>
                <a:tc>
                  <a:txBody>
                    <a:bodyPr/>
                    <a:lstStyle/>
                    <a:p>
                      <a:pPr marL="52069">
                        <a:lnSpc>
                          <a:spcPct val="100000"/>
                        </a:lnSpc>
                        <a:spcBef>
                          <a:spcPts val="130"/>
                        </a:spcBef>
                      </a:pPr>
                      <a:r>
                        <a:rPr sz="1000" b="0" spc="-10" dirty="0">
                          <a:solidFill>
                            <a:srgbClr val="000033"/>
                          </a:solidFill>
                          <a:latin typeface="Gotham Book"/>
                          <a:cs typeface="Gotham Book"/>
                        </a:rPr>
                        <a:t>$112,599</a:t>
                      </a:r>
                      <a:endParaRPr sz="1000">
                        <a:latin typeface="Gotham Book"/>
                        <a:cs typeface="Gotham Book"/>
                      </a:endParaRPr>
                    </a:p>
                  </a:txBody>
                  <a:tcPr marL="0" marR="0" marT="16510" marB="0">
                    <a:solidFill>
                      <a:srgbClr val="D4D4D7">
                        <a:alpha val="43998"/>
                      </a:srgbClr>
                    </a:solidFill>
                  </a:tcPr>
                </a:tc>
                <a:extLst>
                  <a:ext uri="{0D108BD9-81ED-4DB2-BD59-A6C34878D82A}">
                    <a16:rowId xmlns:a16="http://schemas.microsoft.com/office/drawing/2014/main" val="10015"/>
                  </a:ext>
                </a:extLst>
              </a:tr>
              <a:tr h="205104">
                <a:tc>
                  <a:txBody>
                    <a:bodyPr/>
                    <a:lstStyle/>
                    <a:p>
                      <a:pPr marL="36195">
                        <a:lnSpc>
                          <a:spcPct val="100000"/>
                        </a:lnSpc>
                        <a:spcBef>
                          <a:spcPts val="130"/>
                        </a:spcBef>
                      </a:pPr>
                      <a:r>
                        <a:rPr sz="1000" b="0" spc="-20" dirty="0">
                          <a:solidFill>
                            <a:srgbClr val="000033"/>
                          </a:solidFill>
                          <a:latin typeface="Gotham Book"/>
                          <a:cs typeface="Gotham Book"/>
                        </a:rPr>
                        <a:t>Voigt-</a:t>
                      </a:r>
                      <a:r>
                        <a:rPr sz="1000" b="0" spc="-10" dirty="0">
                          <a:solidFill>
                            <a:srgbClr val="000033"/>
                          </a:solidFill>
                          <a:latin typeface="Gotham Book"/>
                          <a:cs typeface="Gotham Book"/>
                        </a:rPr>
                        <a:t>Freeman</a:t>
                      </a:r>
                      <a:endParaRPr sz="1000">
                        <a:latin typeface="Gotham Book"/>
                        <a:cs typeface="Gotham Book"/>
                      </a:endParaRPr>
                    </a:p>
                  </a:txBody>
                  <a:tcPr marL="0" marR="0" marT="16510" marB="0">
                    <a:solidFill>
                      <a:srgbClr val="D4D4D7">
                        <a:alpha val="43998"/>
                      </a:srgbClr>
                    </a:solidFill>
                  </a:tcPr>
                </a:tc>
                <a:tc>
                  <a:txBody>
                    <a:bodyPr/>
                    <a:lstStyle/>
                    <a:p>
                      <a:pPr marL="43815">
                        <a:lnSpc>
                          <a:spcPct val="100000"/>
                        </a:lnSpc>
                        <a:spcBef>
                          <a:spcPts val="130"/>
                        </a:spcBef>
                      </a:pPr>
                      <a:r>
                        <a:rPr sz="1000" b="0" spc="-10" dirty="0">
                          <a:solidFill>
                            <a:srgbClr val="000033"/>
                          </a:solidFill>
                          <a:latin typeface="Gotham Book"/>
                          <a:cs typeface="Gotham Book"/>
                        </a:rPr>
                        <a:t>$61,391</a:t>
                      </a:r>
                      <a:endParaRPr sz="1000">
                        <a:latin typeface="Gotham Book"/>
                        <a:cs typeface="Gotham Book"/>
                      </a:endParaRPr>
                    </a:p>
                  </a:txBody>
                  <a:tcPr marL="0" marR="0" marT="16510" marB="0">
                    <a:solidFill>
                      <a:srgbClr val="D4D4D7">
                        <a:alpha val="43998"/>
                      </a:srgbClr>
                    </a:solidFill>
                  </a:tcPr>
                </a:tc>
                <a:extLst>
                  <a:ext uri="{0D108BD9-81ED-4DB2-BD59-A6C34878D82A}">
                    <a16:rowId xmlns:a16="http://schemas.microsoft.com/office/drawing/2014/main" val="10016"/>
                  </a:ext>
                </a:extLst>
              </a:tr>
              <a:tr h="205740">
                <a:tc>
                  <a:txBody>
                    <a:bodyPr/>
                    <a:lstStyle/>
                    <a:p>
                      <a:pPr marL="36195">
                        <a:lnSpc>
                          <a:spcPct val="100000"/>
                        </a:lnSpc>
                        <a:spcBef>
                          <a:spcPts val="130"/>
                        </a:spcBef>
                      </a:pPr>
                      <a:r>
                        <a:rPr sz="1000" b="0" spc="-10" dirty="0">
                          <a:solidFill>
                            <a:srgbClr val="000033"/>
                          </a:solidFill>
                          <a:latin typeface="Gotham Book"/>
                          <a:cs typeface="Gotham Book"/>
                        </a:rPr>
                        <a:t>Waffle</a:t>
                      </a:r>
                      <a:endParaRPr sz="1000">
                        <a:latin typeface="Gotham Book"/>
                        <a:cs typeface="Gotham Book"/>
                      </a:endParaRPr>
                    </a:p>
                  </a:txBody>
                  <a:tcPr marL="0" marR="0" marT="16510" marB="0">
                    <a:solidFill>
                      <a:srgbClr val="D4D4D7">
                        <a:alpha val="43998"/>
                      </a:srgbClr>
                    </a:solidFill>
                  </a:tcPr>
                </a:tc>
                <a:tc>
                  <a:txBody>
                    <a:bodyPr/>
                    <a:lstStyle/>
                    <a:p>
                      <a:pPr marL="52069">
                        <a:lnSpc>
                          <a:spcPct val="100000"/>
                        </a:lnSpc>
                        <a:spcBef>
                          <a:spcPts val="130"/>
                        </a:spcBef>
                      </a:pPr>
                      <a:r>
                        <a:rPr sz="1000" b="0" spc="-10" dirty="0">
                          <a:solidFill>
                            <a:srgbClr val="000033"/>
                          </a:solidFill>
                          <a:latin typeface="Gotham Book"/>
                          <a:cs typeface="Gotham Book"/>
                        </a:rPr>
                        <a:t>$36,388</a:t>
                      </a:r>
                      <a:endParaRPr sz="1000">
                        <a:latin typeface="Gotham Book"/>
                        <a:cs typeface="Gotham Book"/>
                      </a:endParaRPr>
                    </a:p>
                  </a:txBody>
                  <a:tcPr marL="0" marR="0" marT="16510" marB="0">
                    <a:solidFill>
                      <a:srgbClr val="D4D4D7">
                        <a:alpha val="43998"/>
                      </a:srgbClr>
                    </a:solidFill>
                  </a:tcPr>
                </a:tc>
                <a:extLst>
                  <a:ext uri="{0D108BD9-81ED-4DB2-BD59-A6C34878D82A}">
                    <a16:rowId xmlns:a16="http://schemas.microsoft.com/office/drawing/2014/main" val="10017"/>
                  </a:ext>
                </a:extLst>
              </a:tr>
              <a:tr h="205740">
                <a:tc>
                  <a:txBody>
                    <a:bodyPr/>
                    <a:lstStyle/>
                    <a:p>
                      <a:pPr marL="36195">
                        <a:lnSpc>
                          <a:spcPct val="100000"/>
                        </a:lnSpc>
                        <a:spcBef>
                          <a:spcPts val="130"/>
                        </a:spcBef>
                      </a:pPr>
                      <a:r>
                        <a:rPr sz="1000" b="0" spc="-10" dirty="0">
                          <a:solidFill>
                            <a:srgbClr val="000033"/>
                          </a:solidFill>
                          <a:latin typeface="Gotham Book"/>
                          <a:cs typeface="Gotham Book"/>
                        </a:rPr>
                        <a:t>Warren</a:t>
                      </a:r>
                      <a:endParaRPr sz="1000">
                        <a:latin typeface="Gotham Book"/>
                        <a:cs typeface="Gotham Book"/>
                      </a:endParaRPr>
                    </a:p>
                  </a:txBody>
                  <a:tcPr marL="0" marR="0" marT="16510" marB="0">
                    <a:solidFill>
                      <a:srgbClr val="D4D4D7">
                        <a:alpha val="43998"/>
                      </a:srgbClr>
                    </a:solidFill>
                  </a:tcPr>
                </a:tc>
                <a:tc>
                  <a:txBody>
                    <a:bodyPr/>
                    <a:lstStyle/>
                    <a:p>
                      <a:pPr marL="52069">
                        <a:lnSpc>
                          <a:spcPct val="100000"/>
                        </a:lnSpc>
                        <a:spcBef>
                          <a:spcPts val="130"/>
                        </a:spcBef>
                      </a:pPr>
                      <a:r>
                        <a:rPr sz="1000" b="0" spc="-10" dirty="0">
                          <a:solidFill>
                            <a:srgbClr val="000033"/>
                          </a:solidFill>
                          <a:latin typeface="Gotham Book"/>
                          <a:cs typeface="Gotham Book"/>
                        </a:rPr>
                        <a:t>$35,824</a:t>
                      </a:r>
                      <a:endParaRPr sz="1000">
                        <a:latin typeface="Gotham Book"/>
                        <a:cs typeface="Gotham Book"/>
                      </a:endParaRPr>
                    </a:p>
                  </a:txBody>
                  <a:tcPr marL="0" marR="0" marT="16510" marB="0">
                    <a:solidFill>
                      <a:srgbClr val="D4D4D7">
                        <a:alpha val="43998"/>
                      </a:srgbClr>
                    </a:solidFill>
                  </a:tcPr>
                </a:tc>
                <a:extLst>
                  <a:ext uri="{0D108BD9-81ED-4DB2-BD59-A6C34878D82A}">
                    <a16:rowId xmlns:a16="http://schemas.microsoft.com/office/drawing/2014/main" val="10018"/>
                  </a:ext>
                </a:extLst>
              </a:tr>
              <a:tr h="281305">
                <a:tc>
                  <a:txBody>
                    <a:bodyPr/>
                    <a:lstStyle/>
                    <a:p>
                      <a:pPr marL="36195">
                        <a:lnSpc>
                          <a:spcPct val="100000"/>
                        </a:lnSpc>
                        <a:spcBef>
                          <a:spcPts val="130"/>
                        </a:spcBef>
                      </a:pPr>
                      <a:r>
                        <a:rPr sz="1000" b="0" spc="-10" dirty="0">
                          <a:solidFill>
                            <a:srgbClr val="000033"/>
                          </a:solidFill>
                          <a:latin typeface="Gotham Book"/>
                          <a:cs typeface="Gotham Book"/>
                        </a:rPr>
                        <a:t>Weber</a:t>
                      </a:r>
                      <a:endParaRPr sz="1000">
                        <a:latin typeface="Gotham Book"/>
                        <a:cs typeface="Gotham Book"/>
                      </a:endParaRPr>
                    </a:p>
                  </a:txBody>
                  <a:tcPr marL="0" marR="0" marT="16510" marB="0">
                    <a:solidFill>
                      <a:srgbClr val="D4D4D7">
                        <a:alpha val="43998"/>
                      </a:srgbClr>
                    </a:solidFill>
                  </a:tcPr>
                </a:tc>
                <a:tc>
                  <a:txBody>
                    <a:bodyPr/>
                    <a:lstStyle/>
                    <a:p>
                      <a:pPr marL="52069">
                        <a:lnSpc>
                          <a:spcPct val="100000"/>
                        </a:lnSpc>
                        <a:spcBef>
                          <a:spcPts val="130"/>
                        </a:spcBef>
                      </a:pPr>
                      <a:r>
                        <a:rPr sz="1000" b="0" spc="-10" dirty="0">
                          <a:solidFill>
                            <a:srgbClr val="000033"/>
                          </a:solidFill>
                          <a:latin typeface="Gotham Book"/>
                          <a:cs typeface="Gotham Book"/>
                        </a:rPr>
                        <a:t>$177,460</a:t>
                      </a:r>
                      <a:endParaRPr sz="1000">
                        <a:latin typeface="Gotham Book"/>
                        <a:cs typeface="Gotham Book"/>
                      </a:endParaRPr>
                    </a:p>
                  </a:txBody>
                  <a:tcPr marL="0" marR="0" marT="16510" marB="0">
                    <a:solidFill>
                      <a:srgbClr val="D4D4D7">
                        <a:alpha val="43998"/>
                      </a:srgbClr>
                    </a:solidFill>
                  </a:tcPr>
                </a:tc>
                <a:extLst>
                  <a:ext uri="{0D108BD9-81ED-4DB2-BD59-A6C34878D82A}">
                    <a16:rowId xmlns:a16="http://schemas.microsoft.com/office/drawing/2014/main" val="10019"/>
                  </a:ext>
                </a:extLst>
              </a:tr>
            </a:tbl>
          </a:graphicData>
        </a:graphic>
      </p:graphicFrame>
      <p:pic>
        <p:nvPicPr>
          <p:cNvPr id="23" name="object 23"/>
          <p:cNvPicPr/>
          <p:nvPr/>
        </p:nvPicPr>
        <p:blipFill>
          <a:blip r:embed="rId3" cstate="print"/>
          <a:stretch>
            <a:fillRect/>
          </a:stretch>
        </p:blipFill>
        <p:spPr>
          <a:xfrm>
            <a:off x="658368" y="5474955"/>
            <a:ext cx="4797348" cy="3847352"/>
          </a:xfrm>
          <a:prstGeom prst="rect">
            <a:avLst/>
          </a:prstGeom>
        </p:spPr>
      </p:pic>
      <p:sp>
        <p:nvSpPr>
          <p:cNvPr id="24" name="object 24"/>
          <p:cNvSpPr txBox="1"/>
          <p:nvPr/>
        </p:nvSpPr>
        <p:spPr>
          <a:xfrm>
            <a:off x="188468" y="5694426"/>
            <a:ext cx="1219200" cy="1320800"/>
          </a:xfrm>
          <a:prstGeom prst="rect">
            <a:avLst/>
          </a:prstGeom>
        </p:spPr>
        <p:txBody>
          <a:bodyPr vert="horz" wrap="square" lIns="0" tIns="12700" rIns="0" bIns="0" rtlCol="0">
            <a:spAutoFit/>
          </a:bodyPr>
          <a:lstStyle/>
          <a:p>
            <a:pPr marL="12700">
              <a:lnSpc>
                <a:spcPts val="1100"/>
              </a:lnSpc>
              <a:spcBef>
                <a:spcPts val="100"/>
              </a:spcBef>
            </a:pPr>
            <a:r>
              <a:rPr sz="1000" b="0" dirty="0">
                <a:solidFill>
                  <a:srgbClr val="000033"/>
                </a:solidFill>
                <a:latin typeface="Gotham Book"/>
                <a:cs typeface="Gotham Book"/>
              </a:rPr>
              <a:t>Addington</a:t>
            </a:r>
            <a:r>
              <a:rPr sz="1000" b="0" spc="254" dirty="0">
                <a:solidFill>
                  <a:srgbClr val="000033"/>
                </a:solidFill>
                <a:latin typeface="Gotham Book"/>
                <a:cs typeface="Gotham Book"/>
              </a:rPr>
              <a:t> </a:t>
            </a:r>
            <a:r>
              <a:rPr sz="1000" b="0" spc="-25" dirty="0">
                <a:solidFill>
                  <a:srgbClr val="006862"/>
                </a:solidFill>
                <a:latin typeface="Gotham Book"/>
                <a:cs typeface="Gotham Book"/>
              </a:rPr>
              <a:t>19%</a:t>
            </a:r>
            <a:endParaRPr sz="1000">
              <a:latin typeface="Gotham Book"/>
              <a:cs typeface="Gotham Book"/>
            </a:endParaRPr>
          </a:p>
          <a:p>
            <a:pPr marL="12700">
              <a:lnSpc>
                <a:spcPts val="1000"/>
              </a:lnSpc>
            </a:pPr>
            <a:r>
              <a:rPr sz="1000" b="0" dirty="0">
                <a:solidFill>
                  <a:srgbClr val="000033"/>
                </a:solidFill>
                <a:latin typeface="Gotham Book"/>
                <a:cs typeface="Gotham Book"/>
              </a:rPr>
              <a:t>Allerton</a:t>
            </a:r>
            <a:r>
              <a:rPr sz="1000" b="0" spc="280" dirty="0">
                <a:solidFill>
                  <a:srgbClr val="000033"/>
                </a:solidFill>
                <a:latin typeface="Gotham Book"/>
                <a:cs typeface="Gotham Book"/>
              </a:rPr>
              <a:t> </a:t>
            </a:r>
            <a:r>
              <a:rPr sz="1000" b="0" spc="-25" dirty="0">
                <a:solidFill>
                  <a:srgbClr val="006862"/>
                </a:solidFill>
                <a:latin typeface="Gotham Book"/>
                <a:cs typeface="Gotham Book"/>
              </a:rPr>
              <a:t>38%</a:t>
            </a:r>
            <a:endParaRPr sz="1000">
              <a:latin typeface="Gotham Book"/>
              <a:cs typeface="Gotham Book"/>
            </a:endParaRPr>
          </a:p>
          <a:p>
            <a:pPr marL="12700">
              <a:lnSpc>
                <a:spcPts val="1000"/>
              </a:lnSpc>
            </a:pPr>
            <a:r>
              <a:rPr sz="1000" b="0" dirty="0">
                <a:solidFill>
                  <a:srgbClr val="000033"/>
                </a:solidFill>
                <a:latin typeface="Gotham Book"/>
                <a:cs typeface="Gotham Book"/>
              </a:rPr>
              <a:t>Campbell</a:t>
            </a:r>
            <a:r>
              <a:rPr sz="1000" b="0" spc="250" dirty="0">
                <a:solidFill>
                  <a:srgbClr val="000033"/>
                </a:solidFill>
                <a:latin typeface="Gotham Book"/>
                <a:cs typeface="Gotham Book"/>
              </a:rPr>
              <a:t> </a:t>
            </a:r>
            <a:r>
              <a:rPr sz="1000" b="0" spc="-25" dirty="0">
                <a:solidFill>
                  <a:srgbClr val="006862"/>
                </a:solidFill>
                <a:latin typeface="Gotham Book"/>
                <a:cs typeface="Gotham Book"/>
              </a:rPr>
              <a:t>1%</a:t>
            </a:r>
            <a:endParaRPr sz="1000">
              <a:latin typeface="Gotham Book"/>
              <a:cs typeface="Gotham Book"/>
            </a:endParaRPr>
          </a:p>
          <a:p>
            <a:pPr marL="12700">
              <a:lnSpc>
                <a:spcPts val="1000"/>
              </a:lnSpc>
            </a:pPr>
            <a:r>
              <a:rPr sz="1000" b="0" dirty="0">
                <a:solidFill>
                  <a:srgbClr val="000033"/>
                </a:solidFill>
                <a:latin typeface="Gotham Book"/>
                <a:cs typeface="Gotham Book"/>
              </a:rPr>
              <a:t>Carman</a:t>
            </a:r>
            <a:r>
              <a:rPr sz="1000" b="0" spc="260" dirty="0">
                <a:solidFill>
                  <a:srgbClr val="000033"/>
                </a:solidFill>
                <a:latin typeface="Gotham Book"/>
                <a:cs typeface="Gotham Book"/>
              </a:rPr>
              <a:t> </a:t>
            </a:r>
            <a:r>
              <a:rPr sz="1000" b="0" spc="-35" dirty="0">
                <a:solidFill>
                  <a:srgbClr val="006862"/>
                </a:solidFill>
                <a:latin typeface="Gotham Book"/>
                <a:cs typeface="Gotham Book"/>
              </a:rPr>
              <a:t>0%</a:t>
            </a:r>
            <a:endParaRPr sz="1000">
              <a:latin typeface="Gotham Book"/>
              <a:cs typeface="Gotham Book"/>
            </a:endParaRPr>
          </a:p>
          <a:p>
            <a:pPr marL="12700">
              <a:lnSpc>
                <a:spcPts val="1000"/>
              </a:lnSpc>
            </a:pPr>
            <a:r>
              <a:rPr sz="1000" b="0" spc="-10" dirty="0">
                <a:solidFill>
                  <a:srgbClr val="000033"/>
                </a:solidFill>
                <a:latin typeface="Gotham Book"/>
                <a:cs typeface="Gotham Book"/>
              </a:rPr>
              <a:t>Carter-</a:t>
            </a:r>
            <a:r>
              <a:rPr sz="1000" b="0" dirty="0">
                <a:solidFill>
                  <a:srgbClr val="000033"/>
                </a:solidFill>
                <a:latin typeface="Gotham Book"/>
                <a:cs typeface="Gotham Book"/>
              </a:rPr>
              <a:t>Pennell</a:t>
            </a:r>
            <a:r>
              <a:rPr sz="1000" b="0" spc="325" dirty="0">
                <a:solidFill>
                  <a:srgbClr val="000033"/>
                </a:solidFill>
                <a:latin typeface="Gotham Book"/>
                <a:cs typeface="Gotham Book"/>
              </a:rPr>
              <a:t> </a:t>
            </a:r>
            <a:r>
              <a:rPr sz="1000" b="0" spc="-25" dirty="0">
                <a:solidFill>
                  <a:srgbClr val="006862"/>
                </a:solidFill>
                <a:latin typeface="Gotham Book"/>
                <a:cs typeface="Gotham Book"/>
              </a:rPr>
              <a:t>3%</a:t>
            </a:r>
            <a:endParaRPr sz="1000">
              <a:latin typeface="Gotham Book"/>
              <a:cs typeface="Gotham Book"/>
            </a:endParaRPr>
          </a:p>
          <a:p>
            <a:pPr marL="12700">
              <a:lnSpc>
                <a:spcPts val="1000"/>
              </a:lnSpc>
            </a:pPr>
            <a:r>
              <a:rPr sz="1000" b="0" dirty="0">
                <a:solidFill>
                  <a:srgbClr val="000033"/>
                </a:solidFill>
                <a:latin typeface="Gotham Book"/>
                <a:cs typeface="Gotham Book"/>
              </a:rPr>
              <a:t>Curl</a:t>
            </a:r>
            <a:r>
              <a:rPr sz="1000" b="0" spc="275" dirty="0">
                <a:solidFill>
                  <a:srgbClr val="000033"/>
                </a:solidFill>
                <a:latin typeface="Gotham Book"/>
                <a:cs typeface="Gotham Book"/>
              </a:rPr>
              <a:t> </a:t>
            </a:r>
            <a:r>
              <a:rPr sz="1000" b="0" spc="-25" dirty="0">
                <a:solidFill>
                  <a:srgbClr val="006862"/>
                </a:solidFill>
                <a:latin typeface="Gotham Book"/>
                <a:cs typeface="Gotham Book"/>
              </a:rPr>
              <a:t>1%</a:t>
            </a:r>
            <a:endParaRPr sz="1000">
              <a:latin typeface="Gotham Book"/>
              <a:cs typeface="Gotham Book"/>
            </a:endParaRPr>
          </a:p>
          <a:p>
            <a:pPr marL="12700">
              <a:lnSpc>
                <a:spcPts val="1000"/>
              </a:lnSpc>
            </a:pPr>
            <a:r>
              <a:rPr sz="1000" b="0" dirty="0">
                <a:solidFill>
                  <a:srgbClr val="000033"/>
                </a:solidFill>
                <a:latin typeface="Gotham Book"/>
                <a:cs typeface="Gotham Book"/>
              </a:rPr>
              <a:t>DeHart</a:t>
            </a:r>
            <a:r>
              <a:rPr sz="1000" b="0" spc="300" dirty="0">
                <a:solidFill>
                  <a:srgbClr val="000033"/>
                </a:solidFill>
                <a:latin typeface="Gotham Book"/>
                <a:cs typeface="Gotham Book"/>
              </a:rPr>
              <a:t> </a:t>
            </a:r>
            <a:r>
              <a:rPr sz="1000" b="0" spc="-25" dirty="0">
                <a:solidFill>
                  <a:srgbClr val="006862"/>
                </a:solidFill>
                <a:latin typeface="Gotham Book"/>
                <a:cs typeface="Gotham Book"/>
              </a:rPr>
              <a:t>2%</a:t>
            </a:r>
            <a:endParaRPr sz="1000">
              <a:latin typeface="Gotham Book"/>
              <a:cs typeface="Gotham Book"/>
            </a:endParaRPr>
          </a:p>
          <a:p>
            <a:pPr marL="12700">
              <a:lnSpc>
                <a:spcPts val="1000"/>
              </a:lnSpc>
            </a:pPr>
            <a:r>
              <a:rPr sz="1000" b="0" dirty="0">
                <a:solidFill>
                  <a:srgbClr val="000033"/>
                </a:solidFill>
                <a:latin typeface="Gotham Book"/>
                <a:cs typeface="Gotham Book"/>
              </a:rPr>
              <a:t>Grohne</a:t>
            </a:r>
            <a:r>
              <a:rPr sz="1000" b="0" spc="275" dirty="0">
                <a:solidFill>
                  <a:srgbClr val="000033"/>
                </a:solidFill>
                <a:latin typeface="Gotham Book"/>
                <a:cs typeface="Gotham Book"/>
              </a:rPr>
              <a:t> </a:t>
            </a:r>
            <a:r>
              <a:rPr sz="1000" b="0" spc="-35" dirty="0">
                <a:solidFill>
                  <a:srgbClr val="006862"/>
                </a:solidFill>
                <a:latin typeface="Gotham Book"/>
                <a:cs typeface="Gotham Book"/>
              </a:rPr>
              <a:t>0%</a:t>
            </a:r>
            <a:endParaRPr sz="1000">
              <a:latin typeface="Gotham Book"/>
              <a:cs typeface="Gotham Book"/>
            </a:endParaRPr>
          </a:p>
          <a:p>
            <a:pPr marL="12700">
              <a:lnSpc>
                <a:spcPts val="1000"/>
              </a:lnSpc>
            </a:pPr>
            <a:r>
              <a:rPr sz="1000" b="0" dirty="0">
                <a:solidFill>
                  <a:srgbClr val="000033"/>
                </a:solidFill>
                <a:latin typeface="Gotham Book"/>
                <a:cs typeface="Gotham Book"/>
              </a:rPr>
              <a:t>Hackett</a:t>
            </a:r>
            <a:r>
              <a:rPr sz="1000" b="0" spc="265" dirty="0">
                <a:solidFill>
                  <a:srgbClr val="000033"/>
                </a:solidFill>
                <a:latin typeface="Gotham Book"/>
                <a:cs typeface="Gotham Book"/>
              </a:rPr>
              <a:t> </a:t>
            </a:r>
            <a:r>
              <a:rPr sz="1000" b="0" spc="-35" dirty="0">
                <a:solidFill>
                  <a:srgbClr val="006862"/>
                </a:solidFill>
                <a:latin typeface="Gotham Book"/>
                <a:cs typeface="Gotham Book"/>
              </a:rPr>
              <a:t>5%</a:t>
            </a:r>
            <a:endParaRPr sz="1000">
              <a:latin typeface="Gotham Book"/>
              <a:cs typeface="Gotham Book"/>
            </a:endParaRPr>
          </a:p>
          <a:p>
            <a:pPr marL="12700">
              <a:lnSpc>
                <a:spcPts val="1100"/>
              </a:lnSpc>
            </a:pPr>
            <a:r>
              <a:rPr sz="1000" b="0" dirty="0">
                <a:solidFill>
                  <a:srgbClr val="000033"/>
                </a:solidFill>
                <a:latin typeface="Gotham Book"/>
                <a:cs typeface="Gotham Book"/>
              </a:rPr>
              <a:t>Herbolsheimer</a:t>
            </a:r>
            <a:r>
              <a:rPr sz="1000" b="0" spc="300" dirty="0">
                <a:solidFill>
                  <a:srgbClr val="000033"/>
                </a:solidFill>
                <a:latin typeface="Gotham Book"/>
                <a:cs typeface="Gotham Book"/>
              </a:rPr>
              <a:t> </a:t>
            </a:r>
            <a:r>
              <a:rPr sz="1000" b="0" spc="-25" dirty="0">
                <a:solidFill>
                  <a:srgbClr val="006862"/>
                </a:solidFill>
                <a:latin typeface="Gotham Book"/>
                <a:cs typeface="Gotham Book"/>
              </a:rPr>
              <a:t>0%</a:t>
            </a:r>
            <a:endParaRPr sz="1000">
              <a:latin typeface="Gotham Book"/>
              <a:cs typeface="Gotham Book"/>
            </a:endParaRPr>
          </a:p>
        </p:txBody>
      </p:sp>
      <p:sp>
        <p:nvSpPr>
          <p:cNvPr id="25" name="object 25"/>
          <p:cNvSpPr txBox="1"/>
          <p:nvPr/>
        </p:nvSpPr>
        <p:spPr>
          <a:xfrm>
            <a:off x="188466" y="8107426"/>
            <a:ext cx="1527810" cy="1193800"/>
          </a:xfrm>
          <a:prstGeom prst="rect">
            <a:avLst/>
          </a:prstGeom>
        </p:spPr>
        <p:txBody>
          <a:bodyPr vert="horz" wrap="square" lIns="0" tIns="12700" rIns="0" bIns="0" rtlCol="0">
            <a:spAutoFit/>
          </a:bodyPr>
          <a:lstStyle/>
          <a:p>
            <a:pPr marL="12700">
              <a:lnSpc>
                <a:spcPts val="1100"/>
              </a:lnSpc>
              <a:spcBef>
                <a:spcPts val="100"/>
              </a:spcBef>
            </a:pPr>
            <a:r>
              <a:rPr sz="1000" b="0" dirty="0">
                <a:solidFill>
                  <a:srgbClr val="000033"/>
                </a:solidFill>
                <a:latin typeface="Gotham Book"/>
                <a:cs typeface="Gotham Book"/>
              </a:rPr>
              <a:t>Hubbell</a:t>
            </a:r>
            <a:r>
              <a:rPr sz="1000" b="0" spc="300" dirty="0">
                <a:solidFill>
                  <a:srgbClr val="000033"/>
                </a:solidFill>
                <a:latin typeface="Gotham Book"/>
                <a:cs typeface="Gotham Book"/>
              </a:rPr>
              <a:t> </a:t>
            </a:r>
            <a:r>
              <a:rPr sz="1000" b="0" spc="-25" dirty="0">
                <a:solidFill>
                  <a:srgbClr val="006862"/>
                </a:solidFill>
                <a:latin typeface="Gotham Book"/>
                <a:cs typeface="Gotham Book"/>
              </a:rPr>
              <a:t>2%</a:t>
            </a:r>
            <a:endParaRPr sz="1000">
              <a:latin typeface="Gotham Book"/>
              <a:cs typeface="Gotham Book"/>
            </a:endParaRPr>
          </a:p>
          <a:p>
            <a:pPr marL="12700">
              <a:lnSpc>
                <a:spcPts val="1000"/>
              </a:lnSpc>
            </a:pPr>
            <a:r>
              <a:rPr sz="1000" b="0" dirty="0">
                <a:solidFill>
                  <a:srgbClr val="000033"/>
                </a:solidFill>
                <a:latin typeface="Gotham Book"/>
                <a:cs typeface="Gotham Book"/>
              </a:rPr>
              <a:t>Hunter</a:t>
            </a:r>
            <a:r>
              <a:rPr sz="1000" b="0" spc="-20" dirty="0">
                <a:solidFill>
                  <a:srgbClr val="000033"/>
                </a:solidFill>
                <a:latin typeface="Gotham Book"/>
                <a:cs typeface="Gotham Book"/>
              </a:rPr>
              <a:t> </a:t>
            </a:r>
            <a:r>
              <a:rPr sz="1000" b="0" dirty="0">
                <a:solidFill>
                  <a:srgbClr val="000033"/>
                </a:solidFill>
                <a:latin typeface="Gotham Book"/>
                <a:cs typeface="Gotham Book"/>
              </a:rPr>
              <a:t>Research</a:t>
            </a:r>
            <a:r>
              <a:rPr sz="1000" b="0" spc="270" dirty="0">
                <a:solidFill>
                  <a:srgbClr val="000033"/>
                </a:solidFill>
                <a:latin typeface="Gotham Book"/>
                <a:cs typeface="Gotham Book"/>
              </a:rPr>
              <a:t> </a:t>
            </a:r>
            <a:r>
              <a:rPr sz="1000" b="0" spc="-25" dirty="0">
                <a:solidFill>
                  <a:srgbClr val="006862"/>
                </a:solidFill>
                <a:latin typeface="Gotham Book"/>
                <a:cs typeface="Gotham Book"/>
              </a:rPr>
              <a:t>3%</a:t>
            </a:r>
            <a:endParaRPr sz="1000">
              <a:latin typeface="Gotham Book"/>
              <a:cs typeface="Gotham Book"/>
            </a:endParaRPr>
          </a:p>
          <a:p>
            <a:pPr marL="12700">
              <a:lnSpc>
                <a:spcPts val="1000"/>
              </a:lnSpc>
            </a:pPr>
            <a:r>
              <a:rPr sz="1000" b="0" dirty="0">
                <a:solidFill>
                  <a:srgbClr val="000033"/>
                </a:solidFill>
                <a:latin typeface="Gotham Book"/>
                <a:cs typeface="Gotham Book"/>
              </a:rPr>
              <a:t>Hunter</a:t>
            </a:r>
            <a:r>
              <a:rPr sz="1000" b="0" spc="-5" dirty="0">
                <a:solidFill>
                  <a:srgbClr val="000033"/>
                </a:solidFill>
                <a:latin typeface="Gotham Book"/>
                <a:cs typeface="Gotham Book"/>
              </a:rPr>
              <a:t> </a:t>
            </a:r>
            <a:r>
              <a:rPr sz="1000" b="0" dirty="0">
                <a:solidFill>
                  <a:srgbClr val="000033"/>
                </a:solidFill>
                <a:latin typeface="Gotham Book"/>
                <a:cs typeface="Gotham Book"/>
              </a:rPr>
              <a:t>Scholarship</a:t>
            </a:r>
            <a:r>
              <a:rPr sz="1000" b="0" spc="290" dirty="0">
                <a:solidFill>
                  <a:srgbClr val="000033"/>
                </a:solidFill>
                <a:latin typeface="Gotham Book"/>
                <a:cs typeface="Gotham Book"/>
              </a:rPr>
              <a:t> </a:t>
            </a:r>
            <a:r>
              <a:rPr sz="1000" b="0" spc="-25" dirty="0">
                <a:solidFill>
                  <a:srgbClr val="006862"/>
                </a:solidFill>
                <a:latin typeface="Gotham Book"/>
                <a:cs typeface="Gotham Book"/>
              </a:rPr>
              <a:t>12%</a:t>
            </a:r>
            <a:endParaRPr sz="1000">
              <a:latin typeface="Gotham Book"/>
              <a:cs typeface="Gotham Book"/>
            </a:endParaRPr>
          </a:p>
          <a:p>
            <a:pPr marL="12700">
              <a:lnSpc>
                <a:spcPts val="1000"/>
              </a:lnSpc>
            </a:pPr>
            <a:r>
              <a:rPr sz="1000" b="0" spc="-10" dirty="0">
                <a:solidFill>
                  <a:srgbClr val="000033"/>
                </a:solidFill>
                <a:latin typeface="Gotham Book"/>
                <a:cs typeface="Gotham Book"/>
              </a:rPr>
              <a:t>O’Connell-</a:t>
            </a:r>
            <a:r>
              <a:rPr sz="1000" b="0" dirty="0">
                <a:solidFill>
                  <a:srgbClr val="000033"/>
                </a:solidFill>
                <a:latin typeface="Gotham Book"/>
                <a:cs typeface="Gotham Book"/>
              </a:rPr>
              <a:t>Phillips</a:t>
            </a:r>
            <a:r>
              <a:rPr sz="1000" b="0" spc="370" dirty="0">
                <a:solidFill>
                  <a:srgbClr val="000033"/>
                </a:solidFill>
                <a:latin typeface="Gotham Book"/>
                <a:cs typeface="Gotham Book"/>
              </a:rPr>
              <a:t> </a:t>
            </a:r>
            <a:r>
              <a:rPr sz="1000" b="0" spc="-25" dirty="0">
                <a:solidFill>
                  <a:srgbClr val="006862"/>
                </a:solidFill>
                <a:latin typeface="Gotham Book"/>
                <a:cs typeface="Gotham Book"/>
              </a:rPr>
              <a:t>1%</a:t>
            </a:r>
            <a:endParaRPr sz="1000">
              <a:latin typeface="Gotham Book"/>
              <a:cs typeface="Gotham Book"/>
            </a:endParaRPr>
          </a:p>
          <a:p>
            <a:pPr marL="12700">
              <a:lnSpc>
                <a:spcPts val="1000"/>
              </a:lnSpc>
            </a:pPr>
            <a:r>
              <a:rPr sz="1000" b="0" dirty="0">
                <a:solidFill>
                  <a:srgbClr val="000033"/>
                </a:solidFill>
                <a:latin typeface="Gotham Book"/>
                <a:cs typeface="Gotham Book"/>
              </a:rPr>
              <a:t>Spillman</a:t>
            </a:r>
            <a:r>
              <a:rPr sz="1000" b="0" spc="300" dirty="0">
                <a:solidFill>
                  <a:srgbClr val="000033"/>
                </a:solidFill>
                <a:latin typeface="Gotham Book"/>
                <a:cs typeface="Gotham Book"/>
              </a:rPr>
              <a:t> </a:t>
            </a:r>
            <a:r>
              <a:rPr sz="1000" b="0" spc="-25" dirty="0">
                <a:solidFill>
                  <a:srgbClr val="006862"/>
                </a:solidFill>
                <a:latin typeface="Gotham Book"/>
                <a:cs typeface="Gotham Book"/>
              </a:rPr>
              <a:t>3%</a:t>
            </a:r>
            <a:endParaRPr sz="1000">
              <a:latin typeface="Gotham Book"/>
              <a:cs typeface="Gotham Book"/>
            </a:endParaRPr>
          </a:p>
          <a:p>
            <a:pPr marL="12700">
              <a:lnSpc>
                <a:spcPts val="1000"/>
              </a:lnSpc>
            </a:pPr>
            <a:r>
              <a:rPr sz="1000" b="0" spc="-20" dirty="0">
                <a:solidFill>
                  <a:srgbClr val="000033"/>
                </a:solidFill>
                <a:latin typeface="Gotham Book"/>
                <a:cs typeface="Gotham Book"/>
              </a:rPr>
              <a:t>Voigt-</a:t>
            </a:r>
            <a:r>
              <a:rPr sz="1000" b="0" dirty="0">
                <a:solidFill>
                  <a:srgbClr val="000033"/>
                </a:solidFill>
                <a:latin typeface="Gotham Book"/>
                <a:cs typeface="Gotham Book"/>
              </a:rPr>
              <a:t>Freeman</a:t>
            </a:r>
            <a:r>
              <a:rPr sz="1000" b="0" spc="325" dirty="0">
                <a:solidFill>
                  <a:srgbClr val="000033"/>
                </a:solidFill>
                <a:latin typeface="Gotham Book"/>
                <a:cs typeface="Gotham Book"/>
              </a:rPr>
              <a:t> </a:t>
            </a:r>
            <a:r>
              <a:rPr sz="1000" b="0" spc="-25" dirty="0">
                <a:solidFill>
                  <a:srgbClr val="006862"/>
                </a:solidFill>
                <a:latin typeface="Gotham Book"/>
                <a:cs typeface="Gotham Book"/>
              </a:rPr>
              <a:t>3%</a:t>
            </a:r>
            <a:endParaRPr sz="1000">
              <a:latin typeface="Gotham Book"/>
              <a:cs typeface="Gotham Book"/>
            </a:endParaRPr>
          </a:p>
          <a:p>
            <a:pPr marL="12700">
              <a:lnSpc>
                <a:spcPts val="1000"/>
              </a:lnSpc>
            </a:pPr>
            <a:r>
              <a:rPr sz="1000" b="0" dirty="0">
                <a:solidFill>
                  <a:srgbClr val="000033"/>
                </a:solidFill>
                <a:latin typeface="Gotham Book"/>
                <a:cs typeface="Gotham Book"/>
              </a:rPr>
              <a:t>Waffle</a:t>
            </a:r>
            <a:r>
              <a:rPr sz="1000" b="0" spc="310" dirty="0">
                <a:solidFill>
                  <a:srgbClr val="000033"/>
                </a:solidFill>
                <a:latin typeface="Gotham Book"/>
                <a:cs typeface="Gotham Book"/>
              </a:rPr>
              <a:t> </a:t>
            </a:r>
            <a:r>
              <a:rPr sz="1000" b="0" spc="-25" dirty="0">
                <a:solidFill>
                  <a:srgbClr val="006862"/>
                </a:solidFill>
                <a:latin typeface="Gotham Book"/>
                <a:cs typeface="Gotham Book"/>
              </a:rPr>
              <a:t>1%</a:t>
            </a:r>
            <a:endParaRPr sz="1000">
              <a:latin typeface="Gotham Book"/>
              <a:cs typeface="Gotham Book"/>
            </a:endParaRPr>
          </a:p>
          <a:p>
            <a:pPr marL="12700">
              <a:lnSpc>
                <a:spcPts val="1000"/>
              </a:lnSpc>
            </a:pPr>
            <a:r>
              <a:rPr sz="1000" b="0" dirty="0">
                <a:solidFill>
                  <a:srgbClr val="000033"/>
                </a:solidFill>
                <a:latin typeface="Gotham Book"/>
                <a:cs typeface="Gotham Book"/>
              </a:rPr>
              <a:t>Warren</a:t>
            </a:r>
            <a:r>
              <a:rPr sz="1000" b="0" spc="204" dirty="0">
                <a:solidFill>
                  <a:srgbClr val="000033"/>
                </a:solidFill>
                <a:latin typeface="Gotham Book"/>
                <a:cs typeface="Gotham Book"/>
              </a:rPr>
              <a:t> </a:t>
            </a:r>
            <a:r>
              <a:rPr sz="1000" b="0" spc="-25" dirty="0">
                <a:solidFill>
                  <a:srgbClr val="006862"/>
                </a:solidFill>
                <a:latin typeface="Gotham Book"/>
                <a:cs typeface="Gotham Book"/>
              </a:rPr>
              <a:t>1%</a:t>
            </a:r>
            <a:endParaRPr sz="1000">
              <a:latin typeface="Gotham Book"/>
              <a:cs typeface="Gotham Book"/>
            </a:endParaRPr>
          </a:p>
          <a:p>
            <a:pPr marL="12700">
              <a:lnSpc>
                <a:spcPts val="1100"/>
              </a:lnSpc>
            </a:pPr>
            <a:r>
              <a:rPr sz="1000" b="0" dirty="0">
                <a:solidFill>
                  <a:srgbClr val="000033"/>
                </a:solidFill>
                <a:latin typeface="Gotham Book"/>
                <a:cs typeface="Gotham Book"/>
              </a:rPr>
              <a:t>Weber</a:t>
            </a:r>
            <a:r>
              <a:rPr sz="1000" b="0" spc="240" dirty="0">
                <a:solidFill>
                  <a:srgbClr val="000033"/>
                </a:solidFill>
                <a:latin typeface="Gotham Book"/>
                <a:cs typeface="Gotham Book"/>
              </a:rPr>
              <a:t> </a:t>
            </a:r>
            <a:r>
              <a:rPr sz="1000" b="0" spc="-25" dirty="0">
                <a:solidFill>
                  <a:srgbClr val="006862"/>
                </a:solidFill>
                <a:latin typeface="Gotham Book"/>
                <a:cs typeface="Gotham Book"/>
              </a:rPr>
              <a:t>5%</a:t>
            </a:r>
            <a:endParaRPr sz="1000">
              <a:latin typeface="Gotham Book"/>
              <a:cs typeface="Gotham Book"/>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07189" y="336003"/>
            <a:ext cx="1858010"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a:t>
            </a:r>
            <a:r>
              <a:rPr sz="1100" b="0" spc="-15" dirty="0">
                <a:solidFill>
                  <a:srgbClr val="5E6669"/>
                </a:solidFill>
                <a:latin typeface="Gotham Book"/>
                <a:cs typeface="Gotham Book"/>
              </a:rPr>
              <a:t> </a:t>
            </a:r>
            <a:r>
              <a:rPr sz="1100" b="0" dirty="0">
                <a:solidFill>
                  <a:srgbClr val="5E6669"/>
                </a:solidFill>
                <a:latin typeface="Gotham Book"/>
                <a:cs typeface="Gotham Book"/>
              </a:rPr>
              <a:t>ANNUAL</a:t>
            </a:r>
            <a:r>
              <a:rPr sz="1100" b="0" spc="-15" dirty="0">
                <a:solidFill>
                  <a:srgbClr val="5E6669"/>
                </a:solidFill>
                <a:latin typeface="Gotham Book"/>
                <a:cs typeface="Gotham Book"/>
              </a:rPr>
              <a:t> </a:t>
            </a:r>
            <a:r>
              <a:rPr sz="1100" b="0" spc="-10" dirty="0">
                <a:solidFill>
                  <a:srgbClr val="5E6669"/>
                </a:solidFill>
                <a:latin typeface="Gotham Book"/>
                <a:cs typeface="Gotham Book"/>
              </a:rPr>
              <a:t>REPORT</a:t>
            </a:r>
            <a:endParaRPr sz="1100">
              <a:latin typeface="Gotham Book"/>
              <a:cs typeface="Gotham Book"/>
            </a:endParaRPr>
          </a:p>
        </p:txBody>
      </p:sp>
      <p:grpSp>
        <p:nvGrpSpPr>
          <p:cNvPr id="3" name="object 3"/>
          <p:cNvGrpSpPr/>
          <p:nvPr/>
        </p:nvGrpSpPr>
        <p:grpSpPr>
          <a:xfrm>
            <a:off x="-824" y="9474200"/>
            <a:ext cx="7779384" cy="584200"/>
            <a:chOff x="-824" y="9474200"/>
            <a:chExt cx="7779384" cy="584200"/>
          </a:xfrm>
        </p:grpSpPr>
        <p:pic>
          <p:nvPicPr>
            <p:cNvPr id="4" name="object 4"/>
            <p:cNvPicPr/>
            <p:nvPr/>
          </p:nvPicPr>
          <p:blipFill>
            <a:blip r:embed="rId2" cstate="print"/>
            <a:stretch>
              <a:fillRect/>
            </a:stretch>
          </p:blipFill>
          <p:spPr>
            <a:xfrm>
              <a:off x="0" y="9474200"/>
              <a:ext cx="7772400" cy="584200"/>
            </a:xfrm>
            <a:prstGeom prst="rect">
              <a:avLst/>
            </a:prstGeom>
          </p:spPr>
        </p:pic>
        <p:sp>
          <p:nvSpPr>
            <p:cNvPr id="5" name="object 5"/>
            <p:cNvSpPr/>
            <p:nvPr/>
          </p:nvSpPr>
          <p:spPr>
            <a:xfrm>
              <a:off x="5113" y="9757808"/>
              <a:ext cx="7767320" cy="55244"/>
            </a:xfrm>
            <a:custGeom>
              <a:avLst/>
              <a:gdLst/>
              <a:ahLst/>
              <a:cxnLst/>
              <a:rect l="l" t="t" r="r" b="b"/>
              <a:pathLst>
                <a:path w="7767320" h="55245">
                  <a:moveTo>
                    <a:pt x="0" y="0"/>
                  </a:moveTo>
                  <a:lnTo>
                    <a:pt x="55105" y="55105"/>
                  </a:lnTo>
                </a:path>
                <a:path w="7767320" h="55245">
                  <a:moveTo>
                    <a:pt x="31800" y="0"/>
                  </a:moveTo>
                  <a:lnTo>
                    <a:pt x="86906" y="55105"/>
                  </a:lnTo>
                </a:path>
                <a:path w="7767320" h="55245">
                  <a:moveTo>
                    <a:pt x="63601" y="0"/>
                  </a:moveTo>
                  <a:lnTo>
                    <a:pt x="118694" y="55105"/>
                  </a:lnTo>
                </a:path>
                <a:path w="7767320" h="55245">
                  <a:moveTo>
                    <a:pt x="95389" y="0"/>
                  </a:moveTo>
                  <a:lnTo>
                    <a:pt x="150495" y="55105"/>
                  </a:lnTo>
                </a:path>
                <a:path w="7767320" h="55245">
                  <a:moveTo>
                    <a:pt x="127190" y="0"/>
                  </a:moveTo>
                  <a:lnTo>
                    <a:pt x="182295" y="55105"/>
                  </a:lnTo>
                </a:path>
                <a:path w="7767320" h="55245">
                  <a:moveTo>
                    <a:pt x="158991" y="0"/>
                  </a:moveTo>
                  <a:lnTo>
                    <a:pt x="214096" y="55105"/>
                  </a:lnTo>
                </a:path>
                <a:path w="7767320" h="55245">
                  <a:moveTo>
                    <a:pt x="190792" y="0"/>
                  </a:moveTo>
                  <a:lnTo>
                    <a:pt x="245884" y="55105"/>
                  </a:lnTo>
                </a:path>
                <a:path w="7767320" h="55245">
                  <a:moveTo>
                    <a:pt x="222580" y="0"/>
                  </a:moveTo>
                  <a:lnTo>
                    <a:pt x="277685" y="55105"/>
                  </a:lnTo>
                </a:path>
                <a:path w="7767320" h="55245">
                  <a:moveTo>
                    <a:pt x="254381" y="0"/>
                  </a:moveTo>
                  <a:lnTo>
                    <a:pt x="309486" y="55105"/>
                  </a:lnTo>
                </a:path>
                <a:path w="7767320" h="55245">
                  <a:moveTo>
                    <a:pt x="286181" y="0"/>
                  </a:moveTo>
                  <a:lnTo>
                    <a:pt x="341287" y="55105"/>
                  </a:lnTo>
                </a:path>
                <a:path w="7767320" h="55245">
                  <a:moveTo>
                    <a:pt x="317982" y="0"/>
                  </a:moveTo>
                  <a:lnTo>
                    <a:pt x="373087" y="55105"/>
                  </a:lnTo>
                </a:path>
                <a:path w="7767320" h="55245">
                  <a:moveTo>
                    <a:pt x="349770" y="0"/>
                  </a:moveTo>
                  <a:lnTo>
                    <a:pt x="404876" y="55105"/>
                  </a:lnTo>
                </a:path>
                <a:path w="7767320" h="55245">
                  <a:moveTo>
                    <a:pt x="381571" y="0"/>
                  </a:moveTo>
                  <a:lnTo>
                    <a:pt x="436676" y="55105"/>
                  </a:lnTo>
                </a:path>
                <a:path w="7767320" h="55245">
                  <a:moveTo>
                    <a:pt x="413372" y="0"/>
                  </a:moveTo>
                  <a:lnTo>
                    <a:pt x="468477" y="55105"/>
                  </a:lnTo>
                </a:path>
                <a:path w="7767320" h="55245">
                  <a:moveTo>
                    <a:pt x="445173" y="0"/>
                  </a:moveTo>
                  <a:lnTo>
                    <a:pt x="500278" y="55105"/>
                  </a:lnTo>
                </a:path>
                <a:path w="7767320" h="55245">
                  <a:moveTo>
                    <a:pt x="476973" y="0"/>
                  </a:moveTo>
                  <a:lnTo>
                    <a:pt x="532066" y="55105"/>
                  </a:lnTo>
                </a:path>
                <a:path w="7767320" h="55245">
                  <a:moveTo>
                    <a:pt x="508762" y="0"/>
                  </a:moveTo>
                  <a:lnTo>
                    <a:pt x="563867" y="55105"/>
                  </a:lnTo>
                </a:path>
                <a:path w="7767320" h="55245">
                  <a:moveTo>
                    <a:pt x="540562" y="0"/>
                  </a:moveTo>
                  <a:lnTo>
                    <a:pt x="595668" y="55105"/>
                  </a:lnTo>
                </a:path>
                <a:path w="7767320" h="55245">
                  <a:moveTo>
                    <a:pt x="572363" y="0"/>
                  </a:moveTo>
                  <a:lnTo>
                    <a:pt x="627468" y="55105"/>
                  </a:lnTo>
                </a:path>
                <a:path w="7767320" h="55245">
                  <a:moveTo>
                    <a:pt x="604164" y="0"/>
                  </a:moveTo>
                  <a:lnTo>
                    <a:pt x="659269" y="55105"/>
                  </a:lnTo>
                </a:path>
                <a:path w="7767320" h="55245">
                  <a:moveTo>
                    <a:pt x="635952" y="0"/>
                  </a:moveTo>
                  <a:lnTo>
                    <a:pt x="691057" y="55105"/>
                  </a:lnTo>
                </a:path>
                <a:path w="7767320" h="55245">
                  <a:moveTo>
                    <a:pt x="667753" y="0"/>
                  </a:moveTo>
                  <a:lnTo>
                    <a:pt x="722858" y="55105"/>
                  </a:lnTo>
                </a:path>
                <a:path w="7767320" h="55245">
                  <a:moveTo>
                    <a:pt x="699554" y="0"/>
                  </a:moveTo>
                  <a:lnTo>
                    <a:pt x="754659" y="55105"/>
                  </a:lnTo>
                </a:path>
                <a:path w="7767320" h="55245">
                  <a:moveTo>
                    <a:pt x="731354" y="0"/>
                  </a:moveTo>
                  <a:lnTo>
                    <a:pt x="786460" y="55105"/>
                  </a:lnTo>
                </a:path>
                <a:path w="7767320" h="55245">
                  <a:moveTo>
                    <a:pt x="763155" y="0"/>
                  </a:moveTo>
                  <a:lnTo>
                    <a:pt x="818248" y="55105"/>
                  </a:lnTo>
                </a:path>
                <a:path w="7767320" h="55245">
                  <a:moveTo>
                    <a:pt x="794943" y="0"/>
                  </a:moveTo>
                  <a:lnTo>
                    <a:pt x="850049" y="55105"/>
                  </a:lnTo>
                </a:path>
                <a:path w="7767320" h="55245">
                  <a:moveTo>
                    <a:pt x="826744" y="0"/>
                  </a:moveTo>
                  <a:lnTo>
                    <a:pt x="881849" y="55105"/>
                  </a:lnTo>
                </a:path>
                <a:path w="7767320" h="55245">
                  <a:moveTo>
                    <a:pt x="858545" y="0"/>
                  </a:moveTo>
                  <a:lnTo>
                    <a:pt x="913650" y="55105"/>
                  </a:lnTo>
                </a:path>
                <a:path w="7767320" h="55245">
                  <a:moveTo>
                    <a:pt x="890346" y="0"/>
                  </a:moveTo>
                  <a:lnTo>
                    <a:pt x="945438" y="55105"/>
                  </a:lnTo>
                </a:path>
                <a:path w="7767320" h="55245">
                  <a:moveTo>
                    <a:pt x="922134" y="0"/>
                  </a:moveTo>
                  <a:lnTo>
                    <a:pt x="977239" y="55105"/>
                  </a:lnTo>
                </a:path>
                <a:path w="7767320" h="55245">
                  <a:moveTo>
                    <a:pt x="953935" y="0"/>
                  </a:moveTo>
                  <a:lnTo>
                    <a:pt x="1009040" y="55105"/>
                  </a:lnTo>
                </a:path>
                <a:path w="7767320" h="55245">
                  <a:moveTo>
                    <a:pt x="985735" y="0"/>
                  </a:moveTo>
                  <a:lnTo>
                    <a:pt x="1040841" y="55105"/>
                  </a:lnTo>
                </a:path>
                <a:path w="7767320" h="55245">
                  <a:moveTo>
                    <a:pt x="1017536" y="0"/>
                  </a:moveTo>
                  <a:lnTo>
                    <a:pt x="1072642" y="55105"/>
                  </a:lnTo>
                </a:path>
                <a:path w="7767320" h="55245">
                  <a:moveTo>
                    <a:pt x="1049324" y="0"/>
                  </a:moveTo>
                  <a:lnTo>
                    <a:pt x="1104430" y="55105"/>
                  </a:lnTo>
                </a:path>
                <a:path w="7767320" h="55245">
                  <a:moveTo>
                    <a:pt x="1081125" y="0"/>
                  </a:moveTo>
                  <a:lnTo>
                    <a:pt x="1136230" y="55105"/>
                  </a:lnTo>
                </a:path>
                <a:path w="7767320" h="55245">
                  <a:moveTo>
                    <a:pt x="1112926" y="0"/>
                  </a:moveTo>
                  <a:lnTo>
                    <a:pt x="1168031" y="55105"/>
                  </a:lnTo>
                </a:path>
                <a:path w="7767320" h="55245">
                  <a:moveTo>
                    <a:pt x="1144727" y="0"/>
                  </a:moveTo>
                  <a:lnTo>
                    <a:pt x="1199832" y="55105"/>
                  </a:lnTo>
                </a:path>
                <a:path w="7767320" h="55245">
                  <a:moveTo>
                    <a:pt x="1176528" y="0"/>
                  </a:moveTo>
                  <a:lnTo>
                    <a:pt x="1231620" y="55105"/>
                  </a:lnTo>
                </a:path>
                <a:path w="7767320" h="55245">
                  <a:moveTo>
                    <a:pt x="1208316" y="0"/>
                  </a:moveTo>
                  <a:lnTo>
                    <a:pt x="1263421" y="55105"/>
                  </a:lnTo>
                </a:path>
                <a:path w="7767320" h="55245">
                  <a:moveTo>
                    <a:pt x="1240116" y="0"/>
                  </a:moveTo>
                  <a:lnTo>
                    <a:pt x="1295222" y="55105"/>
                  </a:lnTo>
                </a:path>
                <a:path w="7767320" h="55245">
                  <a:moveTo>
                    <a:pt x="1271917" y="0"/>
                  </a:moveTo>
                  <a:lnTo>
                    <a:pt x="1327023" y="55105"/>
                  </a:lnTo>
                </a:path>
                <a:path w="7767320" h="55245">
                  <a:moveTo>
                    <a:pt x="1303718" y="0"/>
                  </a:moveTo>
                  <a:lnTo>
                    <a:pt x="1358823" y="55105"/>
                  </a:lnTo>
                </a:path>
                <a:path w="7767320" h="55245">
                  <a:moveTo>
                    <a:pt x="1335506" y="0"/>
                  </a:moveTo>
                  <a:lnTo>
                    <a:pt x="1390611" y="55105"/>
                  </a:lnTo>
                </a:path>
                <a:path w="7767320" h="55245">
                  <a:moveTo>
                    <a:pt x="1367307" y="0"/>
                  </a:moveTo>
                  <a:lnTo>
                    <a:pt x="1422412" y="55105"/>
                  </a:lnTo>
                </a:path>
                <a:path w="7767320" h="55245">
                  <a:moveTo>
                    <a:pt x="1399108" y="0"/>
                  </a:moveTo>
                  <a:lnTo>
                    <a:pt x="1454213" y="55105"/>
                  </a:lnTo>
                </a:path>
                <a:path w="7767320" h="55245">
                  <a:moveTo>
                    <a:pt x="1430909" y="0"/>
                  </a:moveTo>
                  <a:lnTo>
                    <a:pt x="1486014" y="55105"/>
                  </a:lnTo>
                </a:path>
                <a:path w="7767320" h="55245">
                  <a:moveTo>
                    <a:pt x="1462709" y="0"/>
                  </a:moveTo>
                  <a:lnTo>
                    <a:pt x="1517802" y="55105"/>
                  </a:lnTo>
                </a:path>
                <a:path w="7767320" h="55245">
                  <a:moveTo>
                    <a:pt x="1494497" y="0"/>
                  </a:moveTo>
                  <a:lnTo>
                    <a:pt x="1549603" y="55105"/>
                  </a:lnTo>
                </a:path>
                <a:path w="7767320" h="55245">
                  <a:moveTo>
                    <a:pt x="1526298" y="0"/>
                  </a:moveTo>
                  <a:lnTo>
                    <a:pt x="1581404" y="55105"/>
                  </a:lnTo>
                </a:path>
                <a:path w="7767320" h="55245">
                  <a:moveTo>
                    <a:pt x="1558099" y="0"/>
                  </a:moveTo>
                  <a:lnTo>
                    <a:pt x="1613204" y="55105"/>
                  </a:lnTo>
                </a:path>
                <a:path w="7767320" h="55245">
                  <a:moveTo>
                    <a:pt x="1589900" y="0"/>
                  </a:moveTo>
                  <a:lnTo>
                    <a:pt x="1644992" y="55105"/>
                  </a:lnTo>
                </a:path>
                <a:path w="7767320" h="55245">
                  <a:moveTo>
                    <a:pt x="1621688" y="0"/>
                  </a:moveTo>
                  <a:lnTo>
                    <a:pt x="1676793" y="55105"/>
                  </a:lnTo>
                </a:path>
                <a:path w="7767320" h="55245">
                  <a:moveTo>
                    <a:pt x="1653489" y="0"/>
                  </a:moveTo>
                  <a:lnTo>
                    <a:pt x="1708594" y="55105"/>
                  </a:lnTo>
                </a:path>
                <a:path w="7767320" h="55245">
                  <a:moveTo>
                    <a:pt x="1685289" y="0"/>
                  </a:moveTo>
                  <a:lnTo>
                    <a:pt x="1740395" y="55105"/>
                  </a:lnTo>
                </a:path>
                <a:path w="7767320" h="55245">
                  <a:moveTo>
                    <a:pt x="1717090" y="0"/>
                  </a:moveTo>
                  <a:lnTo>
                    <a:pt x="1772196" y="55105"/>
                  </a:lnTo>
                </a:path>
                <a:path w="7767320" h="55245">
                  <a:moveTo>
                    <a:pt x="1748878" y="0"/>
                  </a:moveTo>
                  <a:lnTo>
                    <a:pt x="1803984" y="55105"/>
                  </a:lnTo>
                </a:path>
                <a:path w="7767320" h="55245">
                  <a:moveTo>
                    <a:pt x="1780679" y="0"/>
                  </a:moveTo>
                  <a:lnTo>
                    <a:pt x="1835785" y="55105"/>
                  </a:lnTo>
                </a:path>
                <a:path w="7767320" h="55245">
                  <a:moveTo>
                    <a:pt x="1812480" y="0"/>
                  </a:moveTo>
                  <a:lnTo>
                    <a:pt x="1867585" y="55105"/>
                  </a:lnTo>
                </a:path>
                <a:path w="7767320" h="55245">
                  <a:moveTo>
                    <a:pt x="1844281" y="0"/>
                  </a:moveTo>
                  <a:lnTo>
                    <a:pt x="1899386" y="55105"/>
                  </a:lnTo>
                </a:path>
                <a:path w="7767320" h="55245">
                  <a:moveTo>
                    <a:pt x="1876082" y="0"/>
                  </a:moveTo>
                  <a:lnTo>
                    <a:pt x="1931174" y="55105"/>
                  </a:lnTo>
                </a:path>
                <a:path w="7767320" h="55245">
                  <a:moveTo>
                    <a:pt x="1907870" y="0"/>
                  </a:moveTo>
                  <a:lnTo>
                    <a:pt x="1962975" y="55105"/>
                  </a:lnTo>
                </a:path>
                <a:path w="7767320" h="55245">
                  <a:moveTo>
                    <a:pt x="1939670" y="0"/>
                  </a:moveTo>
                  <a:lnTo>
                    <a:pt x="1994776" y="55105"/>
                  </a:lnTo>
                </a:path>
                <a:path w="7767320" h="55245">
                  <a:moveTo>
                    <a:pt x="1971471" y="0"/>
                  </a:moveTo>
                  <a:lnTo>
                    <a:pt x="2026577" y="55105"/>
                  </a:lnTo>
                </a:path>
                <a:path w="7767320" h="55245">
                  <a:moveTo>
                    <a:pt x="2003272" y="0"/>
                  </a:moveTo>
                  <a:lnTo>
                    <a:pt x="2058377" y="55105"/>
                  </a:lnTo>
                </a:path>
                <a:path w="7767320" h="55245">
                  <a:moveTo>
                    <a:pt x="2035060" y="0"/>
                  </a:moveTo>
                  <a:lnTo>
                    <a:pt x="2090166" y="55105"/>
                  </a:lnTo>
                </a:path>
                <a:path w="7767320" h="55245">
                  <a:moveTo>
                    <a:pt x="2066861" y="0"/>
                  </a:moveTo>
                  <a:lnTo>
                    <a:pt x="2121966" y="55105"/>
                  </a:lnTo>
                </a:path>
                <a:path w="7767320" h="55245">
                  <a:moveTo>
                    <a:pt x="2098662" y="0"/>
                  </a:moveTo>
                  <a:lnTo>
                    <a:pt x="2153767" y="55105"/>
                  </a:lnTo>
                </a:path>
                <a:path w="7767320" h="55245">
                  <a:moveTo>
                    <a:pt x="2130463" y="0"/>
                  </a:moveTo>
                  <a:lnTo>
                    <a:pt x="2185568" y="55105"/>
                  </a:lnTo>
                </a:path>
                <a:path w="7767320" h="55245">
                  <a:moveTo>
                    <a:pt x="2162263" y="0"/>
                  </a:moveTo>
                  <a:lnTo>
                    <a:pt x="2217356" y="55105"/>
                  </a:lnTo>
                </a:path>
                <a:path w="7767320" h="55245">
                  <a:moveTo>
                    <a:pt x="2194052" y="0"/>
                  </a:moveTo>
                  <a:lnTo>
                    <a:pt x="2249157" y="55105"/>
                  </a:lnTo>
                </a:path>
                <a:path w="7767320" h="55245">
                  <a:moveTo>
                    <a:pt x="2225852" y="0"/>
                  </a:moveTo>
                  <a:lnTo>
                    <a:pt x="2280958" y="55105"/>
                  </a:lnTo>
                </a:path>
                <a:path w="7767320" h="55245">
                  <a:moveTo>
                    <a:pt x="2257653" y="0"/>
                  </a:moveTo>
                  <a:lnTo>
                    <a:pt x="2312758" y="55105"/>
                  </a:lnTo>
                </a:path>
                <a:path w="7767320" h="55245">
                  <a:moveTo>
                    <a:pt x="2289454" y="0"/>
                  </a:moveTo>
                  <a:lnTo>
                    <a:pt x="2344547" y="55105"/>
                  </a:lnTo>
                </a:path>
                <a:path w="7767320" h="55245">
                  <a:moveTo>
                    <a:pt x="2321242" y="0"/>
                  </a:moveTo>
                  <a:lnTo>
                    <a:pt x="2376347" y="55105"/>
                  </a:lnTo>
                </a:path>
                <a:path w="7767320" h="55245">
                  <a:moveTo>
                    <a:pt x="2353043" y="0"/>
                  </a:moveTo>
                  <a:lnTo>
                    <a:pt x="2408148" y="55105"/>
                  </a:lnTo>
                </a:path>
                <a:path w="7767320" h="55245">
                  <a:moveTo>
                    <a:pt x="2384844" y="0"/>
                  </a:moveTo>
                  <a:lnTo>
                    <a:pt x="2439949" y="55105"/>
                  </a:lnTo>
                </a:path>
                <a:path w="7767320" h="55245">
                  <a:moveTo>
                    <a:pt x="2416644" y="0"/>
                  </a:moveTo>
                  <a:lnTo>
                    <a:pt x="2471750" y="55105"/>
                  </a:lnTo>
                </a:path>
                <a:path w="7767320" h="55245">
                  <a:moveTo>
                    <a:pt x="2448433" y="0"/>
                  </a:moveTo>
                  <a:lnTo>
                    <a:pt x="2503538" y="55105"/>
                  </a:lnTo>
                </a:path>
                <a:path w="7767320" h="55245">
                  <a:moveTo>
                    <a:pt x="2480233" y="0"/>
                  </a:moveTo>
                  <a:lnTo>
                    <a:pt x="2535339" y="55105"/>
                  </a:lnTo>
                </a:path>
                <a:path w="7767320" h="55245">
                  <a:moveTo>
                    <a:pt x="2512034" y="0"/>
                  </a:moveTo>
                  <a:lnTo>
                    <a:pt x="2567139" y="55105"/>
                  </a:lnTo>
                </a:path>
                <a:path w="7767320" h="55245">
                  <a:moveTo>
                    <a:pt x="2543835" y="0"/>
                  </a:moveTo>
                  <a:lnTo>
                    <a:pt x="2598940" y="55105"/>
                  </a:lnTo>
                </a:path>
                <a:path w="7767320" h="55245">
                  <a:moveTo>
                    <a:pt x="2575636" y="0"/>
                  </a:moveTo>
                  <a:lnTo>
                    <a:pt x="2630728" y="55105"/>
                  </a:lnTo>
                </a:path>
                <a:path w="7767320" h="55245">
                  <a:moveTo>
                    <a:pt x="2607424" y="0"/>
                  </a:moveTo>
                  <a:lnTo>
                    <a:pt x="2662529" y="55105"/>
                  </a:lnTo>
                </a:path>
                <a:path w="7767320" h="55245">
                  <a:moveTo>
                    <a:pt x="2639225" y="0"/>
                  </a:moveTo>
                  <a:lnTo>
                    <a:pt x="2694330" y="55105"/>
                  </a:lnTo>
                </a:path>
                <a:path w="7767320" h="55245">
                  <a:moveTo>
                    <a:pt x="2671025" y="0"/>
                  </a:moveTo>
                  <a:lnTo>
                    <a:pt x="2726131" y="55105"/>
                  </a:lnTo>
                </a:path>
                <a:path w="7767320" h="55245">
                  <a:moveTo>
                    <a:pt x="2702826" y="0"/>
                  </a:moveTo>
                  <a:lnTo>
                    <a:pt x="2757932" y="55105"/>
                  </a:lnTo>
                </a:path>
                <a:path w="7767320" h="55245">
                  <a:moveTo>
                    <a:pt x="2734614" y="0"/>
                  </a:moveTo>
                  <a:lnTo>
                    <a:pt x="2789720" y="55105"/>
                  </a:lnTo>
                </a:path>
                <a:path w="7767320" h="55245">
                  <a:moveTo>
                    <a:pt x="2766415" y="0"/>
                  </a:moveTo>
                  <a:lnTo>
                    <a:pt x="2821520" y="55105"/>
                  </a:lnTo>
                </a:path>
                <a:path w="7767320" h="55245">
                  <a:moveTo>
                    <a:pt x="2798216" y="0"/>
                  </a:moveTo>
                  <a:lnTo>
                    <a:pt x="2853321" y="55105"/>
                  </a:lnTo>
                </a:path>
                <a:path w="7767320" h="55245">
                  <a:moveTo>
                    <a:pt x="2830017" y="0"/>
                  </a:moveTo>
                  <a:lnTo>
                    <a:pt x="2885122" y="55105"/>
                  </a:lnTo>
                </a:path>
                <a:path w="7767320" h="55245">
                  <a:moveTo>
                    <a:pt x="2861818" y="0"/>
                  </a:moveTo>
                  <a:lnTo>
                    <a:pt x="2916910" y="55105"/>
                  </a:lnTo>
                </a:path>
                <a:path w="7767320" h="55245">
                  <a:moveTo>
                    <a:pt x="2893606" y="0"/>
                  </a:moveTo>
                  <a:lnTo>
                    <a:pt x="2948711" y="55105"/>
                  </a:lnTo>
                </a:path>
                <a:path w="7767320" h="55245">
                  <a:moveTo>
                    <a:pt x="2925406" y="0"/>
                  </a:moveTo>
                  <a:lnTo>
                    <a:pt x="2980512" y="55105"/>
                  </a:lnTo>
                </a:path>
                <a:path w="7767320" h="55245">
                  <a:moveTo>
                    <a:pt x="2957207" y="0"/>
                  </a:moveTo>
                  <a:lnTo>
                    <a:pt x="3012313" y="55105"/>
                  </a:lnTo>
                </a:path>
                <a:path w="7767320" h="55245">
                  <a:moveTo>
                    <a:pt x="2989008" y="0"/>
                  </a:moveTo>
                  <a:lnTo>
                    <a:pt x="3044101" y="55105"/>
                  </a:lnTo>
                </a:path>
                <a:path w="7767320" h="55245">
                  <a:moveTo>
                    <a:pt x="3020796" y="0"/>
                  </a:moveTo>
                  <a:lnTo>
                    <a:pt x="3075901" y="55105"/>
                  </a:lnTo>
                </a:path>
                <a:path w="7767320" h="55245">
                  <a:moveTo>
                    <a:pt x="3052597" y="0"/>
                  </a:moveTo>
                  <a:lnTo>
                    <a:pt x="3107702" y="55105"/>
                  </a:lnTo>
                </a:path>
                <a:path w="7767320" h="55245">
                  <a:moveTo>
                    <a:pt x="3084398" y="0"/>
                  </a:moveTo>
                  <a:lnTo>
                    <a:pt x="3139503" y="55105"/>
                  </a:lnTo>
                </a:path>
                <a:path w="7767320" h="55245">
                  <a:moveTo>
                    <a:pt x="3116199" y="0"/>
                  </a:moveTo>
                  <a:lnTo>
                    <a:pt x="3171304" y="55105"/>
                  </a:lnTo>
                </a:path>
                <a:path w="7767320" h="55245">
                  <a:moveTo>
                    <a:pt x="3147987" y="0"/>
                  </a:moveTo>
                  <a:lnTo>
                    <a:pt x="3203092" y="55105"/>
                  </a:lnTo>
                </a:path>
                <a:path w="7767320" h="55245">
                  <a:moveTo>
                    <a:pt x="3179787" y="0"/>
                  </a:moveTo>
                  <a:lnTo>
                    <a:pt x="3234893" y="55105"/>
                  </a:lnTo>
                </a:path>
                <a:path w="7767320" h="55245">
                  <a:moveTo>
                    <a:pt x="3211588" y="0"/>
                  </a:moveTo>
                  <a:lnTo>
                    <a:pt x="3266694" y="55105"/>
                  </a:lnTo>
                </a:path>
                <a:path w="7767320" h="55245">
                  <a:moveTo>
                    <a:pt x="3243389" y="0"/>
                  </a:moveTo>
                  <a:lnTo>
                    <a:pt x="3298494" y="55105"/>
                  </a:lnTo>
                </a:path>
                <a:path w="7767320" h="55245">
                  <a:moveTo>
                    <a:pt x="3275190" y="0"/>
                  </a:moveTo>
                  <a:lnTo>
                    <a:pt x="3330282" y="55105"/>
                  </a:lnTo>
                </a:path>
                <a:path w="7767320" h="55245">
                  <a:moveTo>
                    <a:pt x="3306978" y="0"/>
                  </a:moveTo>
                  <a:lnTo>
                    <a:pt x="3362083" y="55105"/>
                  </a:lnTo>
                </a:path>
                <a:path w="7767320" h="55245">
                  <a:moveTo>
                    <a:pt x="3338779" y="0"/>
                  </a:moveTo>
                  <a:lnTo>
                    <a:pt x="3393884" y="55105"/>
                  </a:lnTo>
                </a:path>
                <a:path w="7767320" h="55245">
                  <a:moveTo>
                    <a:pt x="3370579" y="0"/>
                  </a:moveTo>
                  <a:lnTo>
                    <a:pt x="3425685" y="55105"/>
                  </a:lnTo>
                </a:path>
                <a:path w="7767320" h="55245">
                  <a:moveTo>
                    <a:pt x="3402380" y="0"/>
                  </a:moveTo>
                  <a:lnTo>
                    <a:pt x="3457473" y="55105"/>
                  </a:lnTo>
                </a:path>
                <a:path w="7767320" h="55245">
                  <a:moveTo>
                    <a:pt x="3434168" y="0"/>
                  </a:moveTo>
                  <a:lnTo>
                    <a:pt x="3489274" y="55105"/>
                  </a:lnTo>
                </a:path>
                <a:path w="7767320" h="55245">
                  <a:moveTo>
                    <a:pt x="3465969" y="0"/>
                  </a:moveTo>
                  <a:lnTo>
                    <a:pt x="3521075" y="55105"/>
                  </a:lnTo>
                </a:path>
                <a:path w="7767320" h="55245">
                  <a:moveTo>
                    <a:pt x="3497770" y="0"/>
                  </a:moveTo>
                  <a:lnTo>
                    <a:pt x="3552875" y="55105"/>
                  </a:lnTo>
                </a:path>
                <a:path w="7767320" h="55245">
                  <a:moveTo>
                    <a:pt x="3529571" y="0"/>
                  </a:moveTo>
                  <a:lnTo>
                    <a:pt x="3584676" y="55105"/>
                  </a:lnTo>
                </a:path>
                <a:path w="7767320" h="55245">
                  <a:moveTo>
                    <a:pt x="3561359" y="0"/>
                  </a:moveTo>
                  <a:lnTo>
                    <a:pt x="3616464" y="55105"/>
                  </a:lnTo>
                </a:path>
                <a:path w="7767320" h="55245">
                  <a:moveTo>
                    <a:pt x="3593160" y="0"/>
                  </a:moveTo>
                  <a:lnTo>
                    <a:pt x="3648265" y="55105"/>
                  </a:lnTo>
                </a:path>
                <a:path w="7767320" h="55245">
                  <a:moveTo>
                    <a:pt x="3624961" y="0"/>
                  </a:moveTo>
                  <a:lnTo>
                    <a:pt x="3680066" y="55105"/>
                  </a:lnTo>
                </a:path>
                <a:path w="7767320" h="55245">
                  <a:moveTo>
                    <a:pt x="3656761" y="0"/>
                  </a:moveTo>
                  <a:lnTo>
                    <a:pt x="3711867" y="55105"/>
                  </a:lnTo>
                </a:path>
                <a:path w="7767320" h="55245">
                  <a:moveTo>
                    <a:pt x="3688562" y="0"/>
                  </a:moveTo>
                  <a:lnTo>
                    <a:pt x="3743655" y="55105"/>
                  </a:lnTo>
                </a:path>
                <a:path w="7767320" h="55245">
                  <a:moveTo>
                    <a:pt x="3720350" y="0"/>
                  </a:moveTo>
                  <a:lnTo>
                    <a:pt x="3775455" y="55105"/>
                  </a:lnTo>
                </a:path>
                <a:path w="7767320" h="55245">
                  <a:moveTo>
                    <a:pt x="3752151" y="0"/>
                  </a:moveTo>
                  <a:lnTo>
                    <a:pt x="3807256" y="55105"/>
                  </a:lnTo>
                </a:path>
                <a:path w="7767320" h="55245">
                  <a:moveTo>
                    <a:pt x="3783952" y="0"/>
                  </a:moveTo>
                  <a:lnTo>
                    <a:pt x="3839057" y="55105"/>
                  </a:lnTo>
                </a:path>
                <a:path w="7767320" h="55245">
                  <a:moveTo>
                    <a:pt x="3815753" y="0"/>
                  </a:moveTo>
                  <a:lnTo>
                    <a:pt x="3870858" y="55105"/>
                  </a:lnTo>
                </a:path>
                <a:path w="7767320" h="55245">
                  <a:moveTo>
                    <a:pt x="3847541" y="0"/>
                  </a:moveTo>
                  <a:lnTo>
                    <a:pt x="3902646" y="55105"/>
                  </a:lnTo>
                </a:path>
                <a:path w="7767320" h="55245">
                  <a:moveTo>
                    <a:pt x="3879341" y="0"/>
                  </a:moveTo>
                  <a:lnTo>
                    <a:pt x="3934447" y="55105"/>
                  </a:lnTo>
                </a:path>
                <a:path w="7767320" h="55245">
                  <a:moveTo>
                    <a:pt x="3911142" y="0"/>
                  </a:moveTo>
                  <a:lnTo>
                    <a:pt x="3966248" y="55105"/>
                  </a:lnTo>
                </a:path>
                <a:path w="7767320" h="55245">
                  <a:moveTo>
                    <a:pt x="3942943" y="0"/>
                  </a:moveTo>
                  <a:lnTo>
                    <a:pt x="3998048" y="55105"/>
                  </a:lnTo>
                </a:path>
                <a:path w="7767320" h="55245">
                  <a:moveTo>
                    <a:pt x="3974744" y="0"/>
                  </a:moveTo>
                  <a:lnTo>
                    <a:pt x="4029837" y="55105"/>
                  </a:lnTo>
                </a:path>
                <a:path w="7767320" h="55245">
                  <a:moveTo>
                    <a:pt x="4006532" y="0"/>
                  </a:moveTo>
                  <a:lnTo>
                    <a:pt x="4061637" y="55105"/>
                  </a:lnTo>
                </a:path>
                <a:path w="7767320" h="55245">
                  <a:moveTo>
                    <a:pt x="4038333" y="0"/>
                  </a:moveTo>
                  <a:lnTo>
                    <a:pt x="4093438" y="55105"/>
                  </a:lnTo>
                </a:path>
                <a:path w="7767320" h="55245">
                  <a:moveTo>
                    <a:pt x="4070134" y="0"/>
                  </a:moveTo>
                  <a:lnTo>
                    <a:pt x="4125239" y="55105"/>
                  </a:lnTo>
                </a:path>
                <a:path w="7767320" h="55245">
                  <a:moveTo>
                    <a:pt x="4101934" y="0"/>
                  </a:moveTo>
                  <a:lnTo>
                    <a:pt x="4157040" y="55105"/>
                  </a:lnTo>
                </a:path>
                <a:path w="7767320" h="55245">
                  <a:moveTo>
                    <a:pt x="4133723" y="0"/>
                  </a:moveTo>
                  <a:lnTo>
                    <a:pt x="4188828" y="55105"/>
                  </a:lnTo>
                </a:path>
                <a:path w="7767320" h="55245">
                  <a:moveTo>
                    <a:pt x="4165523" y="0"/>
                  </a:moveTo>
                  <a:lnTo>
                    <a:pt x="4220629" y="55105"/>
                  </a:lnTo>
                </a:path>
                <a:path w="7767320" h="55245">
                  <a:moveTo>
                    <a:pt x="4197324" y="0"/>
                  </a:moveTo>
                  <a:lnTo>
                    <a:pt x="4252429" y="55105"/>
                  </a:lnTo>
                </a:path>
                <a:path w="7767320" h="55245">
                  <a:moveTo>
                    <a:pt x="4229125" y="0"/>
                  </a:moveTo>
                  <a:lnTo>
                    <a:pt x="4284230" y="55105"/>
                  </a:lnTo>
                </a:path>
                <a:path w="7767320" h="55245">
                  <a:moveTo>
                    <a:pt x="4260913" y="0"/>
                  </a:moveTo>
                  <a:lnTo>
                    <a:pt x="4316018" y="55105"/>
                  </a:lnTo>
                </a:path>
                <a:path w="7767320" h="55245">
                  <a:moveTo>
                    <a:pt x="4292714" y="0"/>
                  </a:moveTo>
                  <a:lnTo>
                    <a:pt x="4347819" y="55105"/>
                  </a:lnTo>
                </a:path>
                <a:path w="7767320" h="55245">
                  <a:moveTo>
                    <a:pt x="4324515" y="0"/>
                  </a:moveTo>
                  <a:lnTo>
                    <a:pt x="4379620" y="55105"/>
                  </a:lnTo>
                </a:path>
                <a:path w="7767320" h="55245">
                  <a:moveTo>
                    <a:pt x="4356315" y="0"/>
                  </a:moveTo>
                  <a:lnTo>
                    <a:pt x="4411421" y="55105"/>
                  </a:lnTo>
                </a:path>
                <a:path w="7767320" h="55245">
                  <a:moveTo>
                    <a:pt x="4388116" y="0"/>
                  </a:moveTo>
                  <a:lnTo>
                    <a:pt x="4443209" y="55105"/>
                  </a:lnTo>
                </a:path>
                <a:path w="7767320" h="55245">
                  <a:moveTo>
                    <a:pt x="4419904" y="0"/>
                  </a:moveTo>
                  <a:lnTo>
                    <a:pt x="4475010" y="55105"/>
                  </a:lnTo>
                </a:path>
                <a:path w="7767320" h="55245">
                  <a:moveTo>
                    <a:pt x="4451705" y="0"/>
                  </a:moveTo>
                  <a:lnTo>
                    <a:pt x="4506810" y="55105"/>
                  </a:lnTo>
                </a:path>
                <a:path w="7767320" h="55245">
                  <a:moveTo>
                    <a:pt x="4483506" y="0"/>
                  </a:moveTo>
                  <a:lnTo>
                    <a:pt x="4538611" y="55105"/>
                  </a:lnTo>
                </a:path>
                <a:path w="7767320" h="55245">
                  <a:moveTo>
                    <a:pt x="4515307" y="0"/>
                  </a:moveTo>
                  <a:lnTo>
                    <a:pt x="4570412" y="55105"/>
                  </a:lnTo>
                </a:path>
                <a:path w="7767320" h="55245">
                  <a:moveTo>
                    <a:pt x="4547095" y="0"/>
                  </a:moveTo>
                  <a:lnTo>
                    <a:pt x="4602200" y="55105"/>
                  </a:lnTo>
                </a:path>
                <a:path w="7767320" h="55245">
                  <a:moveTo>
                    <a:pt x="4578896" y="0"/>
                  </a:moveTo>
                  <a:lnTo>
                    <a:pt x="4634001" y="55105"/>
                  </a:lnTo>
                </a:path>
                <a:path w="7767320" h="55245">
                  <a:moveTo>
                    <a:pt x="4610696" y="0"/>
                  </a:moveTo>
                  <a:lnTo>
                    <a:pt x="4665802" y="55105"/>
                  </a:lnTo>
                </a:path>
                <a:path w="7767320" h="55245">
                  <a:moveTo>
                    <a:pt x="4642497" y="0"/>
                  </a:moveTo>
                  <a:lnTo>
                    <a:pt x="4697603" y="55105"/>
                  </a:lnTo>
                </a:path>
                <a:path w="7767320" h="55245">
                  <a:moveTo>
                    <a:pt x="4674298" y="0"/>
                  </a:moveTo>
                  <a:lnTo>
                    <a:pt x="4729391" y="55105"/>
                  </a:lnTo>
                </a:path>
                <a:path w="7767320" h="55245">
                  <a:moveTo>
                    <a:pt x="4706086" y="0"/>
                  </a:moveTo>
                  <a:lnTo>
                    <a:pt x="4761191" y="55105"/>
                  </a:lnTo>
                </a:path>
                <a:path w="7767320" h="55245">
                  <a:moveTo>
                    <a:pt x="4737887" y="0"/>
                  </a:moveTo>
                  <a:lnTo>
                    <a:pt x="4792992" y="55105"/>
                  </a:lnTo>
                </a:path>
                <a:path w="7767320" h="55245">
                  <a:moveTo>
                    <a:pt x="4769688" y="0"/>
                  </a:moveTo>
                  <a:lnTo>
                    <a:pt x="4824793" y="55105"/>
                  </a:lnTo>
                </a:path>
                <a:path w="7767320" h="55245">
                  <a:moveTo>
                    <a:pt x="4801489" y="0"/>
                  </a:moveTo>
                  <a:lnTo>
                    <a:pt x="4856594" y="55105"/>
                  </a:lnTo>
                </a:path>
                <a:path w="7767320" h="55245">
                  <a:moveTo>
                    <a:pt x="4833277" y="0"/>
                  </a:moveTo>
                  <a:lnTo>
                    <a:pt x="4888382" y="55105"/>
                  </a:lnTo>
                </a:path>
                <a:path w="7767320" h="55245">
                  <a:moveTo>
                    <a:pt x="4865077" y="0"/>
                  </a:moveTo>
                  <a:lnTo>
                    <a:pt x="4920183" y="55105"/>
                  </a:lnTo>
                </a:path>
                <a:path w="7767320" h="55245">
                  <a:moveTo>
                    <a:pt x="4896878" y="0"/>
                  </a:moveTo>
                  <a:lnTo>
                    <a:pt x="4951984" y="55105"/>
                  </a:lnTo>
                </a:path>
                <a:path w="7767320" h="55245">
                  <a:moveTo>
                    <a:pt x="4928679" y="0"/>
                  </a:moveTo>
                  <a:lnTo>
                    <a:pt x="4983784" y="55105"/>
                  </a:lnTo>
                </a:path>
                <a:path w="7767320" h="55245">
                  <a:moveTo>
                    <a:pt x="4960480" y="0"/>
                  </a:moveTo>
                  <a:lnTo>
                    <a:pt x="5015572" y="55105"/>
                  </a:lnTo>
                </a:path>
                <a:path w="7767320" h="55245">
                  <a:moveTo>
                    <a:pt x="4992268" y="0"/>
                  </a:moveTo>
                  <a:lnTo>
                    <a:pt x="5047373" y="55105"/>
                  </a:lnTo>
                </a:path>
                <a:path w="7767320" h="55245">
                  <a:moveTo>
                    <a:pt x="5024069" y="0"/>
                  </a:moveTo>
                  <a:lnTo>
                    <a:pt x="5079174" y="55105"/>
                  </a:lnTo>
                </a:path>
                <a:path w="7767320" h="55245">
                  <a:moveTo>
                    <a:pt x="5055870" y="0"/>
                  </a:moveTo>
                  <a:lnTo>
                    <a:pt x="5110975" y="55105"/>
                  </a:lnTo>
                </a:path>
                <a:path w="7767320" h="55245">
                  <a:moveTo>
                    <a:pt x="5087670" y="0"/>
                  </a:moveTo>
                  <a:lnTo>
                    <a:pt x="5142763" y="55105"/>
                  </a:lnTo>
                </a:path>
                <a:path w="7767320" h="55245">
                  <a:moveTo>
                    <a:pt x="5119458" y="0"/>
                  </a:moveTo>
                  <a:lnTo>
                    <a:pt x="5174564" y="55105"/>
                  </a:lnTo>
                </a:path>
                <a:path w="7767320" h="55245">
                  <a:moveTo>
                    <a:pt x="5151259" y="0"/>
                  </a:moveTo>
                  <a:lnTo>
                    <a:pt x="5206365" y="55105"/>
                  </a:lnTo>
                </a:path>
                <a:path w="7767320" h="55245">
                  <a:moveTo>
                    <a:pt x="5183060" y="0"/>
                  </a:moveTo>
                  <a:lnTo>
                    <a:pt x="5238165" y="55105"/>
                  </a:lnTo>
                </a:path>
                <a:path w="7767320" h="55245">
                  <a:moveTo>
                    <a:pt x="5214861" y="0"/>
                  </a:moveTo>
                  <a:lnTo>
                    <a:pt x="5269966" y="55105"/>
                  </a:lnTo>
                </a:path>
                <a:path w="7767320" h="55245">
                  <a:moveTo>
                    <a:pt x="5246649" y="0"/>
                  </a:moveTo>
                  <a:lnTo>
                    <a:pt x="5301754" y="55105"/>
                  </a:lnTo>
                </a:path>
                <a:path w="7767320" h="55245">
                  <a:moveTo>
                    <a:pt x="5278450" y="0"/>
                  </a:moveTo>
                  <a:lnTo>
                    <a:pt x="5333555" y="55105"/>
                  </a:lnTo>
                </a:path>
                <a:path w="7767320" h="55245">
                  <a:moveTo>
                    <a:pt x="5310251" y="0"/>
                  </a:moveTo>
                  <a:lnTo>
                    <a:pt x="5365356" y="55105"/>
                  </a:lnTo>
                </a:path>
                <a:path w="7767320" h="55245">
                  <a:moveTo>
                    <a:pt x="5342051" y="0"/>
                  </a:moveTo>
                  <a:lnTo>
                    <a:pt x="5397157" y="55105"/>
                  </a:lnTo>
                </a:path>
                <a:path w="7767320" h="55245">
                  <a:moveTo>
                    <a:pt x="5373852" y="0"/>
                  </a:moveTo>
                  <a:lnTo>
                    <a:pt x="5428945" y="55105"/>
                  </a:lnTo>
                </a:path>
                <a:path w="7767320" h="55245">
                  <a:moveTo>
                    <a:pt x="5405640" y="0"/>
                  </a:moveTo>
                  <a:lnTo>
                    <a:pt x="5460746" y="55105"/>
                  </a:lnTo>
                </a:path>
                <a:path w="7767320" h="55245">
                  <a:moveTo>
                    <a:pt x="5437441" y="0"/>
                  </a:moveTo>
                  <a:lnTo>
                    <a:pt x="5492546" y="55105"/>
                  </a:lnTo>
                </a:path>
                <a:path w="7767320" h="55245">
                  <a:moveTo>
                    <a:pt x="5469242" y="0"/>
                  </a:moveTo>
                  <a:lnTo>
                    <a:pt x="5524347" y="55105"/>
                  </a:lnTo>
                </a:path>
                <a:path w="7767320" h="55245">
                  <a:moveTo>
                    <a:pt x="5501043" y="0"/>
                  </a:moveTo>
                  <a:lnTo>
                    <a:pt x="5556135" y="55105"/>
                  </a:lnTo>
                </a:path>
                <a:path w="7767320" h="55245">
                  <a:moveTo>
                    <a:pt x="5532831" y="0"/>
                  </a:moveTo>
                  <a:lnTo>
                    <a:pt x="5587936" y="55105"/>
                  </a:lnTo>
                </a:path>
                <a:path w="7767320" h="55245">
                  <a:moveTo>
                    <a:pt x="5564632" y="0"/>
                  </a:moveTo>
                  <a:lnTo>
                    <a:pt x="5619737" y="55105"/>
                  </a:lnTo>
                </a:path>
                <a:path w="7767320" h="55245">
                  <a:moveTo>
                    <a:pt x="5596432" y="0"/>
                  </a:moveTo>
                  <a:lnTo>
                    <a:pt x="5651538" y="55105"/>
                  </a:lnTo>
                </a:path>
                <a:path w="7767320" h="55245">
                  <a:moveTo>
                    <a:pt x="5628233" y="0"/>
                  </a:moveTo>
                  <a:lnTo>
                    <a:pt x="5683338" y="55105"/>
                  </a:lnTo>
                </a:path>
                <a:path w="7767320" h="55245">
                  <a:moveTo>
                    <a:pt x="5660021" y="0"/>
                  </a:moveTo>
                  <a:lnTo>
                    <a:pt x="5715127" y="55105"/>
                  </a:lnTo>
                </a:path>
                <a:path w="7767320" h="55245">
                  <a:moveTo>
                    <a:pt x="5691822" y="0"/>
                  </a:moveTo>
                  <a:lnTo>
                    <a:pt x="5746927" y="55105"/>
                  </a:lnTo>
                </a:path>
                <a:path w="7767320" h="55245">
                  <a:moveTo>
                    <a:pt x="5723623" y="0"/>
                  </a:moveTo>
                  <a:lnTo>
                    <a:pt x="5778728" y="55105"/>
                  </a:lnTo>
                </a:path>
                <a:path w="7767320" h="55245">
                  <a:moveTo>
                    <a:pt x="5755424" y="0"/>
                  </a:moveTo>
                  <a:lnTo>
                    <a:pt x="5810529" y="55105"/>
                  </a:lnTo>
                </a:path>
                <a:path w="7767320" h="55245">
                  <a:moveTo>
                    <a:pt x="5787224" y="0"/>
                  </a:moveTo>
                  <a:lnTo>
                    <a:pt x="5842317" y="55105"/>
                  </a:lnTo>
                </a:path>
                <a:path w="7767320" h="55245">
                  <a:moveTo>
                    <a:pt x="5819013" y="0"/>
                  </a:moveTo>
                  <a:lnTo>
                    <a:pt x="5874118" y="55105"/>
                  </a:lnTo>
                </a:path>
                <a:path w="7767320" h="55245">
                  <a:moveTo>
                    <a:pt x="5850813" y="0"/>
                  </a:moveTo>
                  <a:lnTo>
                    <a:pt x="5905919" y="55105"/>
                  </a:lnTo>
                </a:path>
                <a:path w="7767320" h="55245">
                  <a:moveTo>
                    <a:pt x="5882614" y="0"/>
                  </a:moveTo>
                  <a:lnTo>
                    <a:pt x="5937719" y="55105"/>
                  </a:lnTo>
                </a:path>
                <a:path w="7767320" h="55245">
                  <a:moveTo>
                    <a:pt x="5914415" y="0"/>
                  </a:moveTo>
                  <a:lnTo>
                    <a:pt x="5969520" y="55105"/>
                  </a:lnTo>
                </a:path>
                <a:path w="7767320" h="55245">
                  <a:moveTo>
                    <a:pt x="5946203" y="0"/>
                  </a:moveTo>
                  <a:lnTo>
                    <a:pt x="6001308" y="55105"/>
                  </a:lnTo>
                </a:path>
                <a:path w="7767320" h="55245">
                  <a:moveTo>
                    <a:pt x="5978004" y="0"/>
                  </a:moveTo>
                  <a:lnTo>
                    <a:pt x="6033109" y="55105"/>
                  </a:lnTo>
                </a:path>
                <a:path w="7767320" h="55245">
                  <a:moveTo>
                    <a:pt x="6009805" y="0"/>
                  </a:moveTo>
                  <a:lnTo>
                    <a:pt x="6064910" y="55105"/>
                  </a:lnTo>
                </a:path>
                <a:path w="7767320" h="55245">
                  <a:moveTo>
                    <a:pt x="6041605" y="0"/>
                  </a:moveTo>
                  <a:lnTo>
                    <a:pt x="6096711" y="55105"/>
                  </a:lnTo>
                </a:path>
                <a:path w="7767320" h="55245">
                  <a:moveTo>
                    <a:pt x="6073406" y="0"/>
                  </a:moveTo>
                  <a:lnTo>
                    <a:pt x="6128499" y="55105"/>
                  </a:lnTo>
                </a:path>
                <a:path w="7767320" h="55245">
                  <a:moveTo>
                    <a:pt x="6105194" y="0"/>
                  </a:moveTo>
                  <a:lnTo>
                    <a:pt x="6160300" y="55105"/>
                  </a:lnTo>
                </a:path>
                <a:path w="7767320" h="55245">
                  <a:moveTo>
                    <a:pt x="6136995" y="0"/>
                  </a:moveTo>
                  <a:lnTo>
                    <a:pt x="6192100" y="55105"/>
                  </a:lnTo>
                </a:path>
                <a:path w="7767320" h="55245">
                  <a:moveTo>
                    <a:pt x="6168796" y="0"/>
                  </a:moveTo>
                  <a:lnTo>
                    <a:pt x="6223901" y="55105"/>
                  </a:lnTo>
                </a:path>
                <a:path w="7767320" h="55245">
                  <a:moveTo>
                    <a:pt x="6200597" y="0"/>
                  </a:moveTo>
                  <a:lnTo>
                    <a:pt x="6255689" y="55105"/>
                  </a:lnTo>
                </a:path>
                <a:path w="7767320" h="55245">
                  <a:moveTo>
                    <a:pt x="6232385" y="0"/>
                  </a:moveTo>
                  <a:lnTo>
                    <a:pt x="6287490" y="55105"/>
                  </a:lnTo>
                </a:path>
                <a:path w="7767320" h="55245">
                  <a:moveTo>
                    <a:pt x="6264186" y="0"/>
                  </a:moveTo>
                  <a:lnTo>
                    <a:pt x="6319291" y="55105"/>
                  </a:lnTo>
                </a:path>
                <a:path w="7767320" h="55245">
                  <a:moveTo>
                    <a:pt x="6295986" y="0"/>
                  </a:moveTo>
                  <a:lnTo>
                    <a:pt x="6351092" y="55105"/>
                  </a:lnTo>
                </a:path>
                <a:path w="7767320" h="55245">
                  <a:moveTo>
                    <a:pt x="6327787" y="0"/>
                  </a:moveTo>
                  <a:lnTo>
                    <a:pt x="6382893" y="55105"/>
                  </a:lnTo>
                </a:path>
                <a:path w="7767320" h="55245">
                  <a:moveTo>
                    <a:pt x="6359575" y="0"/>
                  </a:moveTo>
                  <a:lnTo>
                    <a:pt x="6414681" y="55105"/>
                  </a:lnTo>
                </a:path>
                <a:path w="7767320" h="55245">
                  <a:moveTo>
                    <a:pt x="6391376" y="0"/>
                  </a:moveTo>
                  <a:lnTo>
                    <a:pt x="6446481" y="55105"/>
                  </a:lnTo>
                </a:path>
                <a:path w="7767320" h="55245">
                  <a:moveTo>
                    <a:pt x="6423177" y="0"/>
                  </a:moveTo>
                  <a:lnTo>
                    <a:pt x="6478282" y="55105"/>
                  </a:lnTo>
                </a:path>
                <a:path w="7767320" h="55245">
                  <a:moveTo>
                    <a:pt x="6454978" y="0"/>
                  </a:moveTo>
                  <a:lnTo>
                    <a:pt x="6510083" y="55105"/>
                  </a:lnTo>
                </a:path>
                <a:path w="7767320" h="55245">
                  <a:moveTo>
                    <a:pt x="6486779" y="0"/>
                  </a:moveTo>
                  <a:lnTo>
                    <a:pt x="6541871" y="55105"/>
                  </a:lnTo>
                </a:path>
                <a:path w="7767320" h="55245">
                  <a:moveTo>
                    <a:pt x="6518567" y="0"/>
                  </a:moveTo>
                  <a:lnTo>
                    <a:pt x="6573672" y="55105"/>
                  </a:lnTo>
                </a:path>
                <a:path w="7767320" h="55245">
                  <a:moveTo>
                    <a:pt x="6550367" y="0"/>
                  </a:moveTo>
                  <a:lnTo>
                    <a:pt x="6605473" y="55105"/>
                  </a:lnTo>
                </a:path>
                <a:path w="7767320" h="55245">
                  <a:moveTo>
                    <a:pt x="6582168" y="0"/>
                  </a:moveTo>
                  <a:lnTo>
                    <a:pt x="6637274" y="55105"/>
                  </a:lnTo>
                </a:path>
                <a:path w="7767320" h="55245">
                  <a:moveTo>
                    <a:pt x="6613969" y="0"/>
                  </a:moveTo>
                  <a:lnTo>
                    <a:pt x="6669062" y="55105"/>
                  </a:lnTo>
                </a:path>
                <a:path w="7767320" h="55245">
                  <a:moveTo>
                    <a:pt x="6645757" y="0"/>
                  </a:moveTo>
                  <a:lnTo>
                    <a:pt x="6700862" y="55105"/>
                  </a:lnTo>
                </a:path>
                <a:path w="7767320" h="55245">
                  <a:moveTo>
                    <a:pt x="6677558" y="0"/>
                  </a:moveTo>
                  <a:lnTo>
                    <a:pt x="6732663" y="55105"/>
                  </a:lnTo>
                </a:path>
                <a:path w="7767320" h="55245">
                  <a:moveTo>
                    <a:pt x="6709359" y="0"/>
                  </a:moveTo>
                  <a:lnTo>
                    <a:pt x="6764464" y="55105"/>
                  </a:lnTo>
                </a:path>
                <a:path w="7767320" h="55245">
                  <a:moveTo>
                    <a:pt x="6741159" y="0"/>
                  </a:moveTo>
                  <a:lnTo>
                    <a:pt x="6796265" y="55105"/>
                  </a:lnTo>
                </a:path>
                <a:path w="7767320" h="55245">
                  <a:moveTo>
                    <a:pt x="6772948" y="0"/>
                  </a:moveTo>
                  <a:lnTo>
                    <a:pt x="6828053" y="55105"/>
                  </a:lnTo>
                </a:path>
                <a:path w="7767320" h="55245">
                  <a:moveTo>
                    <a:pt x="6804748" y="0"/>
                  </a:moveTo>
                  <a:lnTo>
                    <a:pt x="6859854" y="55105"/>
                  </a:lnTo>
                </a:path>
                <a:path w="7767320" h="55245">
                  <a:moveTo>
                    <a:pt x="6836549" y="0"/>
                  </a:moveTo>
                  <a:lnTo>
                    <a:pt x="6891655" y="55105"/>
                  </a:lnTo>
                </a:path>
                <a:path w="7767320" h="55245">
                  <a:moveTo>
                    <a:pt x="6868350" y="0"/>
                  </a:moveTo>
                  <a:lnTo>
                    <a:pt x="6923455" y="55105"/>
                  </a:lnTo>
                </a:path>
                <a:path w="7767320" h="55245">
                  <a:moveTo>
                    <a:pt x="6900151" y="0"/>
                  </a:moveTo>
                  <a:lnTo>
                    <a:pt x="6955243" y="55105"/>
                  </a:lnTo>
                </a:path>
                <a:path w="7767320" h="55245">
                  <a:moveTo>
                    <a:pt x="6931939" y="0"/>
                  </a:moveTo>
                  <a:lnTo>
                    <a:pt x="6987044" y="55105"/>
                  </a:lnTo>
                </a:path>
                <a:path w="7767320" h="55245">
                  <a:moveTo>
                    <a:pt x="6963740" y="0"/>
                  </a:moveTo>
                  <a:lnTo>
                    <a:pt x="7018845" y="55105"/>
                  </a:lnTo>
                </a:path>
                <a:path w="7767320" h="55245">
                  <a:moveTo>
                    <a:pt x="6995541" y="0"/>
                  </a:moveTo>
                  <a:lnTo>
                    <a:pt x="7050646" y="55105"/>
                  </a:lnTo>
                </a:path>
                <a:path w="7767320" h="55245">
                  <a:moveTo>
                    <a:pt x="7027341" y="0"/>
                  </a:moveTo>
                  <a:lnTo>
                    <a:pt x="7082447" y="55105"/>
                  </a:lnTo>
                </a:path>
                <a:path w="7767320" h="55245">
                  <a:moveTo>
                    <a:pt x="7059129" y="0"/>
                  </a:moveTo>
                  <a:lnTo>
                    <a:pt x="7114235" y="55105"/>
                  </a:lnTo>
                </a:path>
                <a:path w="7767320" h="55245">
                  <a:moveTo>
                    <a:pt x="7090930" y="0"/>
                  </a:moveTo>
                  <a:lnTo>
                    <a:pt x="7146035" y="55105"/>
                  </a:lnTo>
                </a:path>
                <a:path w="7767320" h="55245">
                  <a:moveTo>
                    <a:pt x="7122731" y="0"/>
                  </a:moveTo>
                  <a:lnTo>
                    <a:pt x="7177836" y="55105"/>
                  </a:lnTo>
                </a:path>
                <a:path w="7767320" h="55245">
                  <a:moveTo>
                    <a:pt x="7154532" y="0"/>
                  </a:moveTo>
                  <a:lnTo>
                    <a:pt x="7209637" y="55105"/>
                  </a:lnTo>
                </a:path>
                <a:path w="7767320" h="55245">
                  <a:moveTo>
                    <a:pt x="7186333" y="0"/>
                  </a:moveTo>
                  <a:lnTo>
                    <a:pt x="7241425" y="55105"/>
                  </a:lnTo>
                </a:path>
                <a:path w="7767320" h="55245">
                  <a:moveTo>
                    <a:pt x="7218121" y="0"/>
                  </a:moveTo>
                  <a:lnTo>
                    <a:pt x="7273226" y="55105"/>
                  </a:lnTo>
                </a:path>
                <a:path w="7767320" h="55245">
                  <a:moveTo>
                    <a:pt x="7249922" y="0"/>
                  </a:moveTo>
                  <a:lnTo>
                    <a:pt x="7305027" y="55105"/>
                  </a:lnTo>
                </a:path>
                <a:path w="7767320" h="55245">
                  <a:moveTo>
                    <a:pt x="7281722" y="0"/>
                  </a:moveTo>
                  <a:lnTo>
                    <a:pt x="7336828" y="55105"/>
                  </a:lnTo>
                </a:path>
                <a:path w="7767320" h="55245">
                  <a:moveTo>
                    <a:pt x="7313523" y="0"/>
                  </a:moveTo>
                  <a:lnTo>
                    <a:pt x="7368616" y="55105"/>
                  </a:lnTo>
                </a:path>
                <a:path w="7767320" h="55245">
                  <a:moveTo>
                    <a:pt x="7345311" y="0"/>
                  </a:moveTo>
                  <a:lnTo>
                    <a:pt x="7400417" y="55105"/>
                  </a:lnTo>
                </a:path>
                <a:path w="7767320" h="55245">
                  <a:moveTo>
                    <a:pt x="7377112" y="0"/>
                  </a:moveTo>
                  <a:lnTo>
                    <a:pt x="7432217" y="55105"/>
                  </a:lnTo>
                </a:path>
                <a:path w="7767320" h="55245">
                  <a:moveTo>
                    <a:pt x="7567904" y="0"/>
                  </a:moveTo>
                  <a:lnTo>
                    <a:pt x="7623009" y="55105"/>
                  </a:lnTo>
                </a:path>
                <a:path w="7767320" h="55245">
                  <a:moveTo>
                    <a:pt x="7599705" y="0"/>
                  </a:moveTo>
                  <a:lnTo>
                    <a:pt x="7654798" y="55105"/>
                  </a:lnTo>
                </a:path>
                <a:path w="7767320" h="55245">
                  <a:moveTo>
                    <a:pt x="7631493" y="0"/>
                  </a:moveTo>
                  <a:lnTo>
                    <a:pt x="7686598" y="55105"/>
                  </a:lnTo>
                </a:path>
                <a:path w="7767320" h="55245">
                  <a:moveTo>
                    <a:pt x="7663294" y="0"/>
                  </a:moveTo>
                  <a:lnTo>
                    <a:pt x="7718399" y="55105"/>
                  </a:lnTo>
                </a:path>
                <a:path w="7767320" h="55245">
                  <a:moveTo>
                    <a:pt x="7695095" y="0"/>
                  </a:moveTo>
                  <a:lnTo>
                    <a:pt x="7750200" y="55105"/>
                  </a:lnTo>
                </a:path>
                <a:path w="7767320" h="55245">
                  <a:moveTo>
                    <a:pt x="7726895" y="0"/>
                  </a:moveTo>
                  <a:lnTo>
                    <a:pt x="7767286" y="40400"/>
                  </a:lnTo>
                </a:path>
                <a:path w="7767320" h="55245">
                  <a:moveTo>
                    <a:pt x="7758683" y="0"/>
                  </a:moveTo>
                  <a:lnTo>
                    <a:pt x="7767286" y="8602"/>
                  </a:lnTo>
                </a:path>
              </a:pathLst>
            </a:custGeom>
            <a:ln w="11874">
              <a:solidFill>
                <a:srgbClr val="FFFFFF"/>
              </a:solidFill>
            </a:ln>
          </p:spPr>
          <p:txBody>
            <a:bodyPr wrap="square" lIns="0" tIns="0" rIns="0" bIns="0" rtlCol="0"/>
            <a:lstStyle/>
            <a:p>
              <a:endParaRPr/>
            </a:p>
          </p:txBody>
        </p:sp>
        <p:sp>
          <p:nvSpPr>
            <p:cNvPr id="6" name="object 6"/>
            <p:cNvSpPr/>
            <p:nvPr/>
          </p:nvSpPr>
          <p:spPr>
            <a:xfrm>
              <a:off x="7406639"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7" name="object 7"/>
          <p:cNvSpPr txBox="1"/>
          <p:nvPr/>
        </p:nvSpPr>
        <p:spPr>
          <a:xfrm>
            <a:off x="7451066" y="9674528"/>
            <a:ext cx="109220"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FFFFFF"/>
                </a:solidFill>
                <a:latin typeface="Gotham Book"/>
                <a:cs typeface="Gotham Book"/>
              </a:rPr>
              <a:t>7</a:t>
            </a:r>
            <a:endParaRPr sz="1100">
              <a:latin typeface="Gotham Book"/>
              <a:cs typeface="Gotham Book"/>
            </a:endParaRPr>
          </a:p>
        </p:txBody>
      </p:sp>
      <p:sp>
        <p:nvSpPr>
          <p:cNvPr id="8" name="object 8"/>
          <p:cNvSpPr txBox="1">
            <a:spLocks noGrp="1"/>
          </p:cNvSpPr>
          <p:nvPr>
            <p:ph type="title"/>
          </p:nvPr>
        </p:nvSpPr>
        <p:spPr>
          <a:xfrm>
            <a:off x="452337" y="57219"/>
            <a:ext cx="6547484" cy="2306401"/>
          </a:xfrm>
          <a:prstGeom prst="rect">
            <a:avLst/>
          </a:prstGeom>
        </p:spPr>
        <p:txBody>
          <a:bodyPr vert="horz" wrap="square" lIns="0" tIns="513715" rIns="0" bIns="0" rtlCol="0">
            <a:spAutoFit/>
          </a:bodyPr>
          <a:lstStyle/>
          <a:p>
            <a:pPr marL="12700" algn="just">
              <a:lnSpc>
                <a:spcPct val="100000"/>
              </a:lnSpc>
              <a:spcBef>
                <a:spcPts val="4045"/>
              </a:spcBef>
            </a:pPr>
            <a:r>
              <a:rPr sz="2800" b="1" dirty="0"/>
              <a:t>2021</a:t>
            </a:r>
            <a:r>
              <a:rPr sz="2800" b="1" spc="-45" dirty="0"/>
              <a:t> </a:t>
            </a:r>
            <a:r>
              <a:rPr sz="2800" b="1" spc="-70" dirty="0"/>
              <a:t>FARMLAND</a:t>
            </a:r>
            <a:r>
              <a:rPr sz="2800" b="1" spc="-45" dirty="0"/>
              <a:t> </a:t>
            </a:r>
            <a:r>
              <a:rPr sz="2800" b="1" spc="-85" dirty="0"/>
              <a:t>VALUES</a:t>
            </a:r>
            <a:r>
              <a:rPr sz="2800" b="1" spc="-45" dirty="0"/>
              <a:t> </a:t>
            </a:r>
            <a:r>
              <a:rPr sz="2800" b="1" dirty="0"/>
              <a:t>IN</a:t>
            </a:r>
            <a:r>
              <a:rPr sz="2800" b="1" spc="-45" dirty="0"/>
              <a:t> </a:t>
            </a:r>
            <a:r>
              <a:rPr sz="2800" b="1" spc="-10" dirty="0"/>
              <a:t>ILLINOIS</a:t>
            </a:r>
          </a:p>
          <a:p>
            <a:pPr marL="12700" marR="5080" algn="just">
              <a:lnSpc>
                <a:spcPts val="1300"/>
              </a:lnSpc>
              <a:spcBef>
                <a:spcPts val="950"/>
              </a:spcBef>
            </a:pPr>
            <a:r>
              <a:rPr sz="1200" b="0" dirty="0">
                <a:latin typeface="Gotham Book"/>
                <a:cs typeface="Gotham Book"/>
              </a:rPr>
              <a:t>During</a:t>
            </a:r>
            <a:r>
              <a:rPr sz="1200" b="0" spc="130" dirty="0">
                <a:latin typeface="Gotham Book"/>
                <a:cs typeface="Gotham Book"/>
              </a:rPr>
              <a:t> </a:t>
            </a:r>
            <a:r>
              <a:rPr sz="1200" b="0" dirty="0">
                <a:latin typeface="Gotham Book"/>
                <a:cs typeface="Gotham Book"/>
              </a:rPr>
              <a:t>calendar</a:t>
            </a:r>
            <a:r>
              <a:rPr sz="1200" b="0" spc="135" dirty="0">
                <a:latin typeface="Gotham Book"/>
                <a:cs typeface="Gotham Book"/>
              </a:rPr>
              <a:t> </a:t>
            </a:r>
            <a:r>
              <a:rPr sz="1200" b="0" dirty="0">
                <a:latin typeface="Gotham Book"/>
                <a:cs typeface="Gotham Book"/>
              </a:rPr>
              <a:t>year</a:t>
            </a:r>
            <a:r>
              <a:rPr sz="1200" b="0" spc="135" dirty="0">
                <a:latin typeface="Gotham Book"/>
                <a:cs typeface="Gotham Book"/>
              </a:rPr>
              <a:t> </a:t>
            </a:r>
            <a:r>
              <a:rPr sz="1200" b="0" dirty="0">
                <a:latin typeface="Gotham Book"/>
                <a:cs typeface="Gotham Book"/>
              </a:rPr>
              <a:t>2021,</a:t>
            </a:r>
            <a:r>
              <a:rPr sz="1200" b="0" spc="135" dirty="0">
                <a:latin typeface="Gotham Book"/>
                <a:cs typeface="Gotham Book"/>
              </a:rPr>
              <a:t> </a:t>
            </a:r>
            <a:r>
              <a:rPr sz="1200" b="0" dirty="0">
                <a:latin typeface="Gotham Book"/>
                <a:cs typeface="Gotham Book"/>
              </a:rPr>
              <a:t>the</a:t>
            </a:r>
            <a:r>
              <a:rPr sz="1200" b="0" spc="130" dirty="0">
                <a:latin typeface="Gotham Book"/>
                <a:cs typeface="Gotham Book"/>
              </a:rPr>
              <a:t> </a:t>
            </a:r>
            <a:r>
              <a:rPr sz="1200" b="0" dirty="0">
                <a:latin typeface="Gotham Book"/>
                <a:cs typeface="Gotham Book"/>
              </a:rPr>
              <a:t>value</a:t>
            </a:r>
            <a:r>
              <a:rPr sz="1200" b="0" spc="135" dirty="0">
                <a:latin typeface="Gotham Book"/>
                <a:cs typeface="Gotham Book"/>
              </a:rPr>
              <a:t> </a:t>
            </a:r>
            <a:r>
              <a:rPr sz="1200" b="0" dirty="0">
                <a:latin typeface="Gotham Book"/>
                <a:cs typeface="Gotham Book"/>
              </a:rPr>
              <a:t>of</a:t>
            </a:r>
            <a:r>
              <a:rPr sz="1200" b="0" spc="135" dirty="0">
                <a:latin typeface="Gotham Book"/>
                <a:cs typeface="Gotham Book"/>
              </a:rPr>
              <a:t> </a:t>
            </a:r>
            <a:r>
              <a:rPr sz="1200" b="0" dirty="0">
                <a:latin typeface="Gotham Book"/>
                <a:cs typeface="Gotham Book"/>
              </a:rPr>
              <a:t>high</a:t>
            </a:r>
            <a:r>
              <a:rPr sz="1200" b="0" spc="135" dirty="0">
                <a:latin typeface="Gotham Book"/>
                <a:cs typeface="Gotham Book"/>
              </a:rPr>
              <a:t> </a:t>
            </a:r>
            <a:r>
              <a:rPr sz="1200" b="0" dirty="0">
                <a:latin typeface="Gotham Book"/>
                <a:cs typeface="Gotham Book"/>
              </a:rPr>
              <a:t>quality</a:t>
            </a:r>
            <a:r>
              <a:rPr sz="1200" b="0" spc="135" dirty="0">
                <a:latin typeface="Gotham Book"/>
                <a:cs typeface="Gotham Book"/>
              </a:rPr>
              <a:t> </a:t>
            </a:r>
            <a:r>
              <a:rPr sz="1200" b="0" dirty="0">
                <a:latin typeface="Gotham Book"/>
                <a:cs typeface="Gotham Book"/>
              </a:rPr>
              <a:t>agricultural</a:t>
            </a:r>
            <a:r>
              <a:rPr sz="1200" b="0" spc="130" dirty="0">
                <a:latin typeface="Gotham Book"/>
                <a:cs typeface="Gotham Book"/>
              </a:rPr>
              <a:t> </a:t>
            </a:r>
            <a:r>
              <a:rPr sz="1200" b="0" dirty="0">
                <a:latin typeface="Gotham Book"/>
                <a:cs typeface="Gotham Book"/>
              </a:rPr>
              <a:t>land</a:t>
            </a:r>
            <a:r>
              <a:rPr sz="1200" b="0" spc="135" dirty="0">
                <a:latin typeface="Gotham Book"/>
                <a:cs typeface="Gotham Book"/>
              </a:rPr>
              <a:t> </a:t>
            </a:r>
            <a:r>
              <a:rPr sz="1200" b="0" dirty="0">
                <a:latin typeface="Gotham Book"/>
                <a:cs typeface="Gotham Book"/>
              </a:rPr>
              <a:t>in</a:t>
            </a:r>
            <a:r>
              <a:rPr sz="1200" b="0" spc="135" dirty="0">
                <a:latin typeface="Gotham Book"/>
                <a:cs typeface="Gotham Book"/>
              </a:rPr>
              <a:t> </a:t>
            </a:r>
            <a:r>
              <a:rPr sz="1200" b="0" dirty="0">
                <a:latin typeface="Gotham Book"/>
                <a:cs typeface="Gotham Book"/>
              </a:rPr>
              <a:t>the</a:t>
            </a:r>
            <a:r>
              <a:rPr sz="1200" b="0" spc="135" dirty="0">
                <a:latin typeface="Gotham Book"/>
                <a:cs typeface="Gotham Book"/>
              </a:rPr>
              <a:t> </a:t>
            </a:r>
            <a:r>
              <a:rPr sz="1200" b="0" dirty="0">
                <a:latin typeface="Gotham Book"/>
                <a:cs typeface="Gotham Book"/>
              </a:rPr>
              <a:t>State</a:t>
            </a:r>
            <a:r>
              <a:rPr sz="1200" b="0" spc="135" dirty="0">
                <a:latin typeface="Gotham Book"/>
                <a:cs typeface="Gotham Book"/>
              </a:rPr>
              <a:t> </a:t>
            </a:r>
            <a:r>
              <a:rPr sz="1200" b="0" spc="-25" dirty="0">
                <a:latin typeface="Gotham Book"/>
                <a:cs typeface="Gotham Book"/>
              </a:rPr>
              <a:t>of </a:t>
            </a:r>
            <a:r>
              <a:rPr sz="1200" b="0" dirty="0">
                <a:latin typeface="Gotham Book"/>
                <a:cs typeface="Gotham Book"/>
              </a:rPr>
              <a:t>Illinois</a:t>
            </a:r>
            <a:r>
              <a:rPr sz="1200" b="0" spc="260" dirty="0">
                <a:latin typeface="Gotham Book"/>
                <a:cs typeface="Gotham Book"/>
              </a:rPr>
              <a:t> </a:t>
            </a:r>
            <a:r>
              <a:rPr sz="1200" b="0" dirty="0">
                <a:latin typeface="Gotham Book"/>
                <a:cs typeface="Gotham Book"/>
              </a:rPr>
              <a:t>increased</a:t>
            </a:r>
            <a:r>
              <a:rPr sz="1200" b="0" spc="265" dirty="0">
                <a:latin typeface="Gotham Book"/>
                <a:cs typeface="Gotham Book"/>
              </a:rPr>
              <a:t> </a:t>
            </a:r>
            <a:r>
              <a:rPr sz="1200" b="0" dirty="0">
                <a:latin typeface="Gotham Book"/>
                <a:cs typeface="Gotham Book"/>
              </a:rPr>
              <a:t>by</a:t>
            </a:r>
            <a:r>
              <a:rPr sz="1200" b="0" spc="265" dirty="0">
                <a:latin typeface="Gotham Book"/>
                <a:cs typeface="Gotham Book"/>
              </a:rPr>
              <a:t> </a:t>
            </a:r>
            <a:r>
              <a:rPr sz="1200" b="0" dirty="0">
                <a:latin typeface="Gotham Book"/>
                <a:cs typeface="Gotham Book"/>
              </a:rPr>
              <a:t>18</a:t>
            </a:r>
            <a:r>
              <a:rPr sz="1200" b="0" spc="265" dirty="0">
                <a:latin typeface="Gotham Book"/>
                <a:cs typeface="Gotham Book"/>
              </a:rPr>
              <a:t> </a:t>
            </a:r>
            <a:r>
              <a:rPr sz="1200" b="0" dirty="0">
                <a:latin typeface="Gotham Book"/>
                <a:cs typeface="Gotham Book"/>
              </a:rPr>
              <a:t>percent</a:t>
            </a:r>
            <a:r>
              <a:rPr sz="1200" b="0" spc="265" dirty="0">
                <a:latin typeface="Gotham Book"/>
                <a:cs typeface="Gotham Book"/>
              </a:rPr>
              <a:t> </a:t>
            </a:r>
            <a:r>
              <a:rPr sz="1200" b="0" dirty="0">
                <a:latin typeface="Gotham Book"/>
                <a:cs typeface="Gotham Book"/>
              </a:rPr>
              <a:t>while</a:t>
            </a:r>
            <a:r>
              <a:rPr sz="1200" b="0" spc="265" dirty="0">
                <a:latin typeface="Gotham Book"/>
                <a:cs typeface="Gotham Book"/>
              </a:rPr>
              <a:t> </a:t>
            </a:r>
            <a:r>
              <a:rPr sz="1200" b="0" dirty="0">
                <a:latin typeface="Gotham Book"/>
                <a:cs typeface="Gotham Book"/>
              </a:rPr>
              <a:t>Central</a:t>
            </a:r>
            <a:r>
              <a:rPr sz="1200" b="0" spc="260" dirty="0">
                <a:latin typeface="Gotham Book"/>
                <a:cs typeface="Gotham Book"/>
              </a:rPr>
              <a:t> </a:t>
            </a:r>
            <a:r>
              <a:rPr sz="1200" b="0" dirty="0">
                <a:latin typeface="Gotham Book"/>
                <a:cs typeface="Gotham Book"/>
              </a:rPr>
              <a:t>Illinois</a:t>
            </a:r>
            <a:r>
              <a:rPr sz="1200" b="0" spc="265" dirty="0">
                <a:latin typeface="Gotham Book"/>
                <a:cs typeface="Gotham Book"/>
              </a:rPr>
              <a:t> </a:t>
            </a:r>
            <a:r>
              <a:rPr sz="1200" b="0" dirty="0">
                <a:latin typeface="Gotham Book"/>
                <a:cs typeface="Gotham Book"/>
              </a:rPr>
              <a:t>agricultural</a:t>
            </a:r>
            <a:r>
              <a:rPr sz="1200" b="0" spc="265" dirty="0">
                <a:latin typeface="Gotham Book"/>
                <a:cs typeface="Gotham Book"/>
              </a:rPr>
              <a:t> </a:t>
            </a:r>
            <a:r>
              <a:rPr sz="1200" b="0" dirty="0">
                <a:latin typeface="Gotham Book"/>
                <a:cs typeface="Gotham Book"/>
              </a:rPr>
              <a:t>land</a:t>
            </a:r>
            <a:r>
              <a:rPr sz="1200" b="0" spc="265" dirty="0">
                <a:latin typeface="Gotham Book"/>
                <a:cs typeface="Gotham Book"/>
              </a:rPr>
              <a:t> </a:t>
            </a:r>
            <a:r>
              <a:rPr sz="1200" b="0" dirty="0">
                <a:latin typeface="Gotham Book"/>
                <a:cs typeface="Gotham Book"/>
              </a:rPr>
              <a:t>increased</a:t>
            </a:r>
            <a:r>
              <a:rPr sz="1200" b="0" spc="265" dirty="0">
                <a:latin typeface="Gotham Book"/>
                <a:cs typeface="Gotham Book"/>
              </a:rPr>
              <a:t> </a:t>
            </a:r>
            <a:r>
              <a:rPr sz="1200" b="0" spc="-25" dirty="0">
                <a:latin typeface="Gotham Book"/>
                <a:cs typeface="Gotham Book"/>
              </a:rPr>
              <a:t>by </a:t>
            </a:r>
            <a:r>
              <a:rPr sz="1200" b="0" dirty="0">
                <a:latin typeface="Gotham Book"/>
                <a:cs typeface="Gotham Book"/>
              </a:rPr>
              <a:t>approximately</a:t>
            </a:r>
            <a:r>
              <a:rPr sz="1200" b="0" spc="50" dirty="0">
                <a:latin typeface="Gotham Book"/>
                <a:cs typeface="Gotham Book"/>
              </a:rPr>
              <a:t> </a:t>
            </a:r>
            <a:r>
              <a:rPr sz="1200" b="0" dirty="0">
                <a:latin typeface="Gotham Book"/>
                <a:cs typeface="Gotham Book"/>
              </a:rPr>
              <a:t>21</a:t>
            </a:r>
            <a:r>
              <a:rPr sz="1200" b="0" spc="50" dirty="0">
                <a:latin typeface="Gotham Book"/>
                <a:cs typeface="Gotham Book"/>
              </a:rPr>
              <a:t> </a:t>
            </a:r>
            <a:r>
              <a:rPr sz="1200" b="0" dirty="0">
                <a:latin typeface="Gotham Book"/>
                <a:cs typeface="Gotham Book"/>
              </a:rPr>
              <a:t>percent</a:t>
            </a:r>
            <a:r>
              <a:rPr sz="1200" b="0" spc="50" dirty="0">
                <a:latin typeface="Gotham Book"/>
                <a:cs typeface="Gotham Book"/>
              </a:rPr>
              <a:t> </a:t>
            </a:r>
            <a:r>
              <a:rPr sz="1200" b="0" dirty="0">
                <a:latin typeface="Gotham Book"/>
                <a:cs typeface="Gotham Book"/>
              </a:rPr>
              <a:t>according</a:t>
            </a:r>
            <a:r>
              <a:rPr sz="1200" b="0" spc="50" dirty="0">
                <a:latin typeface="Gotham Book"/>
                <a:cs typeface="Gotham Book"/>
              </a:rPr>
              <a:t> </a:t>
            </a:r>
            <a:r>
              <a:rPr sz="1200" b="0" dirty="0">
                <a:latin typeface="Gotham Book"/>
                <a:cs typeface="Gotham Book"/>
              </a:rPr>
              <a:t>to</a:t>
            </a:r>
            <a:r>
              <a:rPr sz="1200" b="0" spc="50" dirty="0">
                <a:latin typeface="Gotham Book"/>
                <a:cs typeface="Gotham Book"/>
              </a:rPr>
              <a:t> </a:t>
            </a:r>
            <a:r>
              <a:rPr sz="1200" b="0" dirty="0">
                <a:latin typeface="Gotham Book"/>
                <a:cs typeface="Gotham Book"/>
              </a:rPr>
              <a:t>the</a:t>
            </a:r>
            <a:r>
              <a:rPr sz="1200" b="0" spc="50" dirty="0">
                <a:latin typeface="Gotham Book"/>
                <a:cs typeface="Gotham Book"/>
              </a:rPr>
              <a:t> </a:t>
            </a:r>
            <a:r>
              <a:rPr sz="1200" b="0" dirty="0">
                <a:latin typeface="Gotham Book"/>
                <a:cs typeface="Gotham Book"/>
              </a:rPr>
              <a:t>Federal</a:t>
            </a:r>
            <a:r>
              <a:rPr sz="1200" b="0" spc="50" dirty="0">
                <a:latin typeface="Gotham Book"/>
                <a:cs typeface="Gotham Book"/>
              </a:rPr>
              <a:t> </a:t>
            </a:r>
            <a:r>
              <a:rPr sz="1200" b="0" dirty="0">
                <a:latin typeface="Gotham Book"/>
                <a:cs typeface="Gotham Book"/>
              </a:rPr>
              <a:t>Reserve</a:t>
            </a:r>
            <a:r>
              <a:rPr sz="1200" b="0" spc="50" dirty="0">
                <a:latin typeface="Gotham Book"/>
                <a:cs typeface="Gotham Book"/>
              </a:rPr>
              <a:t> </a:t>
            </a:r>
            <a:r>
              <a:rPr sz="1200" b="0" dirty="0">
                <a:latin typeface="Gotham Book"/>
                <a:cs typeface="Gotham Book"/>
              </a:rPr>
              <a:t>Bank</a:t>
            </a:r>
            <a:r>
              <a:rPr sz="1200" b="0" spc="50" dirty="0">
                <a:latin typeface="Gotham Book"/>
                <a:cs typeface="Gotham Book"/>
              </a:rPr>
              <a:t> </a:t>
            </a:r>
            <a:r>
              <a:rPr sz="1200" b="0" dirty="0">
                <a:latin typeface="Gotham Book"/>
                <a:cs typeface="Gotham Book"/>
              </a:rPr>
              <a:t>of</a:t>
            </a:r>
            <a:r>
              <a:rPr sz="1200" b="0" spc="50" dirty="0">
                <a:latin typeface="Gotham Book"/>
                <a:cs typeface="Gotham Book"/>
              </a:rPr>
              <a:t> </a:t>
            </a:r>
            <a:r>
              <a:rPr sz="1200" b="0" dirty="0">
                <a:latin typeface="Gotham Book"/>
                <a:cs typeface="Gotham Book"/>
              </a:rPr>
              <a:t>Chicago’s</a:t>
            </a:r>
            <a:r>
              <a:rPr sz="1200" b="0" spc="50" dirty="0">
                <a:latin typeface="Gotham Book"/>
                <a:cs typeface="Gotham Book"/>
              </a:rPr>
              <a:t> </a:t>
            </a:r>
            <a:r>
              <a:rPr sz="1200" b="0" spc="-10" dirty="0">
                <a:latin typeface="Gotham Book"/>
                <a:cs typeface="Gotham Book"/>
              </a:rPr>
              <a:t>survey </a:t>
            </a:r>
            <a:r>
              <a:rPr sz="1200" b="0" dirty="0">
                <a:latin typeface="Gotham Book"/>
                <a:cs typeface="Gotham Book"/>
              </a:rPr>
              <a:t>of</a:t>
            </a:r>
            <a:r>
              <a:rPr sz="1200" b="0" spc="150" dirty="0">
                <a:latin typeface="Gotham Book"/>
                <a:cs typeface="Gotham Book"/>
              </a:rPr>
              <a:t> </a:t>
            </a:r>
            <a:r>
              <a:rPr sz="1200" b="0" dirty="0">
                <a:latin typeface="Gotham Book"/>
                <a:cs typeface="Gotham Book"/>
              </a:rPr>
              <a:t>agricultural</a:t>
            </a:r>
            <a:r>
              <a:rPr sz="1200" b="0" spc="155" dirty="0">
                <a:latin typeface="Gotham Book"/>
                <a:cs typeface="Gotham Book"/>
              </a:rPr>
              <a:t> </a:t>
            </a:r>
            <a:r>
              <a:rPr sz="1200" b="0" dirty="0">
                <a:latin typeface="Gotham Book"/>
                <a:cs typeface="Gotham Book"/>
              </a:rPr>
              <a:t>bankers</a:t>
            </a:r>
            <a:r>
              <a:rPr sz="1200" b="0" spc="155" dirty="0">
                <a:latin typeface="Gotham Book"/>
                <a:cs typeface="Gotham Book"/>
              </a:rPr>
              <a:t> </a:t>
            </a:r>
            <a:r>
              <a:rPr sz="1200" b="0" dirty="0">
                <a:latin typeface="Gotham Book"/>
                <a:cs typeface="Gotham Book"/>
              </a:rPr>
              <a:t>in</a:t>
            </a:r>
            <a:r>
              <a:rPr sz="1200" b="0" spc="155" dirty="0">
                <a:latin typeface="Gotham Book"/>
                <a:cs typeface="Gotham Book"/>
              </a:rPr>
              <a:t> </a:t>
            </a:r>
            <a:r>
              <a:rPr sz="1200" b="0" dirty="0">
                <a:latin typeface="Gotham Book"/>
                <a:cs typeface="Gotham Book"/>
              </a:rPr>
              <a:t>the</a:t>
            </a:r>
            <a:r>
              <a:rPr sz="1200" b="0" spc="155" dirty="0">
                <a:latin typeface="Gotham Book"/>
                <a:cs typeface="Gotham Book"/>
              </a:rPr>
              <a:t> </a:t>
            </a:r>
            <a:r>
              <a:rPr sz="1200" b="0" dirty="0">
                <a:latin typeface="Gotham Book"/>
                <a:cs typeface="Gotham Book"/>
              </a:rPr>
              <a:t>Seventh</a:t>
            </a:r>
            <a:r>
              <a:rPr sz="1200" b="0" spc="155" dirty="0">
                <a:latin typeface="Gotham Book"/>
                <a:cs typeface="Gotham Book"/>
              </a:rPr>
              <a:t> </a:t>
            </a:r>
            <a:r>
              <a:rPr sz="1200" b="0" dirty="0">
                <a:latin typeface="Gotham Book"/>
                <a:cs typeface="Gotham Book"/>
              </a:rPr>
              <a:t>District.</a:t>
            </a:r>
            <a:r>
              <a:rPr sz="1200" b="0" spc="155" dirty="0">
                <a:latin typeface="Gotham Book"/>
                <a:cs typeface="Gotham Book"/>
              </a:rPr>
              <a:t> </a:t>
            </a:r>
            <a:r>
              <a:rPr sz="1200" b="0" dirty="0">
                <a:latin typeface="Gotham Book"/>
                <a:cs typeface="Gotham Book"/>
              </a:rPr>
              <a:t>56%</a:t>
            </a:r>
            <a:r>
              <a:rPr sz="1200" b="0" spc="155" dirty="0">
                <a:latin typeface="Gotham Book"/>
                <a:cs typeface="Gotham Book"/>
              </a:rPr>
              <a:t> </a:t>
            </a:r>
            <a:r>
              <a:rPr sz="1200" b="0" dirty="0">
                <a:latin typeface="Gotham Book"/>
                <a:cs typeface="Gotham Book"/>
              </a:rPr>
              <a:t>of</a:t>
            </a:r>
            <a:r>
              <a:rPr sz="1200" b="0" spc="155" dirty="0">
                <a:latin typeface="Gotham Book"/>
                <a:cs typeface="Gotham Book"/>
              </a:rPr>
              <a:t> </a:t>
            </a:r>
            <a:r>
              <a:rPr sz="1200" b="0" dirty="0">
                <a:latin typeface="Gotham Book"/>
                <a:cs typeface="Gotham Book"/>
              </a:rPr>
              <a:t>the</a:t>
            </a:r>
            <a:r>
              <a:rPr sz="1200" b="0" spc="155" dirty="0">
                <a:latin typeface="Gotham Book"/>
                <a:cs typeface="Gotham Book"/>
              </a:rPr>
              <a:t> </a:t>
            </a:r>
            <a:r>
              <a:rPr sz="1200" b="0" dirty="0">
                <a:latin typeface="Gotham Book"/>
                <a:cs typeface="Gotham Book"/>
              </a:rPr>
              <a:t>bankers</a:t>
            </a:r>
            <a:r>
              <a:rPr sz="1200" b="0" spc="155" dirty="0">
                <a:latin typeface="Gotham Book"/>
                <a:cs typeface="Gotham Book"/>
              </a:rPr>
              <a:t> </a:t>
            </a:r>
            <a:r>
              <a:rPr sz="1200" b="0" dirty="0">
                <a:latin typeface="Gotham Book"/>
                <a:cs typeface="Gotham Book"/>
              </a:rPr>
              <a:t>polled</a:t>
            </a:r>
            <a:r>
              <a:rPr sz="1200" b="0" spc="155" dirty="0">
                <a:latin typeface="Gotham Book"/>
                <a:cs typeface="Gotham Book"/>
              </a:rPr>
              <a:t> </a:t>
            </a:r>
            <a:r>
              <a:rPr sz="1200" b="0" spc="-10" dirty="0">
                <a:latin typeface="Gotham Book"/>
                <a:cs typeface="Gotham Book"/>
              </a:rPr>
              <a:t>anticipate </a:t>
            </a:r>
            <a:r>
              <a:rPr sz="1200" b="0" dirty="0">
                <a:latin typeface="Gotham Book"/>
                <a:cs typeface="Gotham Book"/>
              </a:rPr>
              <a:t>agricultural</a:t>
            </a:r>
            <a:r>
              <a:rPr sz="1200" b="0" spc="-75" dirty="0">
                <a:latin typeface="Gotham Book"/>
                <a:cs typeface="Gotham Book"/>
              </a:rPr>
              <a:t> </a:t>
            </a:r>
            <a:r>
              <a:rPr sz="1200" b="0" dirty="0">
                <a:latin typeface="Gotham Book"/>
                <a:cs typeface="Gotham Book"/>
              </a:rPr>
              <a:t>land</a:t>
            </a:r>
            <a:r>
              <a:rPr sz="1200" b="0" spc="-75" dirty="0">
                <a:latin typeface="Gotham Book"/>
                <a:cs typeface="Gotham Book"/>
              </a:rPr>
              <a:t> </a:t>
            </a:r>
            <a:r>
              <a:rPr sz="1200" b="0" dirty="0">
                <a:latin typeface="Gotham Book"/>
                <a:cs typeface="Gotham Book"/>
              </a:rPr>
              <a:t>values</a:t>
            </a:r>
            <a:r>
              <a:rPr sz="1200" b="0" spc="-75" dirty="0">
                <a:latin typeface="Gotham Book"/>
                <a:cs typeface="Gotham Book"/>
              </a:rPr>
              <a:t> </a:t>
            </a:r>
            <a:r>
              <a:rPr sz="1200" b="0" dirty="0">
                <a:latin typeface="Gotham Book"/>
                <a:cs typeface="Gotham Book"/>
              </a:rPr>
              <a:t>to</a:t>
            </a:r>
            <a:r>
              <a:rPr sz="1200" b="0" spc="-70" dirty="0">
                <a:latin typeface="Gotham Book"/>
                <a:cs typeface="Gotham Book"/>
              </a:rPr>
              <a:t> </a:t>
            </a:r>
            <a:r>
              <a:rPr sz="1200" b="0" dirty="0">
                <a:latin typeface="Gotham Book"/>
                <a:cs typeface="Gotham Book"/>
              </a:rPr>
              <a:t>increase</a:t>
            </a:r>
            <a:r>
              <a:rPr sz="1200" b="0" spc="-75" dirty="0">
                <a:latin typeface="Gotham Book"/>
                <a:cs typeface="Gotham Book"/>
              </a:rPr>
              <a:t> </a:t>
            </a:r>
            <a:r>
              <a:rPr sz="1200" b="0" dirty="0">
                <a:latin typeface="Gotham Book"/>
                <a:cs typeface="Gotham Book"/>
              </a:rPr>
              <a:t>while</a:t>
            </a:r>
            <a:r>
              <a:rPr sz="1200" b="0" spc="-75" dirty="0">
                <a:latin typeface="Gotham Book"/>
                <a:cs typeface="Gotham Book"/>
              </a:rPr>
              <a:t> </a:t>
            </a:r>
            <a:r>
              <a:rPr sz="1200" b="0" dirty="0">
                <a:latin typeface="Gotham Book"/>
                <a:cs typeface="Gotham Book"/>
              </a:rPr>
              <a:t>the</a:t>
            </a:r>
            <a:r>
              <a:rPr sz="1200" b="0" spc="-75" dirty="0">
                <a:latin typeface="Gotham Book"/>
                <a:cs typeface="Gotham Book"/>
              </a:rPr>
              <a:t> </a:t>
            </a:r>
            <a:r>
              <a:rPr sz="1200" b="0" dirty="0">
                <a:latin typeface="Gotham Book"/>
                <a:cs typeface="Gotham Book"/>
              </a:rPr>
              <a:t>remaining</a:t>
            </a:r>
            <a:r>
              <a:rPr sz="1200" b="0" spc="-70" dirty="0">
                <a:latin typeface="Gotham Book"/>
                <a:cs typeface="Gotham Book"/>
              </a:rPr>
              <a:t> </a:t>
            </a:r>
            <a:r>
              <a:rPr sz="1200" b="0" dirty="0">
                <a:latin typeface="Gotham Book"/>
                <a:cs typeface="Gotham Book"/>
              </a:rPr>
              <a:t>44%</a:t>
            </a:r>
            <a:r>
              <a:rPr sz="1200" b="0" spc="-75" dirty="0">
                <a:latin typeface="Gotham Book"/>
                <a:cs typeface="Gotham Book"/>
              </a:rPr>
              <a:t> </a:t>
            </a:r>
            <a:r>
              <a:rPr sz="1200" b="0" dirty="0">
                <a:latin typeface="Gotham Book"/>
                <a:cs typeface="Gotham Book"/>
              </a:rPr>
              <a:t>anticipate</a:t>
            </a:r>
            <a:r>
              <a:rPr sz="1200" b="0" spc="-75" dirty="0">
                <a:latin typeface="Gotham Book"/>
                <a:cs typeface="Gotham Book"/>
              </a:rPr>
              <a:t> </a:t>
            </a:r>
            <a:r>
              <a:rPr sz="1200" b="0" dirty="0">
                <a:latin typeface="Gotham Book"/>
                <a:cs typeface="Gotham Book"/>
              </a:rPr>
              <a:t>values</a:t>
            </a:r>
            <a:r>
              <a:rPr sz="1200" b="0" spc="-75" dirty="0">
                <a:latin typeface="Gotham Book"/>
                <a:cs typeface="Gotham Book"/>
              </a:rPr>
              <a:t> </a:t>
            </a:r>
            <a:r>
              <a:rPr sz="1200" b="0" dirty="0">
                <a:latin typeface="Gotham Book"/>
                <a:cs typeface="Gotham Book"/>
              </a:rPr>
              <a:t>to</a:t>
            </a:r>
            <a:r>
              <a:rPr sz="1200" b="0" spc="-70" dirty="0">
                <a:latin typeface="Gotham Book"/>
                <a:cs typeface="Gotham Book"/>
              </a:rPr>
              <a:t> </a:t>
            </a:r>
            <a:r>
              <a:rPr sz="1200" b="0" spc="-10" dirty="0">
                <a:latin typeface="Gotham Book"/>
                <a:cs typeface="Gotham Book"/>
              </a:rPr>
              <a:t>remain </a:t>
            </a:r>
            <a:r>
              <a:rPr sz="1200" b="0" dirty="0">
                <a:latin typeface="Gotham Book"/>
                <a:cs typeface="Gotham Book"/>
              </a:rPr>
              <a:t>stable</a:t>
            </a:r>
            <a:r>
              <a:rPr sz="1200" b="0" spc="40" dirty="0">
                <a:latin typeface="Gotham Book"/>
                <a:cs typeface="Gotham Book"/>
              </a:rPr>
              <a:t> </a:t>
            </a:r>
            <a:r>
              <a:rPr sz="1200" b="0" dirty="0">
                <a:latin typeface="Gotham Book"/>
                <a:cs typeface="Gotham Book"/>
              </a:rPr>
              <a:t>during</a:t>
            </a:r>
            <a:r>
              <a:rPr sz="1200" b="0" spc="40" dirty="0">
                <a:latin typeface="Gotham Book"/>
                <a:cs typeface="Gotham Book"/>
              </a:rPr>
              <a:t> </a:t>
            </a:r>
            <a:r>
              <a:rPr sz="1200" b="0" dirty="0">
                <a:latin typeface="Gotham Book"/>
                <a:cs typeface="Gotham Book"/>
              </a:rPr>
              <a:t>the</a:t>
            </a:r>
            <a:r>
              <a:rPr sz="1200" b="0" spc="40" dirty="0">
                <a:latin typeface="Gotham Book"/>
                <a:cs typeface="Gotham Book"/>
              </a:rPr>
              <a:t> </a:t>
            </a:r>
            <a:r>
              <a:rPr sz="1200" b="0" dirty="0">
                <a:latin typeface="Gotham Book"/>
                <a:cs typeface="Gotham Book"/>
              </a:rPr>
              <a:t>first</a:t>
            </a:r>
            <a:r>
              <a:rPr sz="1200" b="0" spc="45" dirty="0">
                <a:latin typeface="Gotham Book"/>
                <a:cs typeface="Gotham Book"/>
              </a:rPr>
              <a:t> </a:t>
            </a:r>
            <a:r>
              <a:rPr sz="1200" b="0" dirty="0">
                <a:latin typeface="Gotham Book"/>
                <a:cs typeface="Gotham Book"/>
              </a:rPr>
              <a:t>quarter</a:t>
            </a:r>
            <a:r>
              <a:rPr sz="1200" b="0" spc="40" dirty="0">
                <a:latin typeface="Gotham Book"/>
                <a:cs typeface="Gotham Book"/>
              </a:rPr>
              <a:t> </a:t>
            </a:r>
            <a:r>
              <a:rPr sz="1200" b="0" dirty="0">
                <a:latin typeface="Gotham Book"/>
                <a:cs typeface="Gotham Book"/>
              </a:rPr>
              <a:t>of</a:t>
            </a:r>
            <a:r>
              <a:rPr sz="1200" b="0" spc="40" dirty="0">
                <a:latin typeface="Gotham Book"/>
                <a:cs typeface="Gotham Book"/>
              </a:rPr>
              <a:t> </a:t>
            </a:r>
            <a:r>
              <a:rPr sz="1200" b="0" dirty="0">
                <a:latin typeface="Gotham Book"/>
                <a:cs typeface="Gotham Book"/>
              </a:rPr>
              <a:t>2022.</a:t>
            </a:r>
            <a:r>
              <a:rPr sz="1200" b="0" spc="45" dirty="0">
                <a:latin typeface="Gotham Book"/>
                <a:cs typeface="Gotham Book"/>
              </a:rPr>
              <a:t> </a:t>
            </a:r>
            <a:r>
              <a:rPr sz="1200" b="0" dirty="0">
                <a:latin typeface="Gotham Book"/>
                <a:cs typeface="Gotham Book"/>
              </a:rPr>
              <a:t>A</a:t>
            </a:r>
            <a:r>
              <a:rPr sz="1200" b="0" spc="40" dirty="0">
                <a:latin typeface="Gotham Book"/>
                <a:cs typeface="Gotham Book"/>
              </a:rPr>
              <a:t> </a:t>
            </a:r>
            <a:r>
              <a:rPr sz="1200" b="0" dirty="0">
                <a:latin typeface="Gotham Book"/>
                <a:cs typeface="Gotham Book"/>
              </a:rPr>
              <a:t>historical</a:t>
            </a:r>
            <a:r>
              <a:rPr sz="1200" b="0" spc="40" dirty="0">
                <a:latin typeface="Gotham Book"/>
                <a:cs typeface="Gotham Book"/>
              </a:rPr>
              <a:t> </a:t>
            </a:r>
            <a:r>
              <a:rPr sz="1200" b="0" dirty="0">
                <a:latin typeface="Gotham Book"/>
                <a:cs typeface="Gotham Book"/>
              </a:rPr>
              <a:t>index</a:t>
            </a:r>
            <a:r>
              <a:rPr sz="1200" b="0" spc="40" dirty="0">
                <a:latin typeface="Gotham Book"/>
                <a:cs typeface="Gotham Book"/>
              </a:rPr>
              <a:t> </a:t>
            </a:r>
            <a:r>
              <a:rPr sz="1200" b="0" dirty="0">
                <a:latin typeface="Gotham Book"/>
                <a:cs typeface="Gotham Book"/>
              </a:rPr>
              <a:t>of</a:t>
            </a:r>
            <a:r>
              <a:rPr sz="1200" b="0" spc="45" dirty="0">
                <a:latin typeface="Gotham Book"/>
                <a:cs typeface="Gotham Book"/>
              </a:rPr>
              <a:t> </a:t>
            </a:r>
            <a:r>
              <a:rPr sz="1200" b="0" dirty="0">
                <a:latin typeface="Gotham Book"/>
                <a:cs typeface="Gotham Book"/>
              </a:rPr>
              <a:t>farmland</a:t>
            </a:r>
            <a:r>
              <a:rPr sz="1200" b="0" spc="40" dirty="0">
                <a:latin typeface="Gotham Book"/>
                <a:cs typeface="Gotham Book"/>
              </a:rPr>
              <a:t> </a:t>
            </a:r>
            <a:r>
              <a:rPr sz="1200" b="0" dirty="0">
                <a:latin typeface="Gotham Book"/>
                <a:cs typeface="Gotham Book"/>
              </a:rPr>
              <a:t>values</a:t>
            </a:r>
            <a:r>
              <a:rPr sz="1200" b="0" spc="40" dirty="0">
                <a:latin typeface="Gotham Book"/>
                <a:cs typeface="Gotham Book"/>
              </a:rPr>
              <a:t> </a:t>
            </a:r>
            <a:r>
              <a:rPr sz="1200" b="0" dirty="0">
                <a:latin typeface="Gotham Book"/>
                <a:cs typeface="Gotham Book"/>
              </a:rPr>
              <a:t>using</a:t>
            </a:r>
            <a:r>
              <a:rPr sz="1200" b="0" spc="45" dirty="0">
                <a:latin typeface="Gotham Book"/>
                <a:cs typeface="Gotham Book"/>
              </a:rPr>
              <a:t> </a:t>
            </a:r>
            <a:r>
              <a:rPr sz="1200" b="0" spc="-25" dirty="0">
                <a:latin typeface="Gotham Book"/>
                <a:cs typeface="Gotham Book"/>
              </a:rPr>
              <a:t>the </a:t>
            </a:r>
            <a:r>
              <a:rPr sz="1200" b="0" spc="-10" dirty="0">
                <a:latin typeface="Gotham Book"/>
                <a:cs typeface="Gotham Book"/>
              </a:rPr>
              <a:t>Illinois</a:t>
            </a:r>
            <a:r>
              <a:rPr sz="1200" b="0" spc="-60" dirty="0">
                <a:latin typeface="Gotham Book"/>
                <a:cs typeface="Gotham Book"/>
              </a:rPr>
              <a:t> </a:t>
            </a:r>
            <a:r>
              <a:rPr sz="1200" b="0" spc="-10" dirty="0">
                <a:latin typeface="Gotham Book"/>
                <a:cs typeface="Gotham Book"/>
              </a:rPr>
              <a:t>Society</a:t>
            </a:r>
            <a:r>
              <a:rPr sz="1200" b="0" spc="-50" dirty="0">
                <a:latin typeface="Gotham Book"/>
                <a:cs typeface="Gotham Book"/>
              </a:rPr>
              <a:t> </a:t>
            </a:r>
            <a:r>
              <a:rPr sz="1200" b="0" spc="-20" dirty="0">
                <a:latin typeface="Gotham Book"/>
                <a:cs typeface="Gotham Book"/>
              </a:rPr>
              <a:t>of</a:t>
            </a:r>
            <a:r>
              <a:rPr sz="1200" b="0" spc="-50" dirty="0">
                <a:latin typeface="Gotham Book"/>
                <a:cs typeface="Gotham Book"/>
              </a:rPr>
              <a:t> </a:t>
            </a:r>
            <a:r>
              <a:rPr sz="1200" b="0" spc="-10" dirty="0">
                <a:latin typeface="Gotham Book"/>
                <a:cs typeface="Gotham Book"/>
              </a:rPr>
              <a:t>Professional</a:t>
            </a:r>
            <a:r>
              <a:rPr sz="1200" b="0" spc="-50" dirty="0">
                <a:latin typeface="Gotham Book"/>
                <a:cs typeface="Gotham Book"/>
              </a:rPr>
              <a:t> </a:t>
            </a:r>
            <a:r>
              <a:rPr sz="1200" b="0" spc="-20" dirty="0">
                <a:latin typeface="Gotham Book"/>
                <a:cs typeface="Gotham Book"/>
              </a:rPr>
              <a:t>Farm</a:t>
            </a:r>
            <a:r>
              <a:rPr sz="1200" b="0" spc="-50" dirty="0">
                <a:latin typeface="Gotham Book"/>
                <a:cs typeface="Gotham Book"/>
              </a:rPr>
              <a:t> </a:t>
            </a:r>
            <a:r>
              <a:rPr sz="1200" b="0" spc="-10" dirty="0">
                <a:latin typeface="Gotham Book"/>
                <a:cs typeface="Gotham Book"/>
              </a:rPr>
              <a:t>Managers</a:t>
            </a:r>
            <a:r>
              <a:rPr sz="1200" b="0" spc="-45" dirty="0">
                <a:latin typeface="Gotham Book"/>
                <a:cs typeface="Gotham Book"/>
              </a:rPr>
              <a:t> </a:t>
            </a:r>
            <a:r>
              <a:rPr sz="1200" b="0" spc="-10" dirty="0">
                <a:latin typeface="Gotham Book"/>
                <a:cs typeface="Gotham Book"/>
              </a:rPr>
              <a:t>and</a:t>
            </a:r>
            <a:r>
              <a:rPr sz="1200" b="0" spc="-50" dirty="0">
                <a:latin typeface="Gotham Book"/>
                <a:cs typeface="Gotham Book"/>
              </a:rPr>
              <a:t> </a:t>
            </a:r>
            <a:r>
              <a:rPr sz="1200" b="0" spc="-20" dirty="0">
                <a:latin typeface="Gotham Book"/>
                <a:cs typeface="Gotham Book"/>
              </a:rPr>
              <a:t>Rural</a:t>
            </a:r>
            <a:r>
              <a:rPr sz="1200" b="0" spc="-50" dirty="0">
                <a:latin typeface="Gotham Book"/>
                <a:cs typeface="Gotham Book"/>
              </a:rPr>
              <a:t> </a:t>
            </a:r>
            <a:r>
              <a:rPr sz="1200" b="0" spc="-10" dirty="0">
                <a:latin typeface="Gotham Book"/>
                <a:cs typeface="Gotham Book"/>
              </a:rPr>
              <a:t>Appraisers</a:t>
            </a:r>
            <a:r>
              <a:rPr sz="1200" b="0" spc="-50" dirty="0">
                <a:latin typeface="Gotham Book"/>
                <a:cs typeface="Gotham Book"/>
              </a:rPr>
              <a:t> </a:t>
            </a:r>
            <a:r>
              <a:rPr sz="1200" b="0" spc="-10" dirty="0">
                <a:latin typeface="Gotham Book"/>
                <a:cs typeface="Gotham Book"/>
              </a:rPr>
              <a:t>and</a:t>
            </a:r>
            <a:r>
              <a:rPr sz="1200" b="0" spc="-50" dirty="0">
                <a:latin typeface="Gotham Book"/>
                <a:cs typeface="Gotham Book"/>
              </a:rPr>
              <a:t> </a:t>
            </a:r>
            <a:r>
              <a:rPr sz="1200" b="0" spc="-20" dirty="0">
                <a:latin typeface="Gotham Book"/>
                <a:cs typeface="Gotham Book"/>
              </a:rPr>
              <a:t>Federal</a:t>
            </a:r>
            <a:r>
              <a:rPr sz="1200" b="0" spc="-45" dirty="0">
                <a:latin typeface="Gotham Book"/>
                <a:cs typeface="Gotham Book"/>
              </a:rPr>
              <a:t> </a:t>
            </a:r>
            <a:r>
              <a:rPr sz="1200" b="0" spc="-10" dirty="0">
                <a:latin typeface="Gotham Book"/>
                <a:cs typeface="Gotham Book"/>
              </a:rPr>
              <a:t>Reserve </a:t>
            </a:r>
            <a:r>
              <a:rPr sz="1200" b="0" dirty="0">
                <a:latin typeface="Gotham Book"/>
                <a:cs typeface="Gotham Book"/>
              </a:rPr>
              <a:t>figures</a:t>
            </a:r>
            <a:r>
              <a:rPr sz="1200" b="0" spc="-25" dirty="0">
                <a:latin typeface="Gotham Book"/>
                <a:cs typeface="Gotham Book"/>
              </a:rPr>
              <a:t> </a:t>
            </a:r>
            <a:r>
              <a:rPr sz="1200" b="0" dirty="0">
                <a:latin typeface="Gotham Book"/>
                <a:cs typeface="Gotham Book"/>
              </a:rPr>
              <a:t>is</a:t>
            </a:r>
            <a:r>
              <a:rPr sz="1200" b="0" spc="-20" dirty="0">
                <a:latin typeface="Gotham Book"/>
                <a:cs typeface="Gotham Book"/>
              </a:rPr>
              <a:t> </a:t>
            </a:r>
            <a:r>
              <a:rPr sz="1200" b="0" dirty="0">
                <a:latin typeface="Gotham Book"/>
                <a:cs typeface="Gotham Book"/>
              </a:rPr>
              <a:t>shown</a:t>
            </a:r>
            <a:r>
              <a:rPr sz="1200" b="0" spc="-20" dirty="0">
                <a:latin typeface="Gotham Book"/>
                <a:cs typeface="Gotham Book"/>
              </a:rPr>
              <a:t> </a:t>
            </a:r>
            <a:r>
              <a:rPr sz="1200" b="0" spc="-10" dirty="0">
                <a:latin typeface="Gotham Book"/>
                <a:cs typeface="Gotham Book"/>
              </a:rPr>
              <a:t>below.</a:t>
            </a:r>
            <a:endParaRPr sz="1200" dirty="0">
              <a:latin typeface="Gotham Book"/>
              <a:cs typeface="Gotham Book"/>
            </a:endParaRPr>
          </a:p>
        </p:txBody>
      </p:sp>
      <p:pic>
        <p:nvPicPr>
          <p:cNvPr id="9" name="object 9"/>
          <p:cNvPicPr/>
          <p:nvPr/>
        </p:nvPicPr>
        <p:blipFill>
          <a:blip r:embed="rId3" cstate="print"/>
          <a:stretch>
            <a:fillRect/>
          </a:stretch>
        </p:blipFill>
        <p:spPr>
          <a:xfrm>
            <a:off x="656983" y="3525060"/>
            <a:ext cx="6008348" cy="490136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32304" y="401574"/>
            <a:ext cx="5340350" cy="101600"/>
          </a:xfrm>
          <a:custGeom>
            <a:avLst/>
            <a:gdLst/>
            <a:ahLst/>
            <a:cxnLst/>
            <a:rect l="l" t="t" r="r" b="b"/>
            <a:pathLst>
              <a:path w="5340350" h="101600">
                <a:moveTo>
                  <a:pt x="0" y="101600"/>
                </a:moveTo>
                <a:lnTo>
                  <a:pt x="5340096" y="101600"/>
                </a:lnTo>
                <a:lnTo>
                  <a:pt x="5340096" y="0"/>
                </a:lnTo>
                <a:lnTo>
                  <a:pt x="0" y="0"/>
                </a:lnTo>
                <a:lnTo>
                  <a:pt x="0" y="101600"/>
                </a:lnTo>
                <a:close/>
              </a:path>
            </a:pathLst>
          </a:custGeom>
          <a:solidFill>
            <a:srgbClr val="000000"/>
          </a:solidFill>
        </p:spPr>
        <p:txBody>
          <a:bodyPr wrap="square" lIns="0" tIns="0" rIns="0" bIns="0" rtlCol="0"/>
          <a:lstStyle/>
          <a:p>
            <a:endParaRPr/>
          </a:p>
        </p:txBody>
      </p:sp>
      <p:sp>
        <p:nvSpPr>
          <p:cNvPr id="3" name="object 3"/>
          <p:cNvSpPr txBox="1"/>
          <p:nvPr/>
        </p:nvSpPr>
        <p:spPr>
          <a:xfrm>
            <a:off x="248221" y="346075"/>
            <a:ext cx="1862455"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E6669"/>
                </a:solidFill>
                <a:latin typeface="Gotham Book"/>
                <a:cs typeface="Gotham Book"/>
              </a:rPr>
              <a:t>CY2021 ANNUAL </a:t>
            </a:r>
            <a:r>
              <a:rPr sz="1100" b="0" spc="-10" dirty="0">
                <a:solidFill>
                  <a:srgbClr val="5E6669"/>
                </a:solidFill>
                <a:latin typeface="Gotham Book"/>
                <a:cs typeface="Gotham Book"/>
              </a:rPr>
              <a:t>REPORT</a:t>
            </a:r>
            <a:endParaRPr sz="1100">
              <a:latin typeface="Gotham Book"/>
              <a:cs typeface="Gotham Book"/>
            </a:endParaRPr>
          </a:p>
        </p:txBody>
      </p:sp>
      <p:grpSp>
        <p:nvGrpSpPr>
          <p:cNvPr id="4" name="object 4"/>
          <p:cNvGrpSpPr/>
          <p:nvPr/>
        </p:nvGrpSpPr>
        <p:grpSpPr>
          <a:xfrm>
            <a:off x="-5937" y="9474200"/>
            <a:ext cx="7780655" cy="584200"/>
            <a:chOff x="-5937" y="9474200"/>
            <a:chExt cx="7780655" cy="584200"/>
          </a:xfrm>
        </p:grpSpPr>
        <p:pic>
          <p:nvPicPr>
            <p:cNvPr id="5" name="object 5"/>
            <p:cNvPicPr/>
            <p:nvPr/>
          </p:nvPicPr>
          <p:blipFill>
            <a:blip r:embed="rId2" cstate="print"/>
            <a:stretch>
              <a:fillRect/>
            </a:stretch>
          </p:blipFill>
          <p:spPr>
            <a:xfrm>
              <a:off x="0" y="9474200"/>
              <a:ext cx="7772400" cy="584200"/>
            </a:xfrm>
            <a:prstGeom prst="rect">
              <a:avLst/>
            </a:prstGeom>
          </p:spPr>
        </p:pic>
        <p:sp>
          <p:nvSpPr>
            <p:cNvPr id="6" name="object 6"/>
            <p:cNvSpPr/>
            <p:nvPr/>
          </p:nvSpPr>
          <p:spPr>
            <a:xfrm>
              <a:off x="0" y="9757798"/>
              <a:ext cx="7768590" cy="55244"/>
            </a:xfrm>
            <a:custGeom>
              <a:avLst/>
              <a:gdLst/>
              <a:ahLst/>
              <a:cxnLst/>
              <a:rect l="l" t="t" r="r" b="b"/>
              <a:pathLst>
                <a:path w="7768590" h="55245">
                  <a:moveTo>
                    <a:pt x="8602" y="0"/>
                  </a:moveTo>
                  <a:lnTo>
                    <a:pt x="0" y="8602"/>
                  </a:lnTo>
                </a:path>
                <a:path w="7768590" h="55245">
                  <a:moveTo>
                    <a:pt x="40403" y="0"/>
                  </a:moveTo>
                  <a:lnTo>
                    <a:pt x="0" y="40403"/>
                  </a:lnTo>
                </a:path>
                <a:path w="7768590" h="55245">
                  <a:moveTo>
                    <a:pt x="72204" y="0"/>
                  </a:moveTo>
                  <a:lnTo>
                    <a:pt x="17099" y="55105"/>
                  </a:lnTo>
                </a:path>
                <a:path w="7768590" h="55245">
                  <a:moveTo>
                    <a:pt x="104005" y="0"/>
                  </a:moveTo>
                  <a:lnTo>
                    <a:pt x="48900" y="55105"/>
                  </a:lnTo>
                </a:path>
                <a:path w="7768590" h="55245">
                  <a:moveTo>
                    <a:pt x="135806" y="0"/>
                  </a:moveTo>
                  <a:lnTo>
                    <a:pt x="80713" y="55105"/>
                  </a:lnTo>
                </a:path>
                <a:path w="7768590" h="55245">
                  <a:moveTo>
                    <a:pt x="167606" y="0"/>
                  </a:moveTo>
                  <a:lnTo>
                    <a:pt x="112514" y="55105"/>
                  </a:lnTo>
                </a:path>
                <a:path w="7768590" h="55245">
                  <a:moveTo>
                    <a:pt x="199420" y="0"/>
                  </a:moveTo>
                  <a:lnTo>
                    <a:pt x="144315" y="55105"/>
                  </a:lnTo>
                </a:path>
                <a:path w="7768590" h="55245">
                  <a:moveTo>
                    <a:pt x="231221" y="0"/>
                  </a:moveTo>
                  <a:lnTo>
                    <a:pt x="176115" y="55105"/>
                  </a:lnTo>
                </a:path>
                <a:path w="7768590" h="55245">
                  <a:moveTo>
                    <a:pt x="390225" y="0"/>
                  </a:moveTo>
                  <a:lnTo>
                    <a:pt x="335119" y="55105"/>
                  </a:lnTo>
                </a:path>
                <a:path w="7768590" h="55245">
                  <a:moveTo>
                    <a:pt x="422026" y="0"/>
                  </a:moveTo>
                  <a:lnTo>
                    <a:pt x="366920" y="55105"/>
                  </a:lnTo>
                </a:path>
                <a:path w="7768590" h="55245">
                  <a:moveTo>
                    <a:pt x="453826" y="0"/>
                  </a:moveTo>
                  <a:lnTo>
                    <a:pt x="398721" y="55105"/>
                  </a:lnTo>
                </a:path>
                <a:path w="7768590" h="55245">
                  <a:moveTo>
                    <a:pt x="485627" y="0"/>
                  </a:moveTo>
                  <a:lnTo>
                    <a:pt x="430522" y="55105"/>
                  </a:lnTo>
                </a:path>
                <a:path w="7768590" h="55245">
                  <a:moveTo>
                    <a:pt x="517428" y="0"/>
                  </a:moveTo>
                  <a:lnTo>
                    <a:pt x="462323" y="55105"/>
                  </a:lnTo>
                </a:path>
                <a:path w="7768590" h="55245">
                  <a:moveTo>
                    <a:pt x="549229" y="0"/>
                  </a:moveTo>
                  <a:lnTo>
                    <a:pt x="494123" y="55105"/>
                  </a:lnTo>
                </a:path>
                <a:path w="7768590" h="55245">
                  <a:moveTo>
                    <a:pt x="581030" y="0"/>
                  </a:moveTo>
                  <a:lnTo>
                    <a:pt x="525924" y="55105"/>
                  </a:lnTo>
                </a:path>
                <a:path w="7768590" h="55245">
                  <a:moveTo>
                    <a:pt x="612830" y="0"/>
                  </a:moveTo>
                  <a:lnTo>
                    <a:pt x="557738" y="55105"/>
                  </a:lnTo>
                </a:path>
                <a:path w="7768590" h="55245">
                  <a:moveTo>
                    <a:pt x="644631" y="0"/>
                  </a:moveTo>
                  <a:lnTo>
                    <a:pt x="589539" y="55105"/>
                  </a:lnTo>
                </a:path>
                <a:path w="7768590" h="55245">
                  <a:moveTo>
                    <a:pt x="676432" y="0"/>
                  </a:moveTo>
                  <a:lnTo>
                    <a:pt x="621339" y="55105"/>
                  </a:lnTo>
                </a:path>
                <a:path w="7768590" h="55245">
                  <a:moveTo>
                    <a:pt x="708245" y="0"/>
                  </a:moveTo>
                  <a:lnTo>
                    <a:pt x="653140" y="55105"/>
                  </a:lnTo>
                </a:path>
                <a:path w="7768590" h="55245">
                  <a:moveTo>
                    <a:pt x="740046" y="0"/>
                  </a:moveTo>
                  <a:lnTo>
                    <a:pt x="684941" y="55105"/>
                  </a:lnTo>
                </a:path>
                <a:path w="7768590" h="55245">
                  <a:moveTo>
                    <a:pt x="771847" y="0"/>
                  </a:moveTo>
                  <a:lnTo>
                    <a:pt x="716742" y="55105"/>
                  </a:lnTo>
                </a:path>
                <a:path w="7768590" h="55245">
                  <a:moveTo>
                    <a:pt x="803648" y="0"/>
                  </a:moveTo>
                  <a:lnTo>
                    <a:pt x="748543" y="55105"/>
                  </a:lnTo>
                </a:path>
                <a:path w="7768590" h="55245">
                  <a:moveTo>
                    <a:pt x="835449" y="0"/>
                  </a:moveTo>
                  <a:lnTo>
                    <a:pt x="780343" y="55105"/>
                  </a:lnTo>
                </a:path>
                <a:path w="7768590" h="55245">
                  <a:moveTo>
                    <a:pt x="867249" y="0"/>
                  </a:moveTo>
                  <a:lnTo>
                    <a:pt x="812144" y="55105"/>
                  </a:lnTo>
                </a:path>
                <a:path w="7768590" h="55245">
                  <a:moveTo>
                    <a:pt x="899050" y="0"/>
                  </a:moveTo>
                  <a:lnTo>
                    <a:pt x="843945" y="55105"/>
                  </a:lnTo>
                </a:path>
                <a:path w="7768590" h="55245">
                  <a:moveTo>
                    <a:pt x="930851" y="0"/>
                  </a:moveTo>
                  <a:lnTo>
                    <a:pt x="875746" y="55105"/>
                  </a:lnTo>
                </a:path>
                <a:path w="7768590" h="55245">
                  <a:moveTo>
                    <a:pt x="962652" y="0"/>
                  </a:moveTo>
                  <a:lnTo>
                    <a:pt x="907547" y="55105"/>
                  </a:lnTo>
                </a:path>
                <a:path w="7768590" h="55245">
                  <a:moveTo>
                    <a:pt x="994453" y="0"/>
                  </a:moveTo>
                  <a:lnTo>
                    <a:pt x="939347" y="55105"/>
                  </a:lnTo>
                </a:path>
                <a:path w="7768590" h="55245">
                  <a:moveTo>
                    <a:pt x="1026253" y="0"/>
                  </a:moveTo>
                  <a:lnTo>
                    <a:pt x="971148" y="55105"/>
                  </a:lnTo>
                </a:path>
                <a:path w="7768590" h="55245">
                  <a:moveTo>
                    <a:pt x="1058054" y="0"/>
                  </a:moveTo>
                  <a:lnTo>
                    <a:pt x="1002949" y="55105"/>
                  </a:lnTo>
                </a:path>
                <a:path w="7768590" h="55245">
                  <a:moveTo>
                    <a:pt x="1089855" y="0"/>
                  </a:moveTo>
                  <a:lnTo>
                    <a:pt x="1034750" y="55105"/>
                  </a:lnTo>
                </a:path>
                <a:path w="7768590" h="55245">
                  <a:moveTo>
                    <a:pt x="1121656" y="0"/>
                  </a:moveTo>
                  <a:lnTo>
                    <a:pt x="1066563" y="55105"/>
                  </a:lnTo>
                </a:path>
                <a:path w="7768590" h="55245">
                  <a:moveTo>
                    <a:pt x="1153457" y="0"/>
                  </a:moveTo>
                  <a:lnTo>
                    <a:pt x="1098364" y="55105"/>
                  </a:lnTo>
                </a:path>
                <a:path w="7768590" h="55245">
                  <a:moveTo>
                    <a:pt x="1185270" y="0"/>
                  </a:moveTo>
                  <a:lnTo>
                    <a:pt x="1130165" y="55105"/>
                  </a:lnTo>
                </a:path>
                <a:path w="7768590" h="55245">
                  <a:moveTo>
                    <a:pt x="1217071" y="0"/>
                  </a:moveTo>
                  <a:lnTo>
                    <a:pt x="1161966" y="55105"/>
                  </a:lnTo>
                </a:path>
                <a:path w="7768590" h="55245">
                  <a:moveTo>
                    <a:pt x="1248872" y="0"/>
                  </a:moveTo>
                  <a:lnTo>
                    <a:pt x="1193766" y="55105"/>
                  </a:lnTo>
                </a:path>
                <a:path w="7768590" h="55245">
                  <a:moveTo>
                    <a:pt x="1280673" y="0"/>
                  </a:moveTo>
                  <a:lnTo>
                    <a:pt x="1225567" y="55105"/>
                  </a:lnTo>
                </a:path>
                <a:path w="7768590" h="55245">
                  <a:moveTo>
                    <a:pt x="1312473" y="0"/>
                  </a:moveTo>
                  <a:lnTo>
                    <a:pt x="1257368" y="55105"/>
                  </a:lnTo>
                </a:path>
                <a:path w="7768590" h="55245">
                  <a:moveTo>
                    <a:pt x="1344274" y="0"/>
                  </a:moveTo>
                  <a:lnTo>
                    <a:pt x="1289169" y="55105"/>
                  </a:lnTo>
                </a:path>
                <a:path w="7768590" h="55245">
                  <a:moveTo>
                    <a:pt x="1376075" y="0"/>
                  </a:moveTo>
                  <a:lnTo>
                    <a:pt x="1320970" y="55105"/>
                  </a:lnTo>
                </a:path>
                <a:path w="7768590" h="55245">
                  <a:moveTo>
                    <a:pt x="1407876" y="0"/>
                  </a:moveTo>
                  <a:lnTo>
                    <a:pt x="1352770" y="55105"/>
                  </a:lnTo>
                </a:path>
                <a:path w="7768590" h="55245">
                  <a:moveTo>
                    <a:pt x="1439677" y="0"/>
                  </a:moveTo>
                  <a:lnTo>
                    <a:pt x="1384571" y="55105"/>
                  </a:lnTo>
                </a:path>
                <a:path w="7768590" h="55245">
                  <a:moveTo>
                    <a:pt x="1471477" y="0"/>
                  </a:moveTo>
                  <a:lnTo>
                    <a:pt x="1416372" y="55105"/>
                  </a:lnTo>
                </a:path>
                <a:path w="7768590" h="55245">
                  <a:moveTo>
                    <a:pt x="1503278" y="0"/>
                  </a:moveTo>
                  <a:lnTo>
                    <a:pt x="1448173" y="55105"/>
                  </a:lnTo>
                </a:path>
                <a:path w="7768590" h="55245">
                  <a:moveTo>
                    <a:pt x="1535079" y="0"/>
                  </a:moveTo>
                  <a:lnTo>
                    <a:pt x="1479974" y="55105"/>
                  </a:lnTo>
                </a:path>
                <a:path w="7768590" h="55245">
                  <a:moveTo>
                    <a:pt x="1566880" y="0"/>
                  </a:moveTo>
                  <a:lnTo>
                    <a:pt x="1511774" y="55105"/>
                  </a:lnTo>
                </a:path>
                <a:path w="7768590" h="55245">
                  <a:moveTo>
                    <a:pt x="1598681" y="0"/>
                  </a:moveTo>
                  <a:lnTo>
                    <a:pt x="1543588" y="55105"/>
                  </a:lnTo>
                </a:path>
                <a:path w="7768590" h="55245">
                  <a:moveTo>
                    <a:pt x="1630481" y="0"/>
                  </a:moveTo>
                  <a:lnTo>
                    <a:pt x="1575389" y="55105"/>
                  </a:lnTo>
                </a:path>
                <a:path w="7768590" h="55245">
                  <a:moveTo>
                    <a:pt x="1662282" y="0"/>
                  </a:moveTo>
                  <a:lnTo>
                    <a:pt x="1607190" y="55105"/>
                  </a:lnTo>
                </a:path>
                <a:path w="7768590" h="55245">
                  <a:moveTo>
                    <a:pt x="1694096" y="0"/>
                  </a:moveTo>
                  <a:lnTo>
                    <a:pt x="1638990" y="55105"/>
                  </a:lnTo>
                </a:path>
                <a:path w="7768590" h="55245">
                  <a:moveTo>
                    <a:pt x="1725896" y="0"/>
                  </a:moveTo>
                  <a:lnTo>
                    <a:pt x="1670791" y="55105"/>
                  </a:lnTo>
                </a:path>
                <a:path w="7768590" h="55245">
                  <a:moveTo>
                    <a:pt x="1757697" y="0"/>
                  </a:moveTo>
                  <a:lnTo>
                    <a:pt x="1702592" y="55105"/>
                  </a:lnTo>
                </a:path>
                <a:path w="7768590" h="55245">
                  <a:moveTo>
                    <a:pt x="1789498" y="0"/>
                  </a:moveTo>
                  <a:lnTo>
                    <a:pt x="1734393" y="55105"/>
                  </a:lnTo>
                </a:path>
                <a:path w="7768590" h="55245">
                  <a:moveTo>
                    <a:pt x="1821299" y="0"/>
                  </a:moveTo>
                  <a:lnTo>
                    <a:pt x="1766194" y="55105"/>
                  </a:lnTo>
                </a:path>
                <a:path w="7768590" h="55245">
                  <a:moveTo>
                    <a:pt x="1853100" y="0"/>
                  </a:moveTo>
                  <a:lnTo>
                    <a:pt x="1797994" y="55105"/>
                  </a:lnTo>
                </a:path>
                <a:path w="7768590" h="55245">
                  <a:moveTo>
                    <a:pt x="1884900" y="0"/>
                  </a:moveTo>
                  <a:lnTo>
                    <a:pt x="1829795" y="55105"/>
                  </a:lnTo>
                </a:path>
                <a:path w="7768590" h="55245">
                  <a:moveTo>
                    <a:pt x="1916701" y="0"/>
                  </a:moveTo>
                  <a:lnTo>
                    <a:pt x="1861596" y="55105"/>
                  </a:lnTo>
                </a:path>
                <a:path w="7768590" h="55245">
                  <a:moveTo>
                    <a:pt x="1948502" y="0"/>
                  </a:moveTo>
                  <a:lnTo>
                    <a:pt x="1893397" y="55105"/>
                  </a:lnTo>
                </a:path>
                <a:path w="7768590" h="55245">
                  <a:moveTo>
                    <a:pt x="1980303" y="0"/>
                  </a:moveTo>
                  <a:lnTo>
                    <a:pt x="1925198" y="55105"/>
                  </a:lnTo>
                </a:path>
                <a:path w="7768590" h="55245">
                  <a:moveTo>
                    <a:pt x="2012104" y="0"/>
                  </a:moveTo>
                  <a:lnTo>
                    <a:pt x="1956998" y="55105"/>
                  </a:lnTo>
                </a:path>
                <a:path w="7768590" h="55245">
                  <a:moveTo>
                    <a:pt x="2043904" y="0"/>
                  </a:moveTo>
                  <a:lnTo>
                    <a:pt x="1988799" y="55105"/>
                  </a:lnTo>
                </a:path>
                <a:path w="7768590" h="55245">
                  <a:moveTo>
                    <a:pt x="2075705" y="0"/>
                  </a:moveTo>
                  <a:lnTo>
                    <a:pt x="2020600" y="55105"/>
                  </a:lnTo>
                </a:path>
                <a:path w="7768590" h="55245">
                  <a:moveTo>
                    <a:pt x="2107506" y="0"/>
                  </a:moveTo>
                  <a:lnTo>
                    <a:pt x="2052413" y="55105"/>
                  </a:lnTo>
                </a:path>
                <a:path w="7768590" h="55245">
                  <a:moveTo>
                    <a:pt x="2139307" y="0"/>
                  </a:moveTo>
                  <a:lnTo>
                    <a:pt x="2084214" y="55105"/>
                  </a:lnTo>
                </a:path>
                <a:path w="7768590" h="55245">
                  <a:moveTo>
                    <a:pt x="2171120" y="0"/>
                  </a:moveTo>
                  <a:lnTo>
                    <a:pt x="2116015" y="55105"/>
                  </a:lnTo>
                </a:path>
                <a:path w="7768590" h="55245">
                  <a:moveTo>
                    <a:pt x="2202921" y="0"/>
                  </a:moveTo>
                  <a:lnTo>
                    <a:pt x="2147816" y="55105"/>
                  </a:lnTo>
                </a:path>
                <a:path w="7768590" h="55245">
                  <a:moveTo>
                    <a:pt x="2234722" y="0"/>
                  </a:moveTo>
                  <a:lnTo>
                    <a:pt x="2179617" y="55105"/>
                  </a:lnTo>
                </a:path>
                <a:path w="7768590" h="55245">
                  <a:moveTo>
                    <a:pt x="2266523" y="0"/>
                  </a:moveTo>
                  <a:lnTo>
                    <a:pt x="2211417" y="55105"/>
                  </a:lnTo>
                </a:path>
                <a:path w="7768590" h="55245">
                  <a:moveTo>
                    <a:pt x="2298324" y="0"/>
                  </a:moveTo>
                  <a:lnTo>
                    <a:pt x="2243218" y="55105"/>
                  </a:lnTo>
                </a:path>
                <a:path w="7768590" h="55245">
                  <a:moveTo>
                    <a:pt x="2330124" y="0"/>
                  </a:moveTo>
                  <a:lnTo>
                    <a:pt x="2275019" y="55105"/>
                  </a:lnTo>
                </a:path>
                <a:path w="7768590" h="55245">
                  <a:moveTo>
                    <a:pt x="2361925" y="0"/>
                  </a:moveTo>
                  <a:lnTo>
                    <a:pt x="2306820" y="55105"/>
                  </a:lnTo>
                </a:path>
                <a:path w="7768590" h="55245">
                  <a:moveTo>
                    <a:pt x="2393726" y="0"/>
                  </a:moveTo>
                  <a:lnTo>
                    <a:pt x="2338621" y="55105"/>
                  </a:lnTo>
                </a:path>
                <a:path w="7768590" h="55245">
                  <a:moveTo>
                    <a:pt x="2425527" y="0"/>
                  </a:moveTo>
                  <a:lnTo>
                    <a:pt x="2370421" y="55105"/>
                  </a:lnTo>
                </a:path>
                <a:path w="7768590" h="55245">
                  <a:moveTo>
                    <a:pt x="2457328" y="0"/>
                  </a:moveTo>
                  <a:lnTo>
                    <a:pt x="2402222" y="55105"/>
                  </a:lnTo>
                </a:path>
                <a:path w="7768590" h="55245">
                  <a:moveTo>
                    <a:pt x="2489128" y="0"/>
                  </a:moveTo>
                  <a:lnTo>
                    <a:pt x="2434023" y="55105"/>
                  </a:lnTo>
                </a:path>
                <a:path w="7768590" h="55245">
                  <a:moveTo>
                    <a:pt x="2520929" y="0"/>
                  </a:moveTo>
                  <a:lnTo>
                    <a:pt x="2465824" y="55105"/>
                  </a:lnTo>
                </a:path>
                <a:path w="7768590" h="55245">
                  <a:moveTo>
                    <a:pt x="2552730" y="0"/>
                  </a:moveTo>
                  <a:lnTo>
                    <a:pt x="2497625" y="55105"/>
                  </a:lnTo>
                </a:path>
                <a:path w="7768590" h="55245">
                  <a:moveTo>
                    <a:pt x="2584531" y="0"/>
                  </a:moveTo>
                  <a:lnTo>
                    <a:pt x="2529438" y="55105"/>
                  </a:lnTo>
                </a:path>
                <a:path w="7768590" h="55245">
                  <a:moveTo>
                    <a:pt x="2616332" y="0"/>
                  </a:moveTo>
                  <a:lnTo>
                    <a:pt x="2561239" y="55105"/>
                  </a:lnTo>
                </a:path>
                <a:path w="7768590" h="55245">
                  <a:moveTo>
                    <a:pt x="2648145" y="0"/>
                  </a:moveTo>
                  <a:lnTo>
                    <a:pt x="2593040" y="55105"/>
                  </a:lnTo>
                </a:path>
                <a:path w="7768590" h="55245">
                  <a:moveTo>
                    <a:pt x="2679946" y="0"/>
                  </a:moveTo>
                  <a:lnTo>
                    <a:pt x="2624841" y="55105"/>
                  </a:lnTo>
                </a:path>
                <a:path w="7768590" h="55245">
                  <a:moveTo>
                    <a:pt x="2711747" y="0"/>
                  </a:moveTo>
                  <a:lnTo>
                    <a:pt x="2656641" y="55105"/>
                  </a:lnTo>
                </a:path>
                <a:path w="7768590" h="55245">
                  <a:moveTo>
                    <a:pt x="2743547" y="0"/>
                  </a:moveTo>
                  <a:lnTo>
                    <a:pt x="2688442" y="55105"/>
                  </a:lnTo>
                </a:path>
                <a:path w="7768590" h="55245">
                  <a:moveTo>
                    <a:pt x="2775348" y="0"/>
                  </a:moveTo>
                  <a:lnTo>
                    <a:pt x="2720243" y="55105"/>
                  </a:lnTo>
                </a:path>
                <a:path w="7768590" h="55245">
                  <a:moveTo>
                    <a:pt x="2807149" y="0"/>
                  </a:moveTo>
                  <a:lnTo>
                    <a:pt x="2752044" y="55105"/>
                  </a:lnTo>
                </a:path>
                <a:path w="7768590" h="55245">
                  <a:moveTo>
                    <a:pt x="2838950" y="0"/>
                  </a:moveTo>
                  <a:lnTo>
                    <a:pt x="2783845" y="55105"/>
                  </a:lnTo>
                </a:path>
                <a:path w="7768590" h="55245">
                  <a:moveTo>
                    <a:pt x="2870751" y="0"/>
                  </a:moveTo>
                  <a:lnTo>
                    <a:pt x="2815645" y="55105"/>
                  </a:lnTo>
                </a:path>
                <a:path w="7768590" h="55245">
                  <a:moveTo>
                    <a:pt x="2902551" y="0"/>
                  </a:moveTo>
                  <a:lnTo>
                    <a:pt x="2847446" y="55105"/>
                  </a:lnTo>
                </a:path>
                <a:path w="7768590" h="55245">
                  <a:moveTo>
                    <a:pt x="2934352" y="0"/>
                  </a:moveTo>
                  <a:lnTo>
                    <a:pt x="2879247" y="55105"/>
                  </a:lnTo>
                </a:path>
                <a:path w="7768590" h="55245">
                  <a:moveTo>
                    <a:pt x="2966153" y="0"/>
                  </a:moveTo>
                  <a:lnTo>
                    <a:pt x="2911048" y="55105"/>
                  </a:lnTo>
                </a:path>
                <a:path w="7768590" h="55245">
                  <a:moveTo>
                    <a:pt x="2997954" y="0"/>
                  </a:moveTo>
                  <a:lnTo>
                    <a:pt x="2942849" y="55105"/>
                  </a:lnTo>
                </a:path>
                <a:path w="7768590" h="55245">
                  <a:moveTo>
                    <a:pt x="3029755" y="0"/>
                  </a:moveTo>
                  <a:lnTo>
                    <a:pt x="2974649" y="55105"/>
                  </a:lnTo>
                </a:path>
                <a:path w="7768590" h="55245">
                  <a:moveTo>
                    <a:pt x="3061555" y="0"/>
                  </a:moveTo>
                  <a:lnTo>
                    <a:pt x="3006463" y="55105"/>
                  </a:lnTo>
                </a:path>
                <a:path w="7768590" h="55245">
                  <a:moveTo>
                    <a:pt x="3093356" y="0"/>
                  </a:moveTo>
                  <a:lnTo>
                    <a:pt x="3038264" y="55105"/>
                  </a:lnTo>
                </a:path>
                <a:path w="7768590" h="55245">
                  <a:moveTo>
                    <a:pt x="3125170" y="0"/>
                  </a:moveTo>
                  <a:lnTo>
                    <a:pt x="3070064" y="55105"/>
                  </a:lnTo>
                </a:path>
                <a:path w="7768590" h="55245">
                  <a:moveTo>
                    <a:pt x="3156971" y="0"/>
                  </a:moveTo>
                  <a:lnTo>
                    <a:pt x="3101865" y="55105"/>
                  </a:lnTo>
                </a:path>
                <a:path w="7768590" h="55245">
                  <a:moveTo>
                    <a:pt x="3188771" y="0"/>
                  </a:moveTo>
                  <a:lnTo>
                    <a:pt x="3133666" y="55105"/>
                  </a:lnTo>
                </a:path>
                <a:path w="7768590" h="55245">
                  <a:moveTo>
                    <a:pt x="3220572" y="0"/>
                  </a:moveTo>
                  <a:lnTo>
                    <a:pt x="3165467" y="55105"/>
                  </a:lnTo>
                </a:path>
                <a:path w="7768590" h="55245">
                  <a:moveTo>
                    <a:pt x="3252373" y="0"/>
                  </a:moveTo>
                  <a:lnTo>
                    <a:pt x="3197268" y="55105"/>
                  </a:lnTo>
                </a:path>
                <a:path w="7768590" h="55245">
                  <a:moveTo>
                    <a:pt x="3284174" y="0"/>
                  </a:moveTo>
                  <a:lnTo>
                    <a:pt x="3229068" y="55105"/>
                  </a:lnTo>
                </a:path>
                <a:path w="7768590" h="55245">
                  <a:moveTo>
                    <a:pt x="3315975" y="0"/>
                  </a:moveTo>
                  <a:lnTo>
                    <a:pt x="3260869" y="55105"/>
                  </a:lnTo>
                </a:path>
                <a:path w="7768590" h="55245">
                  <a:moveTo>
                    <a:pt x="3347775" y="0"/>
                  </a:moveTo>
                  <a:lnTo>
                    <a:pt x="3292670" y="55105"/>
                  </a:lnTo>
                </a:path>
                <a:path w="7768590" h="55245">
                  <a:moveTo>
                    <a:pt x="3379576" y="0"/>
                  </a:moveTo>
                  <a:lnTo>
                    <a:pt x="3324471" y="55105"/>
                  </a:lnTo>
                </a:path>
                <a:path w="7768590" h="55245">
                  <a:moveTo>
                    <a:pt x="3411377" y="0"/>
                  </a:moveTo>
                  <a:lnTo>
                    <a:pt x="3356272" y="55105"/>
                  </a:lnTo>
                </a:path>
                <a:path w="7768590" h="55245">
                  <a:moveTo>
                    <a:pt x="3443178" y="0"/>
                  </a:moveTo>
                  <a:lnTo>
                    <a:pt x="3388072" y="55105"/>
                  </a:lnTo>
                </a:path>
                <a:path w="7768590" h="55245">
                  <a:moveTo>
                    <a:pt x="3474979" y="0"/>
                  </a:moveTo>
                  <a:lnTo>
                    <a:pt x="3419873" y="55105"/>
                  </a:lnTo>
                </a:path>
                <a:path w="7768590" h="55245">
                  <a:moveTo>
                    <a:pt x="3506779" y="0"/>
                  </a:moveTo>
                  <a:lnTo>
                    <a:pt x="3451674" y="55105"/>
                  </a:lnTo>
                </a:path>
                <a:path w="7768590" h="55245">
                  <a:moveTo>
                    <a:pt x="3538580" y="0"/>
                  </a:moveTo>
                  <a:lnTo>
                    <a:pt x="3483475" y="55105"/>
                  </a:lnTo>
                </a:path>
                <a:path w="7768590" h="55245">
                  <a:moveTo>
                    <a:pt x="3570381" y="0"/>
                  </a:moveTo>
                  <a:lnTo>
                    <a:pt x="3515288" y="55105"/>
                  </a:lnTo>
                </a:path>
                <a:path w="7768590" h="55245">
                  <a:moveTo>
                    <a:pt x="3602182" y="0"/>
                  </a:moveTo>
                  <a:lnTo>
                    <a:pt x="3547089" y="55105"/>
                  </a:lnTo>
                </a:path>
                <a:path w="7768590" h="55245">
                  <a:moveTo>
                    <a:pt x="3633995" y="0"/>
                  </a:moveTo>
                  <a:lnTo>
                    <a:pt x="3578890" y="55105"/>
                  </a:lnTo>
                </a:path>
                <a:path w="7768590" h="55245">
                  <a:moveTo>
                    <a:pt x="3665796" y="0"/>
                  </a:moveTo>
                  <a:lnTo>
                    <a:pt x="3610691" y="55105"/>
                  </a:lnTo>
                </a:path>
                <a:path w="7768590" h="55245">
                  <a:moveTo>
                    <a:pt x="3697597" y="0"/>
                  </a:moveTo>
                  <a:lnTo>
                    <a:pt x="3642492" y="55105"/>
                  </a:lnTo>
                </a:path>
                <a:path w="7768590" h="55245">
                  <a:moveTo>
                    <a:pt x="3729398" y="0"/>
                  </a:moveTo>
                  <a:lnTo>
                    <a:pt x="3674292" y="55105"/>
                  </a:lnTo>
                </a:path>
                <a:path w="7768590" h="55245">
                  <a:moveTo>
                    <a:pt x="3761198" y="0"/>
                  </a:moveTo>
                  <a:lnTo>
                    <a:pt x="3706093" y="55105"/>
                  </a:lnTo>
                </a:path>
                <a:path w="7768590" h="55245">
                  <a:moveTo>
                    <a:pt x="3792999" y="0"/>
                  </a:moveTo>
                  <a:lnTo>
                    <a:pt x="3737894" y="55105"/>
                  </a:lnTo>
                </a:path>
                <a:path w="7768590" h="55245">
                  <a:moveTo>
                    <a:pt x="3824800" y="0"/>
                  </a:moveTo>
                  <a:lnTo>
                    <a:pt x="3769695" y="55105"/>
                  </a:lnTo>
                </a:path>
                <a:path w="7768590" h="55245">
                  <a:moveTo>
                    <a:pt x="3856601" y="0"/>
                  </a:moveTo>
                  <a:lnTo>
                    <a:pt x="3801496" y="55105"/>
                  </a:lnTo>
                </a:path>
                <a:path w="7768590" h="55245">
                  <a:moveTo>
                    <a:pt x="3888402" y="0"/>
                  </a:moveTo>
                  <a:lnTo>
                    <a:pt x="3833296" y="55105"/>
                  </a:lnTo>
                </a:path>
                <a:path w="7768590" h="55245">
                  <a:moveTo>
                    <a:pt x="3920202" y="0"/>
                  </a:moveTo>
                  <a:lnTo>
                    <a:pt x="3865097" y="55105"/>
                  </a:lnTo>
                </a:path>
                <a:path w="7768590" h="55245">
                  <a:moveTo>
                    <a:pt x="3952003" y="0"/>
                  </a:moveTo>
                  <a:lnTo>
                    <a:pt x="3896898" y="55105"/>
                  </a:lnTo>
                </a:path>
                <a:path w="7768590" h="55245">
                  <a:moveTo>
                    <a:pt x="3983804" y="0"/>
                  </a:moveTo>
                  <a:lnTo>
                    <a:pt x="3928699" y="55105"/>
                  </a:lnTo>
                </a:path>
                <a:path w="7768590" h="55245">
                  <a:moveTo>
                    <a:pt x="4015605" y="0"/>
                  </a:moveTo>
                  <a:lnTo>
                    <a:pt x="3960500" y="55105"/>
                  </a:lnTo>
                </a:path>
                <a:path w="7768590" h="55245">
                  <a:moveTo>
                    <a:pt x="4047406" y="0"/>
                  </a:moveTo>
                  <a:lnTo>
                    <a:pt x="3992313" y="55105"/>
                  </a:lnTo>
                </a:path>
                <a:path w="7768590" h="55245">
                  <a:moveTo>
                    <a:pt x="4079206" y="0"/>
                  </a:moveTo>
                  <a:lnTo>
                    <a:pt x="4024114" y="55105"/>
                  </a:lnTo>
                </a:path>
                <a:path w="7768590" h="55245">
                  <a:moveTo>
                    <a:pt x="4111020" y="0"/>
                  </a:moveTo>
                  <a:lnTo>
                    <a:pt x="4055915" y="55105"/>
                  </a:lnTo>
                </a:path>
                <a:path w="7768590" h="55245">
                  <a:moveTo>
                    <a:pt x="4142821" y="0"/>
                  </a:moveTo>
                  <a:lnTo>
                    <a:pt x="4087715" y="55105"/>
                  </a:lnTo>
                </a:path>
                <a:path w="7768590" h="55245">
                  <a:moveTo>
                    <a:pt x="4174622" y="0"/>
                  </a:moveTo>
                  <a:lnTo>
                    <a:pt x="4119516" y="55105"/>
                  </a:lnTo>
                </a:path>
                <a:path w="7768590" h="55245">
                  <a:moveTo>
                    <a:pt x="4206422" y="0"/>
                  </a:moveTo>
                  <a:lnTo>
                    <a:pt x="4151317" y="55105"/>
                  </a:lnTo>
                </a:path>
                <a:path w="7768590" h="55245">
                  <a:moveTo>
                    <a:pt x="4238223" y="0"/>
                  </a:moveTo>
                  <a:lnTo>
                    <a:pt x="4183118" y="55105"/>
                  </a:lnTo>
                </a:path>
                <a:path w="7768590" h="55245">
                  <a:moveTo>
                    <a:pt x="4270024" y="0"/>
                  </a:moveTo>
                  <a:lnTo>
                    <a:pt x="4214919" y="55105"/>
                  </a:lnTo>
                </a:path>
                <a:path w="7768590" h="55245">
                  <a:moveTo>
                    <a:pt x="4301825" y="0"/>
                  </a:moveTo>
                  <a:lnTo>
                    <a:pt x="4246719" y="55105"/>
                  </a:lnTo>
                </a:path>
                <a:path w="7768590" h="55245">
                  <a:moveTo>
                    <a:pt x="4333626" y="0"/>
                  </a:moveTo>
                  <a:lnTo>
                    <a:pt x="4278520" y="55105"/>
                  </a:lnTo>
                </a:path>
                <a:path w="7768590" h="55245">
                  <a:moveTo>
                    <a:pt x="4365426" y="0"/>
                  </a:moveTo>
                  <a:lnTo>
                    <a:pt x="4310321" y="55105"/>
                  </a:lnTo>
                </a:path>
                <a:path w="7768590" h="55245">
                  <a:moveTo>
                    <a:pt x="4397227" y="0"/>
                  </a:moveTo>
                  <a:lnTo>
                    <a:pt x="4342122" y="55105"/>
                  </a:lnTo>
                </a:path>
                <a:path w="7768590" h="55245">
                  <a:moveTo>
                    <a:pt x="4429028" y="0"/>
                  </a:moveTo>
                  <a:lnTo>
                    <a:pt x="4373923" y="55105"/>
                  </a:lnTo>
                </a:path>
                <a:path w="7768590" h="55245">
                  <a:moveTo>
                    <a:pt x="4460829" y="0"/>
                  </a:moveTo>
                  <a:lnTo>
                    <a:pt x="4405723" y="55105"/>
                  </a:lnTo>
                </a:path>
                <a:path w="7768590" h="55245">
                  <a:moveTo>
                    <a:pt x="4492630" y="0"/>
                  </a:moveTo>
                  <a:lnTo>
                    <a:pt x="4437524" y="55105"/>
                  </a:lnTo>
                </a:path>
                <a:path w="7768590" h="55245">
                  <a:moveTo>
                    <a:pt x="4524430" y="0"/>
                  </a:moveTo>
                  <a:lnTo>
                    <a:pt x="4469338" y="55105"/>
                  </a:lnTo>
                </a:path>
                <a:path w="7768590" h="55245">
                  <a:moveTo>
                    <a:pt x="4556231" y="0"/>
                  </a:moveTo>
                  <a:lnTo>
                    <a:pt x="4501139" y="55105"/>
                  </a:lnTo>
                </a:path>
                <a:path w="7768590" h="55245">
                  <a:moveTo>
                    <a:pt x="4588045" y="0"/>
                  </a:moveTo>
                  <a:lnTo>
                    <a:pt x="4532939" y="55105"/>
                  </a:lnTo>
                </a:path>
                <a:path w="7768590" h="55245">
                  <a:moveTo>
                    <a:pt x="4619845" y="0"/>
                  </a:moveTo>
                  <a:lnTo>
                    <a:pt x="4564740" y="55105"/>
                  </a:lnTo>
                </a:path>
                <a:path w="7768590" h="55245">
                  <a:moveTo>
                    <a:pt x="4651646" y="0"/>
                  </a:moveTo>
                  <a:lnTo>
                    <a:pt x="4596541" y="55105"/>
                  </a:lnTo>
                </a:path>
                <a:path w="7768590" h="55245">
                  <a:moveTo>
                    <a:pt x="4683447" y="0"/>
                  </a:moveTo>
                  <a:lnTo>
                    <a:pt x="4628342" y="55105"/>
                  </a:lnTo>
                </a:path>
                <a:path w="7768590" h="55245">
                  <a:moveTo>
                    <a:pt x="4715248" y="0"/>
                  </a:moveTo>
                  <a:lnTo>
                    <a:pt x="4660143" y="55105"/>
                  </a:lnTo>
                </a:path>
                <a:path w="7768590" h="55245">
                  <a:moveTo>
                    <a:pt x="4747049" y="0"/>
                  </a:moveTo>
                  <a:lnTo>
                    <a:pt x="4691943" y="55105"/>
                  </a:lnTo>
                </a:path>
                <a:path w="7768590" h="55245">
                  <a:moveTo>
                    <a:pt x="4778849" y="0"/>
                  </a:moveTo>
                  <a:lnTo>
                    <a:pt x="4723744" y="55105"/>
                  </a:lnTo>
                </a:path>
                <a:path w="7768590" h="55245">
                  <a:moveTo>
                    <a:pt x="4810650" y="0"/>
                  </a:moveTo>
                  <a:lnTo>
                    <a:pt x="4755545" y="55105"/>
                  </a:lnTo>
                </a:path>
                <a:path w="7768590" h="55245">
                  <a:moveTo>
                    <a:pt x="4842451" y="0"/>
                  </a:moveTo>
                  <a:lnTo>
                    <a:pt x="4787346" y="55105"/>
                  </a:lnTo>
                </a:path>
                <a:path w="7768590" h="55245">
                  <a:moveTo>
                    <a:pt x="4874252" y="0"/>
                  </a:moveTo>
                  <a:lnTo>
                    <a:pt x="4819147" y="55105"/>
                  </a:lnTo>
                </a:path>
                <a:path w="7768590" h="55245">
                  <a:moveTo>
                    <a:pt x="4906053" y="0"/>
                  </a:moveTo>
                  <a:lnTo>
                    <a:pt x="4850947" y="55105"/>
                  </a:lnTo>
                </a:path>
                <a:path w="7768590" h="55245">
                  <a:moveTo>
                    <a:pt x="4937853" y="0"/>
                  </a:moveTo>
                  <a:lnTo>
                    <a:pt x="4882748" y="55105"/>
                  </a:lnTo>
                </a:path>
                <a:path w="7768590" h="55245">
                  <a:moveTo>
                    <a:pt x="4969654" y="0"/>
                  </a:moveTo>
                  <a:lnTo>
                    <a:pt x="4914549" y="55105"/>
                  </a:lnTo>
                </a:path>
                <a:path w="7768590" h="55245">
                  <a:moveTo>
                    <a:pt x="5001455" y="0"/>
                  </a:moveTo>
                  <a:lnTo>
                    <a:pt x="4946350" y="55105"/>
                  </a:lnTo>
                </a:path>
                <a:path w="7768590" h="55245">
                  <a:moveTo>
                    <a:pt x="5033256" y="0"/>
                  </a:moveTo>
                  <a:lnTo>
                    <a:pt x="4978163" y="55105"/>
                  </a:lnTo>
                </a:path>
                <a:path w="7768590" h="55245">
                  <a:moveTo>
                    <a:pt x="5065057" y="0"/>
                  </a:moveTo>
                  <a:lnTo>
                    <a:pt x="5009964" y="55105"/>
                  </a:lnTo>
                </a:path>
                <a:path w="7768590" h="55245">
                  <a:moveTo>
                    <a:pt x="5096870" y="0"/>
                  </a:moveTo>
                  <a:lnTo>
                    <a:pt x="5041765" y="55105"/>
                  </a:lnTo>
                </a:path>
                <a:path w="7768590" h="55245">
                  <a:moveTo>
                    <a:pt x="5128671" y="0"/>
                  </a:moveTo>
                  <a:lnTo>
                    <a:pt x="5073566" y="55105"/>
                  </a:lnTo>
                </a:path>
                <a:path w="7768590" h="55245">
                  <a:moveTo>
                    <a:pt x="5160472" y="0"/>
                  </a:moveTo>
                  <a:lnTo>
                    <a:pt x="5105366" y="55105"/>
                  </a:lnTo>
                </a:path>
                <a:path w="7768590" h="55245">
                  <a:moveTo>
                    <a:pt x="5192273" y="0"/>
                  </a:moveTo>
                  <a:lnTo>
                    <a:pt x="5137167" y="55105"/>
                  </a:lnTo>
                </a:path>
                <a:path w="7768590" h="55245">
                  <a:moveTo>
                    <a:pt x="5224073" y="0"/>
                  </a:moveTo>
                  <a:lnTo>
                    <a:pt x="5168968" y="55105"/>
                  </a:lnTo>
                </a:path>
                <a:path w="7768590" h="55245">
                  <a:moveTo>
                    <a:pt x="5255874" y="0"/>
                  </a:moveTo>
                  <a:lnTo>
                    <a:pt x="5200769" y="55105"/>
                  </a:lnTo>
                </a:path>
                <a:path w="7768590" h="55245">
                  <a:moveTo>
                    <a:pt x="5287675" y="0"/>
                  </a:moveTo>
                  <a:lnTo>
                    <a:pt x="5232570" y="55105"/>
                  </a:lnTo>
                </a:path>
                <a:path w="7768590" h="55245">
                  <a:moveTo>
                    <a:pt x="5319476" y="0"/>
                  </a:moveTo>
                  <a:lnTo>
                    <a:pt x="5264370" y="55105"/>
                  </a:lnTo>
                </a:path>
                <a:path w="7768590" h="55245">
                  <a:moveTo>
                    <a:pt x="5351277" y="0"/>
                  </a:moveTo>
                  <a:lnTo>
                    <a:pt x="5296171" y="55105"/>
                  </a:lnTo>
                </a:path>
                <a:path w="7768590" h="55245">
                  <a:moveTo>
                    <a:pt x="5383077" y="0"/>
                  </a:moveTo>
                  <a:lnTo>
                    <a:pt x="5327972" y="55105"/>
                  </a:lnTo>
                </a:path>
                <a:path w="7768590" h="55245">
                  <a:moveTo>
                    <a:pt x="5414878" y="0"/>
                  </a:moveTo>
                  <a:lnTo>
                    <a:pt x="5359773" y="55105"/>
                  </a:lnTo>
                </a:path>
                <a:path w="7768590" h="55245">
                  <a:moveTo>
                    <a:pt x="5446679" y="0"/>
                  </a:moveTo>
                  <a:lnTo>
                    <a:pt x="5391574" y="55105"/>
                  </a:lnTo>
                </a:path>
                <a:path w="7768590" h="55245">
                  <a:moveTo>
                    <a:pt x="5478480" y="0"/>
                  </a:moveTo>
                  <a:lnTo>
                    <a:pt x="5423374" y="55105"/>
                  </a:lnTo>
                </a:path>
                <a:path w="7768590" h="55245">
                  <a:moveTo>
                    <a:pt x="5510281" y="0"/>
                  </a:moveTo>
                  <a:lnTo>
                    <a:pt x="5455175" y="55105"/>
                  </a:lnTo>
                </a:path>
                <a:path w="7768590" h="55245">
                  <a:moveTo>
                    <a:pt x="5542081" y="0"/>
                  </a:moveTo>
                  <a:lnTo>
                    <a:pt x="5486989" y="55105"/>
                  </a:lnTo>
                </a:path>
                <a:path w="7768590" h="55245">
                  <a:moveTo>
                    <a:pt x="5573882" y="0"/>
                  </a:moveTo>
                  <a:lnTo>
                    <a:pt x="5518790" y="55105"/>
                  </a:lnTo>
                </a:path>
                <a:path w="7768590" h="55245">
                  <a:moveTo>
                    <a:pt x="5605696" y="0"/>
                  </a:moveTo>
                  <a:lnTo>
                    <a:pt x="5550590" y="55105"/>
                  </a:lnTo>
                </a:path>
                <a:path w="7768590" h="55245">
                  <a:moveTo>
                    <a:pt x="5637496" y="0"/>
                  </a:moveTo>
                  <a:lnTo>
                    <a:pt x="5582391" y="55105"/>
                  </a:lnTo>
                </a:path>
                <a:path w="7768590" h="55245">
                  <a:moveTo>
                    <a:pt x="5669297" y="0"/>
                  </a:moveTo>
                  <a:lnTo>
                    <a:pt x="5614192" y="55105"/>
                  </a:lnTo>
                </a:path>
                <a:path w="7768590" h="55245">
                  <a:moveTo>
                    <a:pt x="5701098" y="0"/>
                  </a:moveTo>
                  <a:lnTo>
                    <a:pt x="5645993" y="55105"/>
                  </a:lnTo>
                </a:path>
                <a:path w="7768590" h="55245">
                  <a:moveTo>
                    <a:pt x="5732899" y="0"/>
                  </a:moveTo>
                  <a:lnTo>
                    <a:pt x="5677794" y="55105"/>
                  </a:lnTo>
                </a:path>
                <a:path w="7768590" h="55245">
                  <a:moveTo>
                    <a:pt x="5764700" y="0"/>
                  </a:moveTo>
                  <a:lnTo>
                    <a:pt x="5709594" y="55105"/>
                  </a:lnTo>
                </a:path>
                <a:path w="7768590" h="55245">
                  <a:moveTo>
                    <a:pt x="5796500" y="0"/>
                  </a:moveTo>
                  <a:lnTo>
                    <a:pt x="5741395" y="55105"/>
                  </a:lnTo>
                </a:path>
                <a:path w="7768590" h="55245">
                  <a:moveTo>
                    <a:pt x="5828301" y="0"/>
                  </a:moveTo>
                  <a:lnTo>
                    <a:pt x="5773196" y="55105"/>
                  </a:lnTo>
                </a:path>
                <a:path w="7768590" h="55245">
                  <a:moveTo>
                    <a:pt x="5860102" y="0"/>
                  </a:moveTo>
                  <a:lnTo>
                    <a:pt x="5804997" y="55105"/>
                  </a:lnTo>
                </a:path>
                <a:path w="7768590" h="55245">
                  <a:moveTo>
                    <a:pt x="5891903" y="0"/>
                  </a:moveTo>
                  <a:lnTo>
                    <a:pt x="5836798" y="55105"/>
                  </a:lnTo>
                </a:path>
                <a:path w="7768590" h="55245">
                  <a:moveTo>
                    <a:pt x="5923704" y="0"/>
                  </a:moveTo>
                  <a:lnTo>
                    <a:pt x="5868598" y="55105"/>
                  </a:lnTo>
                </a:path>
                <a:path w="7768590" h="55245">
                  <a:moveTo>
                    <a:pt x="5955504" y="0"/>
                  </a:moveTo>
                  <a:lnTo>
                    <a:pt x="5900399" y="55105"/>
                  </a:lnTo>
                </a:path>
                <a:path w="7768590" h="55245">
                  <a:moveTo>
                    <a:pt x="5987305" y="0"/>
                  </a:moveTo>
                  <a:lnTo>
                    <a:pt x="5932200" y="55105"/>
                  </a:lnTo>
                </a:path>
                <a:path w="7768590" h="55245">
                  <a:moveTo>
                    <a:pt x="6019106" y="0"/>
                  </a:moveTo>
                  <a:lnTo>
                    <a:pt x="5964013" y="55105"/>
                  </a:lnTo>
                </a:path>
                <a:path w="7768590" h="55245">
                  <a:moveTo>
                    <a:pt x="6050907" y="0"/>
                  </a:moveTo>
                  <a:lnTo>
                    <a:pt x="5995814" y="55105"/>
                  </a:lnTo>
                </a:path>
                <a:path w="7768590" h="55245">
                  <a:moveTo>
                    <a:pt x="6082720" y="0"/>
                  </a:moveTo>
                  <a:lnTo>
                    <a:pt x="6027615" y="55105"/>
                  </a:lnTo>
                </a:path>
                <a:path w="7768590" h="55245">
                  <a:moveTo>
                    <a:pt x="6114521" y="0"/>
                  </a:moveTo>
                  <a:lnTo>
                    <a:pt x="6059416" y="55105"/>
                  </a:lnTo>
                </a:path>
                <a:path w="7768590" h="55245">
                  <a:moveTo>
                    <a:pt x="6146322" y="0"/>
                  </a:moveTo>
                  <a:lnTo>
                    <a:pt x="6091217" y="55105"/>
                  </a:lnTo>
                </a:path>
                <a:path w="7768590" h="55245">
                  <a:moveTo>
                    <a:pt x="6178123" y="0"/>
                  </a:moveTo>
                  <a:lnTo>
                    <a:pt x="6123017" y="55105"/>
                  </a:lnTo>
                </a:path>
                <a:path w="7768590" h="55245">
                  <a:moveTo>
                    <a:pt x="6209924" y="0"/>
                  </a:moveTo>
                  <a:lnTo>
                    <a:pt x="6154818" y="55105"/>
                  </a:lnTo>
                </a:path>
                <a:path w="7768590" h="55245">
                  <a:moveTo>
                    <a:pt x="6241724" y="0"/>
                  </a:moveTo>
                  <a:lnTo>
                    <a:pt x="6186619" y="55105"/>
                  </a:lnTo>
                </a:path>
                <a:path w="7768590" h="55245">
                  <a:moveTo>
                    <a:pt x="6273525" y="0"/>
                  </a:moveTo>
                  <a:lnTo>
                    <a:pt x="6218420" y="55105"/>
                  </a:lnTo>
                </a:path>
                <a:path w="7768590" h="55245">
                  <a:moveTo>
                    <a:pt x="6305326" y="0"/>
                  </a:moveTo>
                  <a:lnTo>
                    <a:pt x="6250221" y="55105"/>
                  </a:lnTo>
                </a:path>
                <a:path w="7768590" h="55245">
                  <a:moveTo>
                    <a:pt x="6337127" y="0"/>
                  </a:moveTo>
                  <a:lnTo>
                    <a:pt x="6282021" y="55105"/>
                  </a:lnTo>
                </a:path>
                <a:path w="7768590" h="55245">
                  <a:moveTo>
                    <a:pt x="6368928" y="0"/>
                  </a:moveTo>
                  <a:lnTo>
                    <a:pt x="6313822" y="55105"/>
                  </a:lnTo>
                </a:path>
                <a:path w="7768590" h="55245">
                  <a:moveTo>
                    <a:pt x="6400728" y="0"/>
                  </a:moveTo>
                  <a:lnTo>
                    <a:pt x="6345623" y="55105"/>
                  </a:lnTo>
                </a:path>
                <a:path w="7768590" h="55245">
                  <a:moveTo>
                    <a:pt x="6432529" y="0"/>
                  </a:moveTo>
                  <a:lnTo>
                    <a:pt x="6377424" y="55105"/>
                  </a:lnTo>
                </a:path>
                <a:path w="7768590" h="55245">
                  <a:moveTo>
                    <a:pt x="6464330" y="0"/>
                  </a:moveTo>
                  <a:lnTo>
                    <a:pt x="6409225" y="55105"/>
                  </a:lnTo>
                </a:path>
                <a:path w="7768590" h="55245">
                  <a:moveTo>
                    <a:pt x="6496131" y="0"/>
                  </a:moveTo>
                  <a:lnTo>
                    <a:pt x="6441038" y="55105"/>
                  </a:lnTo>
                </a:path>
                <a:path w="7768590" h="55245">
                  <a:moveTo>
                    <a:pt x="6527932" y="0"/>
                  </a:moveTo>
                  <a:lnTo>
                    <a:pt x="6472839" y="55105"/>
                  </a:lnTo>
                </a:path>
                <a:path w="7768590" h="55245">
                  <a:moveTo>
                    <a:pt x="6559745" y="0"/>
                  </a:moveTo>
                  <a:lnTo>
                    <a:pt x="6504640" y="55105"/>
                  </a:lnTo>
                </a:path>
                <a:path w="7768590" h="55245">
                  <a:moveTo>
                    <a:pt x="6591546" y="0"/>
                  </a:moveTo>
                  <a:lnTo>
                    <a:pt x="6536441" y="55105"/>
                  </a:lnTo>
                </a:path>
                <a:path w="7768590" h="55245">
                  <a:moveTo>
                    <a:pt x="6623347" y="0"/>
                  </a:moveTo>
                  <a:lnTo>
                    <a:pt x="6568241" y="55105"/>
                  </a:lnTo>
                </a:path>
                <a:path w="7768590" h="55245">
                  <a:moveTo>
                    <a:pt x="6655147" y="0"/>
                  </a:moveTo>
                  <a:lnTo>
                    <a:pt x="6600042" y="55105"/>
                  </a:lnTo>
                </a:path>
                <a:path w="7768590" h="55245">
                  <a:moveTo>
                    <a:pt x="6686948" y="0"/>
                  </a:moveTo>
                  <a:lnTo>
                    <a:pt x="6631843" y="55105"/>
                  </a:lnTo>
                </a:path>
                <a:path w="7768590" h="55245">
                  <a:moveTo>
                    <a:pt x="6718749" y="0"/>
                  </a:moveTo>
                  <a:lnTo>
                    <a:pt x="6663644" y="55105"/>
                  </a:lnTo>
                </a:path>
                <a:path w="7768590" h="55245">
                  <a:moveTo>
                    <a:pt x="6750550" y="0"/>
                  </a:moveTo>
                  <a:lnTo>
                    <a:pt x="6695445" y="55105"/>
                  </a:lnTo>
                </a:path>
                <a:path w="7768590" h="55245">
                  <a:moveTo>
                    <a:pt x="6782351" y="0"/>
                  </a:moveTo>
                  <a:lnTo>
                    <a:pt x="6727245" y="55105"/>
                  </a:lnTo>
                </a:path>
                <a:path w="7768590" h="55245">
                  <a:moveTo>
                    <a:pt x="6814151" y="0"/>
                  </a:moveTo>
                  <a:lnTo>
                    <a:pt x="6759046" y="55105"/>
                  </a:lnTo>
                </a:path>
                <a:path w="7768590" h="55245">
                  <a:moveTo>
                    <a:pt x="6845952" y="0"/>
                  </a:moveTo>
                  <a:lnTo>
                    <a:pt x="6790847" y="55105"/>
                  </a:lnTo>
                </a:path>
                <a:path w="7768590" h="55245">
                  <a:moveTo>
                    <a:pt x="6877753" y="0"/>
                  </a:moveTo>
                  <a:lnTo>
                    <a:pt x="6822648" y="55105"/>
                  </a:lnTo>
                </a:path>
                <a:path w="7768590" h="55245">
                  <a:moveTo>
                    <a:pt x="6909554" y="0"/>
                  </a:moveTo>
                  <a:lnTo>
                    <a:pt x="6854449" y="55105"/>
                  </a:lnTo>
                </a:path>
                <a:path w="7768590" h="55245">
                  <a:moveTo>
                    <a:pt x="6941355" y="0"/>
                  </a:moveTo>
                  <a:lnTo>
                    <a:pt x="6886249" y="55105"/>
                  </a:lnTo>
                </a:path>
                <a:path w="7768590" h="55245">
                  <a:moveTo>
                    <a:pt x="6973155" y="0"/>
                  </a:moveTo>
                  <a:lnTo>
                    <a:pt x="6918063" y="55105"/>
                  </a:lnTo>
                </a:path>
                <a:path w="7768590" h="55245">
                  <a:moveTo>
                    <a:pt x="7004956" y="0"/>
                  </a:moveTo>
                  <a:lnTo>
                    <a:pt x="6949864" y="55105"/>
                  </a:lnTo>
                </a:path>
                <a:path w="7768590" h="55245">
                  <a:moveTo>
                    <a:pt x="7036757" y="0"/>
                  </a:moveTo>
                  <a:lnTo>
                    <a:pt x="6981664" y="55105"/>
                  </a:lnTo>
                </a:path>
                <a:path w="7768590" h="55245">
                  <a:moveTo>
                    <a:pt x="7068571" y="0"/>
                  </a:moveTo>
                  <a:lnTo>
                    <a:pt x="7013465" y="55105"/>
                  </a:lnTo>
                </a:path>
                <a:path w="7768590" h="55245">
                  <a:moveTo>
                    <a:pt x="7100371" y="0"/>
                  </a:moveTo>
                  <a:lnTo>
                    <a:pt x="7045266" y="55105"/>
                  </a:lnTo>
                </a:path>
                <a:path w="7768590" h="55245">
                  <a:moveTo>
                    <a:pt x="7132172" y="0"/>
                  </a:moveTo>
                  <a:lnTo>
                    <a:pt x="7077067" y="55105"/>
                  </a:lnTo>
                </a:path>
                <a:path w="7768590" h="55245">
                  <a:moveTo>
                    <a:pt x="7163973" y="0"/>
                  </a:moveTo>
                  <a:lnTo>
                    <a:pt x="7108868" y="55105"/>
                  </a:lnTo>
                </a:path>
                <a:path w="7768590" h="55245">
                  <a:moveTo>
                    <a:pt x="7195774" y="0"/>
                  </a:moveTo>
                  <a:lnTo>
                    <a:pt x="7140668" y="55105"/>
                  </a:lnTo>
                </a:path>
                <a:path w="7768590" h="55245">
                  <a:moveTo>
                    <a:pt x="7227575" y="0"/>
                  </a:moveTo>
                  <a:lnTo>
                    <a:pt x="7172469" y="55105"/>
                  </a:lnTo>
                </a:path>
                <a:path w="7768590" h="55245">
                  <a:moveTo>
                    <a:pt x="7259375" y="0"/>
                  </a:moveTo>
                  <a:lnTo>
                    <a:pt x="7204270" y="55105"/>
                  </a:lnTo>
                </a:path>
                <a:path w="7768590" h="55245">
                  <a:moveTo>
                    <a:pt x="7291176" y="0"/>
                  </a:moveTo>
                  <a:lnTo>
                    <a:pt x="7236071" y="55105"/>
                  </a:lnTo>
                </a:path>
                <a:path w="7768590" h="55245">
                  <a:moveTo>
                    <a:pt x="7322977" y="0"/>
                  </a:moveTo>
                  <a:lnTo>
                    <a:pt x="7267872" y="55105"/>
                  </a:lnTo>
                </a:path>
                <a:path w="7768590" h="55245">
                  <a:moveTo>
                    <a:pt x="7354778" y="0"/>
                  </a:moveTo>
                  <a:lnTo>
                    <a:pt x="7299672" y="55105"/>
                  </a:lnTo>
                </a:path>
                <a:path w="7768590" h="55245">
                  <a:moveTo>
                    <a:pt x="7386579" y="0"/>
                  </a:moveTo>
                  <a:lnTo>
                    <a:pt x="7331473" y="55105"/>
                  </a:lnTo>
                </a:path>
                <a:path w="7768590" h="55245">
                  <a:moveTo>
                    <a:pt x="7418379" y="0"/>
                  </a:moveTo>
                  <a:lnTo>
                    <a:pt x="7363274" y="55105"/>
                  </a:lnTo>
                </a:path>
                <a:path w="7768590" h="55245">
                  <a:moveTo>
                    <a:pt x="7450180" y="0"/>
                  </a:moveTo>
                  <a:lnTo>
                    <a:pt x="7395075" y="55105"/>
                  </a:lnTo>
                </a:path>
                <a:path w="7768590" h="55245">
                  <a:moveTo>
                    <a:pt x="7481981" y="0"/>
                  </a:moveTo>
                  <a:lnTo>
                    <a:pt x="7426888" y="55105"/>
                  </a:lnTo>
                </a:path>
                <a:path w="7768590" h="55245">
                  <a:moveTo>
                    <a:pt x="7513782" y="0"/>
                  </a:moveTo>
                  <a:lnTo>
                    <a:pt x="7458689" y="55105"/>
                  </a:lnTo>
                </a:path>
                <a:path w="7768590" h="55245">
                  <a:moveTo>
                    <a:pt x="7545583" y="0"/>
                  </a:moveTo>
                  <a:lnTo>
                    <a:pt x="7490490" y="55105"/>
                  </a:lnTo>
                </a:path>
                <a:path w="7768590" h="55245">
                  <a:moveTo>
                    <a:pt x="7577396" y="0"/>
                  </a:moveTo>
                  <a:lnTo>
                    <a:pt x="7522291" y="55105"/>
                  </a:lnTo>
                </a:path>
                <a:path w="7768590" h="55245">
                  <a:moveTo>
                    <a:pt x="7609197" y="0"/>
                  </a:moveTo>
                  <a:lnTo>
                    <a:pt x="7554092" y="55105"/>
                  </a:lnTo>
                </a:path>
                <a:path w="7768590" h="55245">
                  <a:moveTo>
                    <a:pt x="7640998" y="0"/>
                  </a:moveTo>
                  <a:lnTo>
                    <a:pt x="7585892" y="55105"/>
                  </a:lnTo>
                </a:path>
                <a:path w="7768590" h="55245">
                  <a:moveTo>
                    <a:pt x="7672798" y="0"/>
                  </a:moveTo>
                  <a:lnTo>
                    <a:pt x="7617693" y="55105"/>
                  </a:lnTo>
                </a:path>
                <a:path w="7768590" h="55245">
                  <a:moveTo>
                    <a:pt x="7704599" y="0"/>
                  </a:moveTo>
                  <a:lnTo>
                    <a:pt x="7649494" y="55105"/>
                  </a:lnTo>
                </a:path>
                <a:path w="7768590" h="55245">
                  <a:moveTo>
                    <a:pt x="7736400" y="0"/>
                  </a:moveTo>
                  <a:lnTo>
                    <a:pt x="7681295" y="55105"/>
                  </a:lnTo>
                </a:path>
                <a:path w="7768590" h="55245">
                  <a:moveTo>
                    <a:pt x="7768201" y="0"/>
                  </a:moveTo>
                  <a:lnTo>
                    <a:pt x="7713096" y="55105"/>
                  </a:lnTo>
                </a:path>
              </a:pathLst>
            </a:custGeom>
            <a:ln w="11874">
              <a:solidFill>
                <a:srgbClr val="FFFFFF"/>
              </a:solidFill>
            </a:ln>
          </p:spPr>
          <p:txBody>
            <a:bodyPr wrap="square" lIns="0" tIns="0" rIns="0" bIns="0" rtlCol="0"/>
            <a:lstStyle/>
            <a:p>
              <a:endParaRPr/>
            </a:p>
          </p:txBody>
        </p:sp>
        <p:sp>
          <p:nvSpPr>
            <p:cNvPr id="7" name="object 7"/>
            <p:cNvSpPr/>
            <p:nvPr/>
          </p:nvSpPr>
          <p:spPr>
            <a:xfrm>
              <a:off x="175564" y="9557308"/>
              <a:ext cx="198120" cy="501650"/>
            </a:xfrm>
            <a:custGeom>
              <a:avLst/>
              <a:gdLst/>
              <a:ahLst/>
              <a:cxnLst/>
              <a:rect l="l" t="t" r="r" b="b"/>
              <a:pathLst>
                <a:path w="198120" h="501650">
                  <a:moveTo>
                    <a:pt x="197510" y="0"/>
                  </a:moveTo>
                  <a:lnTo>
                    <a:pt x="0" y="0"/>
                  </a:lnTo>
                  <a:lnTo>
                    <a:pt x="0" y="501091"/>
                  </a:lnTo>
                  <a:lnTo>
                    <a:pt x="197510" y="501091"/>
                  </a:lnTo>
                  <a:lnTo>
                    <a:pt x="197510" y="0"/>
                  </a:lnTo>
                  <a:close/>
                </a:path>
              </a:pathLst>
            </a:custGeom>
            <a:solidFill>
              <a:srgbClr val="11294B"/>
            </a:solidFill>
          </p:spPr>
          <p:txBody>
            <a:bodyPr wrap="square" lIns="0" tIns="0" rIns="0" bIns="0" rtlCol="0"/>
            <a:lstStyle/>
            <a:p>
              <a:endParaRPr/>
            </a:p>
          </p:txBody>
        </p:sp>
      </p:grpSp>
      <p:sp>
        <p:nvSpPr>
          <p:cNvPr id="8" name="object 8"/>
          <p:cNvSpPr txBox="1"/>
          <p:nvPr/>
        </p:nvSpPr>
        <p:spPr>
          <a:xfrm>
            <a:off x="217615" y="9674528"/>
            <a:ext cx="113664" cy="193040"/>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FFFFFF"/>
                </a:solidFill>
                <a:latin typeface="Gotham Book"/>
                <a:cs typeface="Gotham Book"/>
              </a:rPr>
              <a:t>8</a:t>
            </a:r>
            <a:endParaRPr sz="1100">
              <a:latin typeface="Gotham Book"/>
              <a:cs typeface="Gotham Book"/>
            </a:endParaRPr>
          </a:p>
        </p:txBody>
      </p:sp>
      <p:sp>
        <p:nvSpPr>
          <p:cNvPr id="9" name="object 9"/>
          <p:cNvSpPr txBox="1">
            <a:spLocks noGrp="1"/>
          </p:cNvSpPr>
          <p:nvPr>
            <p:ph type="title"/>
          </p:nvPr>
        </p:nvSpPr>
        <p:spPr>
          <a:xfrm>
            <a:off x="452337" y="558282"/>
            <a:ext cx="6423660" cy="443711"/>
          </a:xfrm>
          <a:prstGeom prst="rect">
            <a:avLst/>
          </a:prstGeom>
        </p:spPr>
        <p:txBody>
          <a:bodyPr vert="horz" wrap="square" lIns="0" tIns="12700" rIns="0" bIns="0" rtlCol="0">
            <a:spAutoFit/>
          </a:bodyPr>
          <a:lstStyle/>
          <a:p>
            <a:pPr marL="12700">
              <a:lnSpc>
                <a:spcPct val="100000"/>
              </a:lnSpc>
              <a:spcBef>
                <a:spcPts val="100"/>
              </a:spcBef>
            </a:pPr>
            <a:r>
              <a:rPr sz="2800" b="1" spc="-50" dirty="0"/>
              <a:t>EXPLANATION</a:t>
            </a:r>
            <a:r>
              <a:rPr sz="2800" b="1" spc="-100" dirty="0"/>
              <a:t> </a:t>
            </a:r>
            <a:r>
              <a:rPr sz="2800" b="1" spc="-10" dirty="0"/>
              <a:t>FOR</a:t>
            </a:r>
            <a:r>
              <a:rPr sz="2800" b="1" spc="-100" dirty="0"/>
              <a:t> </a:t>
            </a:r>
            <a:r>
              <a:rPr sz="2800" b="1" dirty="0"/>
              <a:t>2021</a:t>
            </a:r>
            <a:r>
              <a:rPr sz="2800" b="1" spc="-100" dirty="0"/>
              <a:t> </a:t>
            </a:r>
            <a:r>
              <a:rPr sz="2800" b="1" spc="-30" dirty="0"/>
              <a:t>ASSET</a:t>
            </a:r>
            <a:r>
              <a:rPr sz="2800" b="1" spc="-100" dirty="0"/>
              <a:t> </a:t>
            </a:r>
            <a:r>
              <a:rPr sz="2800" b="1" spc="-40" dirty="0"/>
              <a:t>VALUES</a:t>
            </a:r>
          </a:p>
        </p:txBody>
      </p:sp>
      <p:sp>
        <p:nvSpPr>
          <p:cNvPr id="10" name="object 10"/>
          <p:cNvSpPr txBox="1"/>
          <p:nvPr/>
        </p:nvSpPr>
        <p:spPr>
          <a:xfrm>
            <a:off x="444500" y="1716022"/>
            <a:ext cx="6829425" cy="2519680"/>
          </a:xfrm>
          <a:prstGeom prst="rect">
            <a:avLst/>
          </a:prstGeom>
        </p:spPr>
        <p:txBody>
          <a:bodyPr vert="horz" wrap="square" lIns="0" tIns="33020" rIns="0" bIns="0" rtlCol="0">
            <a:spAutoFit/>
          </a:bodyPr>
          <a:lstStyle/>
          <a:p>
            <a:pPr marL="12700" marR="5080" algn="just">
              <a:lnSpc>
                <a:spcPts val="1300"/>
              </a:lnSpc>
              <a:spcBef>
                <a:spcPts val="260"/>
              </a:spcBef>
            </a:pPr>
            <a:r>
              <a:rPr sz="1200" b="0" dirty="0">
                <a:solidFill>
                  <a:srgbClr val="000033"/>
                </a:solidFill>
                <a:latin typeface="Gotham Book"/>
                <a:cs typeface="Gotham Book"/>
              </a:rPr>
              <a:t>In</a:t>
            </a:r>
            <a:r>
              <a:rPr sz="1200" b="0" spc="125" dirty="0">
                <a:solidFill>
                  <a:srgbClr val="000033"/>
                </a:solidFill>
                <a:latin typeface="Gotham Book"/>
                <a:cs typeface="Gotham Book"/>
              </a:rPr>
              <a:t> </a:t>
            </a:r>
            <a:r>
              <a:rPr sz="1200" b="0" dirty="0">
                <a:solidFill>
                  <a:srgbClr val="000033"/>
                </a:solidFill>
                <a:latin typeface="Gotham Book"/>
                <a:cs typeface="Gotham Book"/>
              </a:rPr>
              <a:t>2008,</a:t>
            </a:r>
            <a:r>
              <a:rPr sz="1200" b="0" spc="140" dirty="0">
                <a:solidFill>
                  <a:srgbClr val="000033"/>
                </a:solidFill>
                <a:latin typeface="Gotham Book"/>
                <a:cs typeface="Gotham Book"/>
              </a:rPr>
              <a:t> </a:t>
            </a:r>
            <a:r>
              <a:rPr sz="1200" b="0" dirty="0">
                <a:solidFill>
                  <a:srgbClr val="000033"/>
                </a:solidFill>
                <a:latin typeface="Gotham Book"/>
                <a:cs typeface="Gotham Book"/>
              </a:rPr>
              <a:t>2014,</a:t>
            </a:r>
            <a:r>
              <a:rPr sz="1200" b="0" spc="135" dirty="0">
                <a:solidFill>
                  <a:srgbClr val="000033"/>
                </a:solidFill>
                <a:latin typeface="Gotham Book"/>
                <a:cs typeface="Gotham Book"/>
              </a:rPr>
              <a:t> </a:t>
            </a:r>
            <a:r>
              <a:rPr sz="1200" b="0" dirty="0">
                <a:solidFill>
                  <a:srgbClr val="000033"/>
                </a:solidFill>
                <a:latin typeface="Gotham Book"/>
                <a:cs typeface="Gotham Book"/>
              </a:rPr>
              <a:t>and</a:t>
            </a:r>
            <a:r>
              <a:rPr sz="1200" b="0" spc="140" dirty="0">
                <a:solidFill>
                  <a:srgbClr val="000033"/>
                </a:solidFill>
                <a:latin typeface="Gotham Book"/>
                <a:cs typeface="Gotham Book"/>
              </a:rPr>
              <a:t> </a:t>
            </a:r>
            <a:r>
              <a:rPr sz="1200" b="0" dirty="0">
                <a:solidFill>
                  <a:srgbClr val="000033"/>
                </a:solidFill>
                <a:latin typeface="Gotham Book"/>
                <a:cs typeface="Gotham Book"/>
              </a:rPr>
              <a:t>2019,</a:t>
            </a:r>
            <a:r>
              <a:rPr sz="1200" b="0" spc="135" dirty="0">
                <a:solidFill>
                  <a:srgbClr val="000033"/>
                </a:solidFill>
                <a:latin typeface="Gotham Book"/>
                <a:cs typeface="Gotham Book"/>
              </a:rPr>
              <a:t> </a:t>
            </a:r>
            <a:r>
              <a:rPr sz="1200" b="0" dirty="0">
                <a:solidFill>
                  <a:srgbClr val="000033"/>
                </a:solidFill>
                <a:latin typeface="Gotham Book"/>
                <a:cs typeface="Gotham Book"/>
              </a:rPr>
              <a:t>the</a:t>
            </a:r>
            <a:r>
              <a:rPr sz="1200" b="0" spc="140" dirty="0">
                <a:solidFill>
                  <a:srgbClr val="000033"/>
                </a:solidFill>
                <a:latin typeface="Gotham Book"/>
                <a:cs typeface="Gotham Book"/>
              </a:rPr>
              <a:t> </a:t>
            </a:r>
            <a:r>
              <a:rPr sz="1200" b="0" dirty="0">
                <a:solidFill>
                  <a:srgbClr val="000033"/>
                </a:solidFill>
                <a:latin typeface="Gotham Book"/>
                <a:cs typeface="Gotham Book"/>
              </a:rPr>
              <a:t>University</a:t>
            </a:r>
            <a:r>
              <a:rPr sz="1200" b="0" spc="135" dirty="0">
                <a:solidFill>
                  <a:srgbClr val="000033"/>
                </a:solidFill>
                <a:latin typeface="Gotham Book"/>
                <a:cs typeface="Gotham Book"/>
              </a:rPr>
              <a:t> </a:t>
            </a:r>
            <a:r>
              <a:rPr sz="1200" b="0" dirty="0">
                <a:solidFill>
                  <a:srgbClr val="000033"/>
                </a:solidFill>
                <a:latin typeface="Gotham Book"/>
                <a:cs typeface="Gotham Book"/>
              </a:rPr>
              <a:t>of</a:t>
            </a:r>
            <a:r>
              <a:rPr sz="1200" b="0" spc="140" dirty="0">
                <a:solidFill>
                  <a:srgbClr val="000033"/>
                </a:solidFill>
                <a:latin typeface="Gotham Book"/>
                <a:cs typeface="Gotham Book"/>
              </a:rPr>
              <a:t> </a:t>
            </a:r>
            <a:r>
              <a:rPr sz="1200" b="0" dirty="0">
                <a:solidFill>
                  <a:srgbClr val="000033"/>
                </a:solidFill>
                <a:latin typeface="Gotham Book"/>
                <a:cs typeface="Gotham Book"/>
              </a:rPr>
              <a:t>Illinois</a:t>
            </a:r>
            <a:r>
              <a:rPr sz="1200" b="0" spc="135" dirty="0">
                <a:solidFill>
                  <a:srgbClr val="000033"/>
                </a:solidFill>
                <a:latin typeface="Gotham Book"/>
                <a:cs typeface="Gotham Book"/>
              </a:rPr>
              <a:t> </a:t>
            </a:r>
            <a:r>
              <a:rPr sz="1200" b="0" dirty="0">
                <a:solidFill>
                  <a:srgbClr val="000033"/>
                </a:solidFill>
                <a:latin typeface="Gotham Book"/>
                <a:cs typeface="Gotham Book"/>
              </a:rPr>
              <a:t>Endowment</a:t>
            </a:r>
            <a:r>
              <a:rPr sz="1200" b="0" spc="140" dirty="0">
                <a:solidFill>
                  <a:srgbClr val="000033"/>
                </a:solidFill>
                <a:latin typeface="Gotham Book"/>
                <a:cs typeface="Gotham Book"/>
              </a:rPr>
              <a:t> </a:t>
            </a:r>
            <a:r>
              <a:rPr sz="1200" b="0" dirty="0">
                <a:solidFill>
                  <a:srgbClr val="000033"/>
                </a:solidFill>
                <a:latin typeface="Gotham Book"/>
                <a:cs typeface="Gotham Book"/>
              </a:rPr>
              <a:t>Farms</a:t>
            </a:r>
            <a:r>
              <a:rPr sz="1200" b="0" spc="135" dirty="0">
                <a:solidFill>
                  <a:srgbClr val="000033"/>
                </a:solidFill>
                <a:latin typeface="Gotham Book"/>
                <a:cs typeface="Gotham Book"/>
              </a:rPr>
              <a:t> </a:t>
            </a:r>
            <a:r>
              <a:rPr sz="1200" b="0" dirty="0">
                <a:solidFill>
                  <a:srgbClr val="000033"/>
                </a:solidFill>
                <a:latin typeface="Gotham Book"/>
                <a:cs typeface="Gotham Book"/>
              </a:rPr>
              <a:t>were</a:t>
            </a:r>
            <a:r>
              <a:rPr sz="1200" b="0" spc="140" dirty="0">
                <a:solidFill>
                  <a:srgbClr val="000033"/>
                </a:solidFill>
                <a:latin typeface="Gotham Book"/>
                <a:cs typeface="Gotham Book"/>
              </a:rPr>
              <a:t> </a:t>
            </a:r>
            <a:r>
              <a:rPr sz="1200" b="0" dirty="0">
                <a:solidFill>
                  <a:srgbClr val="000033"/>
                </a:solidFill>
                <a:latin typeface="Gotham Book"/>
                <a:cs typeface="Gotham Book"/>
              </a:rPr>
              <a:t>appraised</a:t>
            </a:r>
            <a:r>
              <a:rPr sz="1200" b="0" spc="140" dirty="0">
                <a:solidFill>
                  <a:srgbClr val="000033"/>
                </a:solidFill>
                <a:latin typeface="Gotham Book"/>
                <a:cs typeface="Gotham Book"/>
              </a:rPr>
              <a:t> </a:t>
            </a:r>
            <a:r>
              <a:rPr sz="1200" b="0" spc="-25" dirty="0">
                <a:solidFill>
                  <a:srgbClr val="000033"/>
                </a:solidFill>
                <a:latin typeface="Gotham Book"/>
                <a:cs typeface="Gotham Book"/>
              </a:rPr>
              <a:t>by </a:t>
            </a:r>
            <a:r>
              <a:rPr sz="1200" b="0" dirty="0">
                <a:solidFill>
                  <a:srgbClr val="000033"/>
                </a:solidFill>
                <a:latin typeface="Gotham Book"/>
                <a:cs typeface="Gotham Book"/>
              </a:rPr>
              <a:t>an</a:t>
            </a:r>
            <a:r>
              <a:rPr sz="1200" b="0" spc="229" dirty="0">
                <a:solidFill>
                  <a:srgbClr val="000033"/>
                </a:solidFill>
                <a:latin typeface="Gotham Book"/>
                <a:cs typeface="Gotham Book"/>
              </a:rPr>
              <a:t> </a:t>
            </a:r>
            <a:r>
              <a:rPr sz="1200" b="0" dirty="0">
                <a:solidFill>
                  <a:srgbClr val="000033"/>
                </a:solidFill>
                <a:latin typeface="Gotham Book"/>
                <a:cs typeface="Gotham Book"/>
              </a:rPr>
              <a:t>independent</a:t>
            </a:r>
            <a:r>
              <a:rPr sz="1200" b="0" spc="235" dirty="0">
                <a:solidFill>
                  <a:srgbClr val="000033"/>
                </a:solidFill>
                <a:latin typeface="Gotham Book"/>
                <a:cs typeface="Gotham Book"/>
              </a:rPr>
              <a:t> </a:t>
            </a:r>
            <a:r>
              <a:rPr sz="1200" b="0" dirty="0">
                <a:solidFill>
                  <a:srgbClr val="000033"/>
                </a:solidFill>
                <a:latin typeface="Gotham Book"/>
                <a:cs typeface="Gotham Book"/>
              </a:rPr>
              <a:t>agency</a:t>
            </a:r>
            <a:r>
              <a:rPr sz="1200" b="0" spc="235" dirty="0">
                <a:solidFill>
                  <a:srgbClr val="000033"/>
                </a:solidFill>
                <a:latin typeface="Gotham Book"/>
                <a:cs typeface="Gotham Book"/>
              </a:rPr>
              <a:t> </a:t>
            </a:r>
            <a:r>
              <a:rPr sz="1200" b="0" dirty="0">
                <a:solidFill>
                  <a:srgbClr val="000033"/>
                </a:solidFill>
                <a:latin typeface="Gotham Book"/>
                <a:cs typeface="Gotham Book"/>
              </a:rPr>
              <a:t>in</a:t>
            </a:r>
            <a:r>
              <a:rPr sz="1200" b="0" spc="235" dirty="0">
                <a:solidFill>
                  <a:srgbClr val="000033"/>
                </a:solidFill>
                <a:latin typeface="Gotham Book"/>
                <a:cs typeface="Gotham Book"/>
              </a:rPr>
              <a:t> </a:t>
            </a:r>
            <a:r>
              <a:rPr sz="1200" b="0" dirty="0">
                <a:solidFill>
                  <a:srgbClr val="000033"/>
                </a:solidFill>
                <a:latin typeface="Gotham Book"/>
                <a:cs typeface="Gotham Book"/>
              </a:rPr>
              <a:t>order</a:t>
            </a:r>
            <a:r>
              <a:rPr sz="1200" b="0" spc="235" dirty="0">
                <a:solidFill>
                  <a:srgbClr val="000033"/>
                </a:solidFill>
                <a:latin typeface="Gotham Book"/>
                <a:cs typeface="Gotham Book"/>
              </a:rPr>
              <a:t> </a:t>
            </a:r>
            <a:r>
              <a:rPr sz="1200" b="0" dirty="0">
                <a:solidFill>
                  <a:srgbClr val="000033"/>
                </a:solidFill>
                <a:latin typeface="Gotham Book"/>
                <a:cs typeface="Gotham Book"/>
              </a:rPr>
              <a:t>to</a:t>
            </a:r>
            <a:r>
              <a:rPr sz="1200" b="0" spc="229" dirty="0">
                <a:solidFill>
                  <a:srgbClr val="000033"/>
                </a:solidFill>
                <a:latin typeface="Gotham Book"/>
                <a:cs typeface="Gotham Book"/>
              </a:rPr>
              <a:t> </a:t>
            </a:r>
            <a:r>
              <a:rPr sz="1200" b="0" dirty="0">
                <a:solidFill>
                  <a:srgbClr val="000033"/>
                </a:solidFill>
                <a:latin typeface="Gotham Book"/>
                <a:cs typeface="Gotham Book"/>
              </a:rPr>
              <a:t>ensure</a:t>
            </a:r>
            <a:r>
              <a:rPr sz="1200" b="0" spc="235" dirty="0">
                <a:solidFill>
                  <a:srgbClr val="000033"/>
                </a:solidFill>
                <a:latin typeface="Gotham Book"/>
                <a:cs typeface="Gotham Book"/>
              </a:rPr>
              <a:t> </a:t>
            </a:r>
            <a:r>
              <a:rPr sz="1200" b="0" dirty="0">
                <a:solidFill>
                  <a:srgbClr val="000033"/>
                </a:solidFill>
                <a:latin typeface="Gotham Book"/>
                <a:cs typeface="Gotham Book"/>
              </a:rPr>
              <a:t>compliance</a:t>
            </a:r>
            <a:r>
              <a:rPr sz="1200" b="0" spc="235" dirty="0">
                <a:solidFill>
                  <a:srgbClr val="000033"/>
                </a:solidFill>
                <a:latin typeface="Gotham Book"/>
                <a:cs typeface="Gotham Book"/>
              </a:rPr>
              <a:t> </a:t>
            </a:r>
            <a:r>
              <a:rPr sz="1200" b="0" dirty="0">
                <a:solidFill>
                  <a:srgbClr val="000033"/>
                </a:solidFill>
                <a:latin typeface="Gotham Book"/>
                <a:cs typeface="Gotham Book"/>
              </a:rPr>
              <a:t>with</a:t>
            </a:r>
            <a:r>
              <a:rPr sz="1200" b="0" spc="235" dirty="0">
                <a:solidFill>
                  <a:srgbClr val="000033"/>
                </a:solidFill>
                <a:latin typeface="Gotham Book"/>
                <a:cs typeface="Gotham Book"/>
              </a:rPr>
              <a:t> </a:t>
            </a:r>
            <a:r>
              <a:rPr sz="1200" b="0" dirty="0">
                <a:solidFill>
                  <a:srgbClr val="000033"/>
                </a:solidFill>
                <a:latin typeface="Gotham Book"/>
                <a:cs typeface="Gotham Book"/>
              </a:rPr>
              <a:t>Governmental</a:t>
            </a:r>
            <a:r>
              <a:rPr sz="1200" b="0" spc="235" dirty="0">
                <a:solidFill>
                  <a:srgbClr val="000033"/>
                </a:solidFill>
                <a:latin typeface="Gotham Book"/>
                <a:cs typeface="Gotham Book"/>
              </a:rPr>
              <a:t> </a:t>
            </a:r>
            <a:r>
              <a:rPr sz="1200" b="0" spc="-10" dirty="0">
                <a:solidFill>
                  <a:srgbClr val="000033"/>
                </a:solidFill>
                <a:latin typeface="Gotham Book"/>
                <a:cs typeface="Gotham Book"/>
              </a:rPr>
              <a:t>Accounting </a:t>
            </a:r>
            <a:r>
              <a:rPr sz="1200" b="0" dirty="0">
                <a:solidFill>
                  <a:srgbClr val="000033"/>
                </a:solidFill>
                <a:latin typeface="Gotham Book"/>
                <a:cs typeface="Gotham Book"/>
              </a:rPr>
              <a:t>Standards</a:t>
            </a:r>
            <a:r>
              <a:rPr sz="1200" b="0" spc="-60" dirty="0">
                <a:solidFill>
                  <a:srgbClr val="000033"/>
                </a:solidFill>
                <a:latin typeface="Gotham Book"/>
                <a:cs typeface="Gotham Book"/>
              </a:rPr>
              <a:t> </a:t>
            </a:r>
            <a:r>
              <a:rPr sz="1200" b="0" dirty="0">
                <a:solidFill>
                  <a:srgbClr val="000033"/>
                </a:solidFill>
                <a:latin typeface="Gotham Book"/>
                <a:cs typeface="Gotham Book"/>
              </a:rPr>
              <a:t>Board</a:t>
            </a:r>
            <a:r>
              <a:rPr sz="1200" b="0" spc="-60" dirty="0">
                <a:solidFill>
                  <a:srgbClr val="000033"/>
                </a:solidFill>
                <a:latin typeface="Gotham Book"/>
                <a:cs typeface="Gotham Book"/>
              </a:rPr>
              <a:t> </a:t>
            </a:r>
            <a:r>
              <a:rPr sz="1200" b="0" dirty="0">
                <a:solidFill>
                  <a:srgbClr val="000033"/>
                </a:solidFill>
                <a:latin typeface="Gotham Book"/>
                <a:cs typeface="Gotham Book"/>
              </a:rPr>
              <a:t>(GASB)</a:t>
            </a:r>
            <a:r>
              <a:rPr sz="1200" b="0" spc="-60" dirty="0">
                <a:solidFill>
                  <a:srgbClr val="000033"/>
                </a:solidFill>
                <a:latin typeface="Gotham Book"/>
                <a:cs typeface="Gotham Book"/>
              </a:rPr>
              <a:t> </a:t>
            </a:r>
            <a:r>
              <a:rPr sz="1200" b="0" dirty="0">
                <a:solidFill>
                  <a:srgbClr val="000033"/>
                </a:solidFill>
                <a:latin typeface="Gotham Book"/>
                <a:cs typeface="Gotham Book"/>
              </a:rPr>
              <a:t>rules.</a:t>
            </a:r>
            <a:r>
              <a:rPr sz="1200" b="0" spc="-55" dirty="0">
                <a:solidFill>
                  <a:srgbClr val="000033"/>
                </a:solidFill>
                <a:latin typeface="Gotham Book"/>
                <a:cs typeface="Gotham Book"/>
              </a:rPr>
              <a:t> </a:t>
            </a:r>
            <a:r>
              <a:rPr sz="1200" b="0" dirty="0">
                <a:solidFill>
                  <a:srgbClr val="000033"/>
                </a:solidFill>
                <a:latin typeface="Gotham Book"/>
                <a:cs typeface="Gotham Book"/>
              </a:rPr>
              <a:t>Statement</a:t>
            </a:r>
            <a:r>
              <a:rPr sz="1200" b="0" spc="-60" dirty="0">
                <a:solidFill>
                  <a:srgbClr val="000033"/>
                </a:solidFill>
                <a:latin typeface="Gotham Book"/>
                <a:cs typeface="Gotham Book"/>
              </a:rPr>
              <a:t> </a:t>
            </a:r>
            <a:r>
              <a:rPr sz="1200" b="0" dirty="0">
                <a:solidFill>
                  <a:srgbClr val="000033"/>
                </a:solidFill>
                <a:latin typeface="Gotham Book"/>
                <a:cs typeface="Gotham Book"/>
              </a:rPr>
              <a:t>No.</a:t>
            </a:r>
            <a:r>
              <a:rPr sz="1200" b="0" spc="-60" dirty="0">
                <a:solidFill>
                  <a:srgbClr val="000033"/>
                </a:solidFill>
                <a:latin typeface="Gotham Book"/>
                <a:cs typeface="Gotham Book"/>
              </a:rPr>
              <a:t> </a:t>
            </a:r>
            <a:r>
              <a:rPr sz="1200" b="0" dirty="0">
                <a:solidFill>
                  <a:srgbClr val="000033"/>
                </a:solidFill>
                <a:latin typeface="Gotham Book"/>
                <a:cs typeface="Gotham Book"/>
              </a:rPr>
              <a:t>52</a:t>
            </a:r>
            <a:r>
              <a:rPr sz="1200" b="0" spc="-60" dirty="0">
                <a:solidFill>
                  <a:srgbClr val="000033"/>
                </a:solidFill>
                <a:latin typeface="Gotham Book"/>
                <a:cs typeface="Gotham Book"/>
              </a:rPr>
              <a:t> </a:t>
            </a:r>
            <a:r>
              <a:rPr sz="1200" b="0" dirty="0">
                <a:solidFill>
                  <a:srgbClr val="000033"/>
                </a:solidFill>
                <a:latin typeface="Gotham Book"/>
                <a:cs typeface="Gotham Book"/>
              </a:rPr>
              <a:t>of</a:t>
            </a:r>
            <a:r>
              <a:rPr sz="1200" b="0" spc="-55" dirty="0">
                <a:solidFill>
                  <a:srgbClr val="000033"/>
                </a:solidFill>
                <a:latin typeface="Gotham Book"/>
                <a:cs typeface="Gotham Book"/>
              </a:rPr>
              <a:t> </a:t>
            </a:r>
            <a:r>
              <a:rPr sz="1200" b="0" dirty="0">
                <a:solidFill>
                  <a:srgbClr val="000033"/>
                </a:solidFill>
                <a:latin typeface="Gotham Book"/>
                <a:cs typeface="Gotham Book"/>
              </a:rPr>
              <a:t>GASB</a:t>
            </a:r>
            <a:r>
              <a:rPr sz="1200" b="0" spc="-60" dirty="0">
                <a:solidFill>
                  <a:srgbClr val="000033"/>
                </a:solidFill>
                <a:latin typeface="Gotham Book"/>
                <a:cs typeface="Gotham Book"/>
              </a:rPr>
              <a:t> </a:t>
            </a:r>
            <a:r>
              <a:rPr sz="1200" b="0" dirty="0">
                <a:solidFill>
                  <a:srgbClr val="000033"/>
                </a:solidFill>
                <a:latin typeface="Gotham Book"/>
                <a:cs typeface="Gotham Book"/>
              </a:rPr>
              <a:t>“requires</a:t>
            </a:r>
            <a:r>
              <a:rPr sz="1200" b="0" spc="-60" dirty="0">
                <a:solidFill>
                  <a:srgbClr val="000033"/>
                </a:solidFill>
                <a:latin typeface="Gotham Book"/>
                <a:cs typeface="Gotham Book"/>
              </a:rPr>
              <a:t> </a:t>
            </a:r>
            <a:r>
              <a:rPr sz="1200" b="0" dirty="0">
                <a:solidFill>
                  <a:srgbClr val="000033"/>
                </a:solidFill>
                <a:latin typeface="Gotham Book"/>
                <a:cs typeface="Gotham Book"/>
              </a:rPr>
              <a:t>endowments</a:t>
            </a:r>
            <a:r>
              <a:rPr sz="1200" b="0" spc="-60" dirty="0">
                <a:solidFill>
                  <a:srgbClr val="000033"/>
                </a:solidFill>
                <a:latin typeface="Gotham Book"/>
                <a:cs typeface="Gotham Book"/>
              </a:rPr>
              <a:t> </a:t>
            </a:r>
            <a:r>
              <a:rPr sz="1200" b="0" dirty="0">
                <a:solidFill>
                  <a:srgbClr val="000033"/>
                </a:solidFill>
                <a:latin typeface="Gotham Book"/>
                <a:cs typeface="Gotham Book"/>
              </a:rPr>
              <a:t>to</a:t>
            </a:r>
            <a:r>
              <a:rPr sz="1200" b="0" spc="-55" dirty="0">
                <a:solidFill>
                  <a:srgbClr val="000033"/>
                </a:solidFill>
                <a:latin typeface="Gotham Book"/>
                <a:cs typeface="Gotham Book"/>
              </a:rPr>
              <a:t> </a:t>
            </a:r>
            <a:r>
              <a:rPr sz="1200" b="0" spc="-10" dirty="0">
                <a:solidFill>
                  <a:srgbClr val="000033"/>
                </a:solidFill>
                <a:latin typeface="Gotham Book"/>
                <a:cs typeface="Gotham Book"/>
              </a:rPr>
              <a:t>report </a:t>
            </a:r>
            <a:r>
              <a:rPr sz="1200" b="0" dirty="0">
                <a:solidFill>
                  <a:srgbClr val="000033"/>
                </a:solidFill>
                <a:latin typeface="Gotham Book"/>
                <a:cs typeface="Gotham Book"/>
              </a:rPr>
              <a:t>land</a:t>
            </a:r>
            <a:r>
              <a:rPr sz="1200" b="0" spc="-25" dirty="0">
                <a:solidFill>
                  <a:srgbClr val="000033"/>
                </a:solidFill>
                <a:latin typeface="Gotham Book"/>
                <a:cs typeface="Gotham Book"/>
              </a:rPr>
              <a:t> </a:t>
            </a:r>
            <a:r>
              <a:rPr sz="1200" b="0" dirty="0">
                <a:solidFill>
                  <a:srgbClr val="000033"/>
                </a:solidFill>
                <a:latin typeface="Gotham Book"/>
                <a:cs typeface="Gotham Book"/>
              </a:rPr>
              <a:t>and</a:t>
            </a:r>
            <a:r>
              <a:rPr sz="1200" b="0" spc="-25" dirty="0">
                <a:solidFill>
                  <a:srgbClr val="000033"/>
                </a:solidFill>
                <a:latin typeface="Gotham Book"/>
                <a:cs typeface="Gotham Book"/>
              </a:rPr>
              <a:t> </a:t>
            </a:r>
            <a:r>
              <a:rPr sz="1200" b="0" dirty="0">
                <a:solidFill>
                  <a:srgbClr val="000033"/>
                </a:solidFill>
                <a:latin typeface="Gotham Book"/>
                <a:cs typeface="Gotham Book"/>
              </a:rPr>
              <a:t>other</a:t>
            </a:r>
            <a:r>
              <a:rPr sz="1200" b="0" spc="-20" dirty="0">
                <a:solidFill>
                  <a:srgbClr val="000033"/>
                </a:solidFill>
                <a:latin typeface="Gotham Book"/>
                <a:cs typeface="Gotham Book"/>
              </a:rPr>
              <a:t> </a:t>
            </a:r>
            <a:r>
              <a:rPr sz="1200" b="0" dirty="0">
                <a:solidFill>
                  <a:srgbClr val="000033"/>
                </a:solidFill>
                <a:latin typeface="Gotham Book"/>
                <a:cs typeface="Gotham Book"/>
              </a:rPr>
              <a:t>real</a:t>
            </a:r>
            <a:r>
              <a:rPr sz="1200" b="0" spc="-25" dirty="0">
                <a:solidFill>
                  <a:srgbClr val="000033"/>
                </a:solidFill>
                <a:latin typeface="Gotham Book"/>
                <a:cs typeface="Gotham Book"/>
              </a:rPr>
              <a:t> </a:t>
            </a:r>
            <a:r>
              <a:rPr sz="1200" b="0" dirty="0">
                <a:solidFill>
                  <a:srgbClr val="000033"/>
                </a:solidFill>
                <a:latin typeface="Gotham Book"/>
                <a:cs typeface="Gotham Book"/>
              </a:rPr>
              <a:t>estate</a:t>
            </a:r>
            <a:r>
              <a:rPr sz="1200" b="0" spc="-25" dirty="0">
                <a:solidFill>
                  <a:srgbClr val="000033"/>
                </a:solidFill>
                <a:latin typeface="Gotham Book"/>
                <a:cs typeface="Gotham Book"/>
              </a:rPr>
              <a:t> </a:t>
            </a:r>
            <a:r>
              <a:rPr sz="1200" b="0" dirty="0">
                <a:solidFill>
                  <a:srgbClr val="000033"/>
                </a:solidFill>
                <a:latin typeface="Gotham Book"/>
                <a:cs typeface="Gotham Book"/>
              </a:rPr>
              <a:t>investments</a:t>
            </a:r>
            <a:r>
              <a:rPr sz="1200" b="0" spc="-20" dirty="0">
                <a:solidFill>
                  <a:srgbClr val="000033"/>
                </a:solidFill>
                <a:latin typeface="Gotham Book"/>
                <a:cs typeface="Gotham Book"/>
              </a:rPr>
              <a:t> </a:t>
            </a:r>
            <a:r>
              <a:rPr sz="1200" b="0" dirty="0">
                <a:solidFill>
                  <a:srgbClr val="000033"/>
                </a:solidFill>
                <a:latin typeface="Gotham Book"/>
                <a:cs typeface="Gotham Book"/>
              </a:rPr>
              <a:t>at</a:t>
            </a:r>
            <a:r>
              <a:rPr sz="1200" b="0" spc="-25" dirty="0">
                <a:solidFill>
                  <a:srgbClr val="000033"/>
                </a:solidFill>
                <a:latin typeface="Gotham Book"/>
                <a:cs typeface="Gotham Book"/>
              </a:rPr>
              <a:t> </a:t>
            </a:r>
            <a:r>
              <a:rPr sz="1200" b="0" dirty="0">
                <a:solidFill>
                  <a:srgbClr val="000033"/>
                </a:solidFill>
                <a:latin typeface="Gotham Book"/>
                <a:cs typeface="Gotham Book"/>
              </a:rPr>
              <a:t>fair</a:t>
            </a:r>
            <a:r>
              <a:rPr sz="1200" b="0" spc="-20" dirty="0">
                <a:solidFill>
                  <a:srgbClr val="000033"/>
                </a:solidFill>
                <a:latin typeface="Gotham Book"/>
                <a:cs typeface="Gotham Book"/>
              </a:rPr>
              <a:t> </a:t>
            </a:r>
            <a:r>
              <a:rPr sz="1200" b="0" spc="-10" dirty="0">
                <a:solidFill>
                  <a:srgbClr val="000033"/>
                </a:solidFill>
                <a:latin typeface="Gotham Book"/>
                <a:cs typeface="Gotham Book"/>
              </a:rPr>
              <a:t>value”.</a:t>
            </a:r>
            <a:endParaRPr sz="1200">
              <a:latin typeface="Gotham Book"/>
              <a:cs typeface="Gotham Book"/>
            </a:endParaRPr>
          </a:p>
          <a:p>
            <a:pPr>
              <a:lnSpc>
                <a:spcPct val="100000"/>
              </a:lnSpc>
              <a:spcBef>
                <a:spcPts val="35"/>
              </a:spcBef>
            </a:pPr>
            <a:endParaRPr sz="1050">
              <a:latin typeface="Gotham Book"/>
              <a:cs typeface="Gotham Book"/>
            </a:endParaRPr>
          </a:p>
          <a:p>
            <a:pPr marL="12700" marR="5080" algn="just">
              <a:lnSpc>
                <a:spcPts val="1300"/>
              </a:lnSpc>
              <a:spcBef>
                <a:spcPts val="5"/>
              </a:spcBef>
            </a:pPr>
            <a:r>
              <a:rPr sz="1200" b="0" dirty="0">
                <a:solidFill>
                  <a:srgbClr val="000033"/>
                </a:solidFill>
                <a:latin typeface="Gotham Book"/>
                <a:cs typeface="Gotham Book"/>
              </a:rPr>
              <a:t>In</a:t>
            </a:r>
            <a:r>
              <a:rPr sz="1200" b="0" spc="204" dirty="0">
                <a:solidFill>
                  <a:srgbClr val="000033"/>
                </a:solidFill>
                <a:latin typeface="Gotham Book"/>
                <a:cs typeface="Gotham Book"/>
              </a:rPr>
              <a:t> </a:t>
            </a:r>
            <a:r>
              <a:rPr sz="1200" b="0" dirty="0">
                <a:solidFill>
                  <a:srgbClr val="000033"/>
                </a:solidFill>
                <a:latin typeface="Gotham Book"/>
                <a:cs typeface="Gotham Book"/>
              </a:rPr>
              <a:t>the</a:t>
            </a:r>
            <a:r>
              <a:rPr sz="1200" b="0" spc="220" dirty="0">
                <a:solidFill>
                  <a:srgbClr val="000033"/>
                </a:solidFill>
                <a:latin typeface="Gotham Book"/>
                <a:cs typeface="Gotham Book"/>
              </a:rPr>
              <a:t> </a:t>
            </a:r>
            <a:r>
              <a:rPr sz="1200" b="0" dirty="0">
                <a:solidFill>
                  <a:srgbClr val="000033"/>
                </a:solidFill>
                <a:latin typeface="Gotham Book"/>
                <a:cs typeface="Gotham Book"/>
              </a:rPr>
              <a:t>years</a:t>
            </a:r>
            <a:r>
              <a:rPr sz="1200" b="0" spc="220" dirty="0">
                <a:solidFill>
                  <a:srgbClr val="000033"/>
                </a:solidFill>
                <a:latin typeface="Gotham Book"/>
                <a:cs typeface="Gotham Book"/>
              </a:rPr>
              <a:t> </a:t>
            </a:r>
            <a:r>
              <a:rPr sz="1200" b="0" dirty="0">
                <a:solidFill>
                  <a:srgbClr val="000033"/>
                </a:solidFill>
                <a:latin typeface="Gotham Book"/>
                <a:cs typeface="Gotham Book"/>
              </a:rPr>
              <a:t>between</a:t>
            </a:r>
            <a:r>
              <a:rPr sz="1200" b="0" spc="220" dirty="0">
                <a:solidFill>
                  <a:srgbClr val="000033"/>
                </a:solidFill>
                <a:latin typeface="Gotham Book"/>
                <a:cs typeface="Gotham Book"/>
              </a:rPr>
              <a:t> </a:t>
            </a:r>
            <a:r>
              <a:rPr sz="1200" b="0" dirty="0">
                <a:solidFill>
                  <a:srgbClr val="000033"/>
                </a:solidFill>
                <a:latin typeface="Gotham Book"/>
                <a:cs typeface="Gotham Book"/>
              </a:rPr>
              <a:t>full</a:t>
            </a:r>
            <a:r>
              <a:rPr sz="1200" b="0" spc="220" dirty="0">
                <a:solidFill>
                  <a:srgbClr val="000033"/>
                </a:solidFill>
                <a:latin typeface="Gotham Book"/>
                <a:cs typeface="Gotham Book"/>
              </a:rPr>
              <a:t> </a:t>
            </a:r>
            <a:r>
              <a:rPr sz="1200" b="0" dirty="0">
                <a:solidFill>
                  <a:srgbClr val="000033"/>
                </a:solidFill>
                <a:latin typeface="Gotham Book"/>
                <a:cs typeface="Gotham Book"/>
              </a:rPr>
              <a:t>appraisals</a:t>
            </a:r>
            <a:r>
              <a:rPr sz="1200" b="0" spc="220" dirty="0">
                <a:solidFill>
                  <a:srgbClr val="000033"/>
                </a:solidFill>
                <a:latin typeface="Gotham Book"/>
                <a:cs typeface="Gotham Book"/>
              </a:rPr>
              <a:t> </a:t>
            </a:r>
            <a:r>
              <a:rPr sz="1200" b="0" dirty="0">
                <a:solidFill>
                  <a:srgbClr val="000033"/>
                </a:solidFill>
                <a:latin typeface="Gotham Book"/>
                <a:cs typeface="Gotham Book"/>
              </a:rPr>
              <a:t>(2009-2013,</a:t>
            </a:r>
            <a:r>
              <a:rPr sz="1200" b="0" spc="220" dirty="0">
                <a:solidFill>
                  <a:srgbClr val="000033"/>
                </a:solidFill>
                <a:latin typeface="Gotham Book"/>
                <a:cs typeface="Gotham Book"/>
              </a:rPr>
              <a:t> </a:t>
            </a:r>
            <a:r>
              <a:rPr sz="1200" b="0" spc="-10" dirty="0">
                <a:solidFill>
                  <a:srgbClr val="000033"/>
                </a:solidFill>
                <a:latin typeface="Gotham Book"/>
                <a:cs typeface="Gotham Book"/>
              </a:rPr>
              <a:t>2015-</a:t>
            </a:r>
            <a:r>
              <a:rPr sz="1200" b="0" dirty="0">
                <a:solidFill>
                  <a:srgbClr val="000033"/>
                </a:solidFill>
                <a:latin typeface="Gotham Book"/>
                <a:cs typeface="Gotham Book"/>
              </a:rPr>
              <a:t>2018,</a:t>
            </a:r>
            <a:r>
              <a:rPr sz="1200" b="0" spc="220" dirty="0">
                <a:solidFill>
                  <a:srgbClr val="000033"/>
                </a:solidFill>
                <a:latin typeface="Gotham Book"/>
                <a:cs typeface="Gotham Book"/>
              </a:rPr>
              <a:t> </a:t>
            </a:r>
            <a:r>
              <a:rPr sz="1200" b="0" dirty="0">
                <a:solidFill>
                  <a:srgbClr val="000033"/>
                </a:solidFill>
                <a:latin typeface="Gotham Book"/>
                <a:cs typeface="Gotham Book"/>
              </a:rPr>
              <a:t>and</a:t>
            </a:r>
            <a:r>
              <a:rPr sz="1200" b="0" spc="220" dirty="0">
                <a:solidFill>
                  <a:srgbClr val="000033"/>
                </a:solidFill>
                <a:latin typeface="Gotham Book"/>
                <a:cs typeface="Gotham Book"/>
              </a:rPr>
              <a:t> </a:t>
            </a:r>
            <a:r>
              <a:rPr sz="1200" b="0" spc="-10" dirty="0">
                <a:solidFill>
                  <a:srgbClr val="000033"/>
                </a:solidFill>
                <a:latin typeface="Gotham Book"/>
                <a:cs typeface="Gotham Book"/>
              </a:rPr>
              <a:t>2020-</a:t>
            </a:r>
            <a:r>
              <a:rPr sz="1200" b="0" dirty="0">
                <a:solidFill>
                  <a:srgbClr val="000033"/>
                </a:solidFill>
                <a:latin typeface="Gotham Book"/>
                <a:cs typeface="Gotham Book"/>
              </a:rPr>
              <a:t>2021),</a:t>
            </a:r>
            <a:r>
              <a:rPr sz="1200" b="0" spc="220" dirty="0">
                <a:solidFill>
                  <a:srgbClr val="000033"/>
                </a:solidFill>
                <a:latin typeface="Gotham Book"/>
                <a:cs typeface="Gotham Book"/>
              </a:rPr>
              <a:t> </a:t>
            </a:r>
            <a:r>
              <a:rPr sz="1200" b="0" dirty="0">
                <a:solidFill>
                  <a:srgbClr val="000033"/>
                </a:solidFill>
                <a:latin typeface="Gotham Book"/>
                <a:cs typeface="Gotham Book"/>
              </a:rPr>
              <a:t>the</a:t>
            </a:r>
            <a:r>
              <a:rPr sz="1200" b="0" spc="220" dirty="0">
                <a:solidFill>
                  <a:srgbClr val="000033"/>
                </a:solidFill>
                <a:latin typeface="Gotham Book"/>
                <a:cs typeface="Gotham Book"/>
              </a:rPr>
              <a:t> </a:t>
            </a:r>
            <a:r>
              <a:rPr sz="1200" b="0" spc="-20" dirty="0">
                <a:solidFill>
                  <a:srgbClr val="000033"/>
                </a:solidFill>
                <a:latin typeface="Gotham Book"/>
                <a:cs typeface="Gotham Book"/>
              </a:rPr>
              <a:t>same </a:t>
            </a:r>
            <a:r>
              <a:rPr sz="1200" b="0" dirty="0">
                <a:solidFill>
                  <a:srgbClr val="000033"/>
                </a:solidFill>
                <a:latin typeface="Gotham Book"/>
                <a:cs typeface="Gotham Book"/>
              </a:rPr>
              <a:t>independent</a:t>
            </a:r>
            <a:r>
              <a:rPr sz="1200" b="0" spc="-70" dirty="0">
                <a:solidFill>
                  <a:srgbClr val="000033"/>
                </a:solidFill>
                <a:latin typeface="Gotham Book"/>
                <a:cs typeface="Gotham Book"/>
              </a:rPr>
              <a:t> </a:t>
            </a:r>
            <a:r>
              <a:rPr sz="1200" b="0" dirty="0">
                <a:solidFill>
                  <a:srgbClr val="000033"/>
                </a:solidFill>
                <a:latin typeface="Gotham Book"/>
                <a:cs typeface="Gotham Book"/>
              </a:rPr>
              <a:t>agency</a:t>
            </a:r>
            <a:r>
              <a:rPr sz="1200" b="0" spc="-55" dirty="0">
                <a:solidFill>
                  <a:srgbClr val="000033"/>
                </a:solidFill>
                <a:latin typeface="Gotham Book"/>
                <a:cs typeface="Gotham Book"/>
              </a:rPr>
              <a:t> </a:t>
            </a:r>
            <a:r>
              <a:rPr sz="1200" b="0" spc="-10" dirty="0">
                <a:solidFill>
                  <a:srgbClr val="000033"/>
                </a:solidFill>
                <a:latin typeface="Gotham Book"/>
                <a:cs typeface="Gotham Book"/>
              </a:rPr>
              <a:t>provided</a:t>
            </a:r>
            <a:r>
              <a:rPr sz="1200" b="0" spc="-55" dirty="0">
                <a:solidFill>
                  <a:srgbClr val="000033"/>
                </a:solidFill>
                <a:latin typeface="Gotham Book"/>
                <a:cs typeface="Gotham Book"/>
              </a:rPr>
              <a:t> </a:t>
            </a:r>
            <a:r>
              <a:rPr sz="1200" b="0" dirty="0">
                <a:solidFill>
                  <a:srgbClr val="000033"/>
                </a:solidFill>
                <a:latin typeface="Gotham Book"/>
                <a:cs typeface="Gotham Book"/>
              </a:rPr>
              <a:t>an</a:t>
            </a:r>
            <a:r>
              <a:rPr sz="1200" b="0" spc="-55" dirty="0">
                <a:solidFill>
                  <a:srgbClr val="000033"/>
                </a:solidFill>
                <a:latin typeface="Gotham Book"/>
                <a:cs typeface="Gotham Book"/>
              </a:rPr>
              <a:t> </a:t>
            </a:r>
            <a:r>
              <a:rPr sz="1200" b="0" dirty="0">
                <a:solidFill>
                  <a:srgbClr val="000033"/>
                </a:solidFill>
                <a:latin typeface="Gotham Book"/>
                <a:cs typeface="Gotham Book"/>
              </a:rPr>
              <a:t>estimate</a:t>
            </a:r>
            <a:r>
              <a:rPr sz="1200" b="0" spc="-55" dirty="0">
                <a:solidFill>
                  <a:srgbClr val="000033"/>
                </a:solidFill>
                <a:latin typeface="Gotham Book"/>
                <a:cs typeface="Gotham Book"/>
              </a:rPr>
              <a:t> </a:t>
            </a:r>
            <a:r>
              <a:rPr sz="1200" b="0" dirty="0">
                <a:solidFill>
                  <a:srgbClr val="000033"/>
                </a:solidFill>
                <a:latin typeface="Gotham Book"/>
                <a:cs typeface="Gotham Book"/>
              </a:rPr>
              <a:t>of</a:t>
            </a:r>
            <a:r>
              <a:rPr sz="1200" b="0" spc="-55" dirty="0">
                <a:solidFill>
                  <a:srgbClr val="000033"/>
                </a:solidFill>
                <a:latin typeface="Gotham Book"/>
                <a:cs typeface="Gotham Book"/>
              </a:rPr>
              <a:t> </a:t>
            </a:r>
            <a:r>
              <a:rPr sz="1200" b="0" dirty="0">
                <a:solidFill>
                  <a:srgbClr val="000033"/>
                </a:solidFill>
                <a:latin typeface="Gotham Book"/>
                <a:cs typeface="Gotham Book"/>
              </a:rPr>
              <a:t>market</a:t>
            </a:r>
            <a:r>
              <a:rPr sz="1200" b="0" spc="-55" dirty="0">
                <a:solidFill>
                  <a:srgbClr val="000033"/>
                </a:solidFill>
                <a:latin typeface="Gotham Book"/>
                <a:cs typeface="Gotham Book"/>
              </a:rPr>
              <a:t> </a:t>
            </a:r>
            <a:r>
              <a:rPr sz="1200" b="0" dirty="0">
                <a:solidFill>
                  <a:srgbClr val="000033"/>
                </a:solidFill>
                <a:latin typeface="Gotham Book"/>
                <a:cs typeface="Gotham Book"/>
              </a:rPr>
              <a:t>value</a:t>
            </a:r>
            <a:r>
              <a:rPr sz="1200" b="0" spc="-55" dirty="0">
                <a:solidFill>
                  <a:srgbClr val="000033"/>
                </a:solidFill>
                <a:latin typeface="Gotham Book"/>
                <a:cs typeface="Gotham Book"/>
              </a:rPr>
              <a:t> </a:t>
            </a:r>
            <a:r>
              <a:rPr sz="1200" b="0" dirty="0">
                <a:solidFill>
                  <a:srgbClr val="000033"/>
                </a:solidFill>
                <a:latin typeface="Gotham Book"/>
                <a:cs typeface="Gotham Book"/>
              </a:rPr>
              <a:t>which</a:t>
            </a:r>
            <a:r>
              <a:rPr sz="1200" b="0" spc="-55" dirty="0">
                <a:solidFill>
                  <a:srgbClr val="000033"/>
                </a:solidFill>
                <a:latin typeface="Gotham Book"/>
                <a:cs typeface="Gotham Book"/>
              </a:rPr>
              <a:t> </a:t>
            </a:r>
            <a:r>
              <a:rPr sz="1200" b="0" dirty="0">
                <a:solidFill>
                  <a:srgbClr val="000033"/>
                </a:solidFill>
                <a:latin typeface="Gotham Book"/>
                <a:cs typeface="Gotham Book"/>
              </a:rPr>
              <a:t>was</a:t>
            </a:r>
            <a:r>
              <a:rPr sz="1200" b="0" spc="-55" dirty="0">
                <a:solidFill>
                  <a:srgbClr val="000033"/>
                </a:solidFill>
                <a:latin typeface="Gotham Book"/>
                <a:cs typeface="Gotham Book"/>
              </a:rPr>
              <a:t> </a:t>
            </a:r>
            <a:r>
              <a:rPr sz="1200" b="0" dirty="0">
                <a:solidFill>
                  <a:srgbClr val="000033"/>
                </a:solidFill>
                <a:latin typeface="Gotham Book"/>
                <a:cs typeface="Gotham Book"/>
              </a:rPr>
              <a:t>derived</a:t>
            </a:r>
            <a:r>
              <a:rPr sz="1200" b="0" spc="-55" dirty="0">
                <a:solidFill>
                  <a:srgbClr val="000033"/>
                </a:solidFill>
                <a:latin typeface="Gotham Book"/>
                <a:cs typeface="Gotham Book"/>
              </a:rPr>
              <a:t> </a:t>
            </a:r>
            <a:r>
              <a:rPr sz="1200" b="0" dirty="0">
                <a:solidFill>
                  <a:srgbClr val="000033"/>
                </a:solidFill>
                <a:latin typeface="Gotham Book"/>
                <a:cs typeface="Gotham Book"/>
              </a:rPr>
              <a:t>by</a:t>
            </a:r>
            <a:r>
              <a:rPr sz="1200" b="0" spc="-55" dirty="0">
                <a:solidFill>
                  <a:srgbClr val="000033"/>
                </a:solidFill>
                <a:latin typeface="Gotham Book"/>
                <a:cs typeface="Gotham Book"/>
              </a:rPr>
              <a:t> </a:t>
            </a:r>
            <a:r>
              <a:rPr sz="1200" b="0" dirty="0">
                <a:solidFill>
                  <a:srgbClr val="000033"/>
                </a:solidFill>
                <a:latin typeface="Gotham Book"/>
                <a:cs typeface="Gotham Book"/>
              </a:rPr>
              <a:t>an</a:t>
            </a:r>
            <a:r>
              <a:rPr sz="1200" b="0" spc="-55" dirty="0">
                <a:solidFill>
                  <a:srgbClr val="000033"/>
                </a:solidFill>
                <a:latin typeface="Gotham Book"/>
                <a:cs typeface="Gotham Book"/>
              </a:rPr>
              <a:t> </a:t>
            </a:r>
            <a:r>
              <a:rPr sz="1200" b="0" spc="-10" dirty="0">
                <a:solidFill>
                  <a:srgbClr val="000033"/>
                </a:solidFill>
                <a:latin typeface="Gotham Book"/>
                <a:cs typeface="Gotham Book"/>
              </a:rPr>
              <a:t>annual </a:t>
            </a:r>
            <a:r>
              <a:rPr sz="1200" b="0" dirty="0">
                <a:solidFill>
                  <a:srgbClr val="000033"/>
                </a:solidFill>
                <a:latin typeface="Gotham Book"/>
                <a:cs typeface="Gotham Book"/>
              </a:rPr>
              <a:t>updating</a:t>
            </a:r>
            <a:r>
              <a:rPr sz="1200" b="0" spc="15" dirty="0">
                <a:solidFill>
                  <a:srgbClr val="000033"/>
                </a:solidFill>
                <a:latin typeface="Gotham Book"/>
                <a:cs typeface="Gotham Book"/>
              </a:rPr>
              <a:t> </a:t>
            </a:r>
            <a:r>
              <a:rPr sz="1200" b="0" dirty="0">
                <a:solidFill>
                  <a:srgbClr val="000033"/>
                </a:solidFill>
                <a:latin typeface="Gotham Book"/>
                <a:cs typeface="Gotham Book"/>
              </a:rPr>
              <a:t>of</a:t>
            </a:r>
            <a:r>
              <a:rPr sz="1200" b="0" spc="15" dirty="0">
                <a:solidFill>
                  <a:srgbClr val="000033"/>
                </a:solidFill>
                <a:latin typeface="Gotham Book"/>
                <a:cs typeface="Gotham Book"/>
              </a:rPr>
              <a:t> </a:t>
            </a:r>
            <a:r>
              <a:rPr sz="1200" b="0" dirty="0">
                <a:solidFill>
                  <a:srgbClr val="000033"/>
                </a:solidFill>
                <a:latin typeface="Gotham Book"/>
                <a:cs typeface="Gotham Book"/>
              </a:rPr>
              <a:t>prior</a:t>
            </a:r>
            <a:r>
              <a:rPr sz="1200" b="0" spc="15" dirty="0">
                <a:solidFill>
                  <a:srgbClr val="000033"/>
                </a:solidFill>
                <a:latin typeface="Gotham Book"/>
                <a:cs typeface="Gotham Book"/>
              </a:rPr>
              <a:t> </a:t>
            </a:r>
            <a:r>
              <a:rPr sz="1200" b="0" dirty="0">
                <a:solidFill>
                  <a:srgbClr val="000033"/>
                </a:solidFill>
                <a:latin typeface="Gotham Book"/>
                <a:cs typeface="Gotham Book"/>
              </a:rPr>
              <a:t>appraised</a:t>
            </a:r>
            <a:r>
              <a:rPr sz="1200" b="0" spc="15" dirty="0">
                <a:solidFill>
                  <a:srgbClr val="000033"/>
                </a:solidFill>
                <a:latin typeface="Gotham Book"/>
                <a:cs typeface="Gotham Book"/>
              </a:rPr>
              <a:t> </a:t>
            </a:r>
            <a:r>
              <a:rPr sz="1200" b="0" dirty="0">
                <a:solidFill>
                  <a:srgbClr val="000033"/>
                </a:solidFill>
                <a:latin typeface="Gotham Book"/>
                <a:cs typeface="Gotham Book"/>
              </a:rPr>
              <a:t>values.</a:t>
            </a:r>
            <a:r>
              <a:rPr sz="1200" b="0" spc="15" dirty="0">
                <a:solidFill>
                  <a:srgbClr val="000033"/>
                </a:solidFill>
                <a:latin typeface="Gotham Book"/>
                <a:cs typeface="Gotham Book"/>
              </a:rPr>
              <a:t> </a:t>
            </a:r>
            <a:r>
              <a:rPr sz="1200" b="0" dirty="0">
                <a:solidFill>
                  <a:srgbClr val="000033"/>
                </a:solidFill>
                <a:latin typeface="Gotham Book"/>
                <a:cs typeface="Gotham Book"/>
              </a:rPr>
              <a:t>The</a:t>
            </a:r>
            <a:r>
              <a:rPr sz="1200" b="0" spc="20" dirty="0">
                <a:solidFill>
                  <a:srgbClr val="000033"/>
                </a:solidFill>
                <a:latin typeface="Gotham Book"/>
                <a:cs typeface="Gotham Book"/>
              </a:rPr>
              <a:t> </a:t>
            </a:r>
            <a:r>
              <a:rPr sz="1200" b="0" dirty="0">
                <a:solidFill>
                  <a:srgbClr val="000033"/>
                </a:solidFill>
                <a:latin typeface="Gotham Book"/>
                <a:cs typeface="Gotham Book"/>
              </a:rPr>
              <a:t>June</a:t>
            </a:r>
            <a:r>
              <a:rPr sz="1200" b="0" spc="15" dirty="0">
                <a:solidFill>
                  <a:srgbClr val="000033"/>
                </a:solidFill>
                <a:latin typeface="Gotham Book"/>
                <a:cs typeface="Gotham Book"/>
              </a:rPr>
              <a:t> </a:t>
            </a:r>
            <a:r>
              <a:rPr sz="1200" b="0" dirty="0">
                <a:solidFill>
                  <a:srgbClr val="000033"/>
                </a:solidFill>
                <a:latin typeface="Gotham Book"/>
                <a:cs typeface="Gotham Book"/>
              </a:rPr>
              <a:t>30,</a:t>
            </a:r>
            <a:r>
              <a:rPr sz="1200" b="0" spc="15" dirty="0">
                <a:solidFill>
                  <a:srgbClr val="000033"/>
                </a:solidFill>
                <a:latin typeface="Gotham Book"/>
                <a:cs typeface="Gotham Book"/>
              </a:rPr>
              <a:t> </a:t>
            </a:r>
            <a:r>
              <a:rPr sz="1200" b="0" dirty="0">
                <a:solidFill>
                  <a:srgbClr val="000033"/>
                </a:solidFill>
                <a:latin typeface="Gotham Book"/>
                <a:cs typeface="Gotham Book"/>
              </a:rPr>
              <a:t>2021</a:t>
            </a:r>
            <a:r>
              <a:rPr sz="1200" b="0" spc="15" dirty="0">
                <a:solidFill>
                  <a:srgbClr val="000033"/>
                </a:solidFill>
                <a:latin typeface="Gotham Book"/>
                <a:cs typeface="Gotham Book"/>
              </a:rPr>
              <a:t> </a:t>
            </a:r>
            <a:r>
              <a:rPr sz="1200" b="0" dirty="0">
                <a:solidFill>
                  <a:srgbClr val="000033"/>
                </a:solidFill>
                <a:latin typeface="Gotham Book"/>
                <a:cs typeface="Gotham Book"/>
              </a:rPr>
              <a:t>market</a:t>
            </a:r>
            <a:r>
              <a:rPr sz="1200" b="0" spc="15" dirty="0">
                <a:solidFill>
                  <a:srgbClr val="000033"/>
                </a:solidFill>
                <a:latin typeface="Gotham Book"/>
                <a:cs typeface="Gotham Book"/>
              </a:rPr>
              <a:t> </a:t>
            </a:r>
            <a:r>
              <a:rPr sz="1200" b="0" dirty="0">
                <a:solidFill>
                  <a:srgbClr val="000033"/>
                </a:solidFill>
                <a:latin typeface="Gotham Book"/>
                <a:cs typeface="Gotham Book"/>
              </a:rPr>
              <a:t>value</a:t>
            </a:r>
            <a:r>
              <a:rPr sz="1200" b="0" spc="20" dirty="0">
                <a:solidFill>
                  <a:srgbClr val="000033"/>
                </a:solidFill>
                <a:latin typeface="Gotham Book"/>
                <a:cs typeface="Gotham Book"/>
              </a:rPr>
              <a:t> </a:t>
            </a:r>
            <a:r>
              <a:rPr sz="1200" b="0" dirty="0">
                <a:solidFill>
                  <a:srgbClr val="000033"/>
                </a:solidFill>
                <a:latin typeface="Gotham Book"/>
                <a:cs typeface="Gotham Book"/>
              </a:rPr>
              <a:t>for</a:t>
            </a:r>
            <a:r>
              <a:rPr sz="1200" b="0" spc="15" dirty="0">
                <a:solidFill>
                  <a:srgbClr val="000033"/>
                </a:solidFill>
                <a:latin typeface="Gotham Book"/>
                <a:cs typeface="Gotham Book"/>
              </a:rPr>
              <a:t> </a:t>
            </a:r>
            <a:r>
              <a:rPr sz="1200" b="0" dirty="0">
                <a:solidFill>
                  <a:srgbClr val="000033"/>
                </a:solidFill>
                <a:latin typeface="Gotham Book"/>
                <a:cs typeface="Gotham Book"/>
              </a:rPr>
              <a:t>each</a:t>
            </a:r>
            <a:r>
              <a:rPr sz="1200" b="0" spc="15" dirty="0">
                <a:solidFill>
                  <a:srgbClr val="000033"/>
                </a:solidFill>
                <a:latin typeface="Gotham Book"/>
                <a:cs typeface="Gotham Book"/>
              </a:rPr>
              <a:t> </a:t>
            </a:r>
            <a:r>
              <a:rPr sz="1200" b="0" dirty="0">
                <a:solidFill>
                  <a:srgbClr val="000033"/>
                </a:solidFill>
                <a:latin typeface="Gotham Book"/>
                <a:cs typeface="Gotham Book"/>
              </a:rPr>
              <a:t>specific</a:t>
            </a:r>
            <a:r>
              <a:rPr sz="1200" b="0" spc="15" dirty="0">
                <a:solidFill>
                  <a:srgbClr val="000033"/>
                </a:solidFill>
                <a:latin typeface="Gotham Book"/>
                <a:cs typeface="Gotham Book"/>
              </a:rPr>
              <a:t> </a:t>
            </a:r>
            <a:r>
              <a:rPr sz="1200" b="0" spc="-20" dirty="0">
                <a:solidFill>
                  <a:srgbClr val="000033"/>
                </a:solidFill>
                <a:latin typeface="Gotham Book"/>
                <a:cs typeface="Gotham Book"/>
              </a:rPr>
              <a:t>farm </a:t>
            </a:r>
            <a:r>
              <a:rPr sz="1200" b="0" dirty="0">
                <a:solidFill>
                  <a:srgbClr val="000033"/>
                </a:solidFill>
                <a:latin typeface="Gotham Book"/>
                <a:cs typeface="Gotham Book"/>
              </a:rPr>
              <a:t>is</a:t>
            </a:r>
            <a:r>
              <a:rPr sz="1200" b="0" spc="-20" dirty="0">
                <a:solidFill>
                  <a:srgbClr val="000033"/>
                </a:solidFill>
                <a:latin typeface="Gotham Book"/>
                <a:cs typeface="Gotham Book"/>
              </a:rPr>
              <a:t> </a:t>
            </a:r>
            <a:r>
              <a:rPr sz="1200" b="0" dirty="0">
                <a:solidFill>
                  <a:srgbClr val="000033"/>
                </a:solidFill>
                <a:latin typeface="Gotham Book"/>
                <a:cs typeface="Gotham Book"/>
              </a:rPr>
              <a:t>shown</a:t>
            </a:r>
            <a:r>
              <a:rPr sz="1200" b="0" spc="-10" dirty="0">
                <a:solidFill>
                  <a:srgbClr val="000033"/>
                </a:solidFill>
                <a:latin typeface="Gotham Book"/>
                <a:cs typeface="Gotham Book"/>
              </a:rPr>
              <a:t> </a:t>
            </a:r>
            <a:r>
              <a:rPr sz="1200" b="0" dirty="0">
                <a:solidFill>
                  <a:srgbClr val="000033"/>
                </a:solidFill>
                <a:latin typeface="Gotham Book"/>
                <a:cs typeface="Gotham Book"/>
              </a:rPr>
              <a:t>in</a:t>
            </a:r>
            <a:r>
              <a:rPr sz="1200" b="0" spc="-10" dirty="0">
                <a:solidFill>
                  <a:srgbClr val="000033"/>
                </a:solidFill>
                <a:latin typeface="Gotham Book"/>
                <a:cs typeface="Gotham Book"/>
              </a:rPr>
              <a:t> </a:t>
            </a:r>
            <a:r>
              <a:rPr sz="1200" b="0" dirty="0">
                <a:solidFill>
                  <a:srgbClr val="000033"/>
                </a:solidFill>
                <a:latin typeface="Gotham Book"/>
                <a:cs typeface="Gotham Book"/>
              </a:rPr>
              <a:t>the</a:t>
            </a:r>
            <a:r>
              <a:rPr sz="1200" b="0" spc="-10" dirty="0">
                <a:solidFill>
                  <a:srgbClr val="000033"/>
                </a:solidFill>
                <a:latin typeface="Gotham Book"/>
                <a:cs typeface="Gotham Book"/>
              </a:rPr>
              <a:t> </a:t>
            </a:r>
            <a:r>
              <a:rPr sz="1200" b="0" dirty="0">
                <a:solidFill>
                  <a:srgbClr val="000033"/>
                </a:solidFill>
                <a:latin typeface="Gotham Book"/>
                <a:cs typeface="Gotham Book"/>
              </a:rPr>
              <a:t>Summary</a:t>
            </a:r>
            <a:r>
              <a:rPr sz="1200" b="0" spc="-10" dirty="0">
                <a:solidFill>
                  <a:srgbClr val="000033"/>
                </a:solidFill>
                <a:latin typeface="Gotham Book"/>
                <a:cs typeface="Gotham Book"/>
              </a:rPr>
              <a:t> </a:t>
            </a:r>
            <a:r>
              <a:rPr sz="1200" b="0" dirty="0">
                <a:solidFill>
                  <a:srgbClr val="000033"/>
                </a:solidFill>
                <a:latin typeface="Gotham Book"/>
                <a:cs typeface="Gotham Book"/>
              </a:rPr>
              <a:t>Reports</a:t>
            </a:r>
            <a:r>
              <a:rPr sz="1200" b="0" spc="-10" dirty="0">
                <a:solidFill>
                  <a:srgbClr val="000033"/>
                </a:solidFill>
                <a:latin typeface="Gotham Book"/>
                <a:cs typeface="Gotham Book"/>
              </a:rPr>
              <a:t> </a:t>
            </a:r>
            <a:r>
              <a:rPr sz="1200" b="0" dirty="0">
                <a:solidFill>
                  <a:srgbClr val="000033"/>
                </a:solidFill>
                <a:latin typeface="Gotham Book"/>
                <a:cs typeface="Gotham Book"/>
              </a:rPr>
              <a:t>of</a:t>
            </a:r>
            <a:r>
              <a:rPr sz="1200" b="0" spc="-10" dirty="0">
                <a:solidFill>
                  <a:srgbClr val="000033"/>
                </a:solidFill>
                <a:latin typeface="Gotham Book"/>
                <a:cs typeface="Gotham Book"/>
              </a:rPr>
              <a:t> </a:t>
            </a:r>
            <a:r>
              <a:rPr sz="1200" b="0" dirty="0">
                <a:solidFill>
                  <a:srgbClr val="000033"/>
                </a:solidFill>
                <a:latin typeface="Gotham Book"/>
                <a:cs typeface="Gotham Book"/>
              </a:rPr>
              <a:t>Individual</a:t>
            </a:r>
            <a:r>
              <a:rPr sz="1200" b="0" spc="-10" dirty="0">
                <a:solidFill>
                  <a:srgbClr val="000033"/>
                </a:solidFill>
                <a:latin typeface="Gotham Book"/>
                <a:cs typeface="Gotham Book"/>
              </a:rPr>
              <a:t> </a:t>
            </a:r>
            <a:r>
              <a:rPr sz="1200" b="0" dirty="0">
                <a:solidFill>
                  <a:srgbClr val="000033"/>
                </a:solidFill>
                <a:latin typeface="Gotham Book"/>
                <a:cs typeface="Gotham Book"/>
              </a:rPr>
              <a:t>Endowment</a:t>
            </a:r>
            <a:r>
              <a:rPr sz="1200" b="0" spc="-5" dirty="0">
                <a:solidFill>
                  <a:srgbClr val="000033"/>
                </a:solidFill>
                <a:latin typeface="Gotham Book"/>
                <a:cs typeface="Gotham Book"/>
              </a:rPr>
              <a:t> </a:t>
            </a:r>
            <a:r>
              <a:rPr sz="1200" b="0" spc="-10" dirty="0">
                <a:solidFill>
                  <a:srgbClr val="000033"/>
                </a:solidFill>
                <a:latin typeface="Gotham Book"/>
                <a:cs typeface="Gotham Book"/>
              </a:rPr>
              <a:t>Farms.</a:t>
            </a:r>
            <a:endParaRPr sz="1200">
              <a:latin typeface="Gotham Book"/>
              <a:cs typeface="Gotham Book"/>
            </a:endParaRPr>
          </a:p>
          <a:p>
            <a:pPr>
              <a:lnSpc>
                <a:spcPct val="100000"/>
              </a:lnSpc>
              <a:spcBef>
                <a:spcPts val="35"/>
              </a:spcBef>
            </a:pPr>
            <a:endParaRPr sz="1050">
              <a:latin typeface="Gotham Book"/>
              <a:cs typeface="Gotham Book"/>
            </a:endParaRPr>
          </a:p>
          <a:p>
            <a:pPr marL="12700" marR="5715" algn="just">
              <a:lnSpc>
                <a:spcPts val="1300"/>
              </a:lnSpc>
            </a:pPr>
            <a:r>
              <a:rPr sz="1200" b="0" dirty="0">
                <a:solidFill>
                  <a:srgbClr val="000033"/>
                </a:solidFill>
                <a:latin typeface="Gotham Book"/>
                <a:cs typeface="Gotham Book"/>
              </a:rPr>
              <a:t>As</a:t>
            </a:r>
            <a:r>
              <a:rPr sz="1200" b="0" spc="100" dirty="0">
                <a:solidFill>
                  <a:srgbClr val="000033"/>
                </a:solidFill>
                <a:latin typeface="Gotham Book"/>
                <a:cs typeface="Gotham Book"/>
              </a:rPr>
              <a:t> </a:t>
            </a:r>
            <a:r>
              <a:rPr sz="1200" b="0" dirty="0">
                <a:solidFill>
                  <a:srgbClr val="000033"/>
                </a:solidFill>
                <a:latin typeface="Gotham Book"/>
                <a:cs typeface="Gotham Book"/>
              </a:rPr>
              <a:t>with</a:t>
            </a:r>
            <a:r>
              <a:rPr sz="1200" b="0" spc="105" dirty="0">
                <a:solidFill>
                  <a:srgbClr val="000033"/>
                </a:solidFill>
                <a:latin typeface="Gotham Book"/>
                <a:cs typeface="Gotham Book"/>
              </a:rPr>
              <a:t> </a:t>
            </a:r>
            <a:r>
              <a:rPr sz="1200" b="0" dirty="0">
                <a:solidFill>
                  <a:srgbClr val="000033"/>
                </a:solidFill>
                <a:latin typeface="Gotham Book"/>
                <a:cs typeface="Gotham Book"/>
              </a:rPr>
              <a:t>most</a:t>
            </a:r>
            <a:r>
              <a:rPr sz="1200" b="0" spc="105" dirty="0">
                <a:solidFill>
                  <a:srgbClr val="000033"/>
                </a:solidFill>
                <a:latin typeface="Gotham Book"/>
                <a:cs typeface="Gotham Book"/>
              </a:rPr>
              <a:t> </a:t>
            </a:r>
            <a:r>
              <a:rPr sz="1200" b="0" dirty="0">
                <a:solidFill>
                  <a:srgbClr val="000033"/>
                </a:solidFill>
                <a:latin typeface="Gotham Book"/>
                <a:cs typeface="Gotham Book"/>
              </a:rPr>
              <a:t>real</a:t>
            </a:r>
            <a:r>
              <a:rPr sz="1200" b="0" spc="105" dirty="0">
                <a:solidFill>
                  <a:srgbClr val="000033"/>
                </a:solidFill>
                <a:latin typeface="Gotham Book"/>
                <a:cs typeface="Gotham Book"/>
              </a:rPr>
              <a:t> </a:t>
            </a:r>
            <a:r>
              <a:rPr sz="1200" b="0" dirty="0">
                <a:solidFill>
                  <a:srgbClr val="000033"/>
                </a:solidFill>
                <a:latin typeface="Gotham Book"/>
                <a:cs typeface="Gotham Book"/>
              </a:rPr>
              <a:t>estate</a:t>
            </a:r>
            <a:r>
              <a:rPr sz="1200" b="0" spc="105" dirty="0">
                <a:solidFill>
                  <a:srgbClr val="000033"/>
                </a:solidFill>
                <a:latin typeface="Gotham Book"/>
                <a:cs typeface="Gotham Book"/>
              </a:rPr>
              <a:t> </a:t>
            </a:r>
            <a:r>
              <a:rPr sz="1200" b="0" dirty="0">
                <a:solidFill>
                  <a:srgbClr val="000033"/>
                </a:solidFill>
                <a:latin typeface="Gotham Book"/>
                <a:cs typeface="Gotham Book"/>
              </a:rPr>
              <a:t>assets,</a:t>
            </a:r>
            <a:r>
              <a:rPr sz="1200" b="0" spc="100" dirty="0">
                <a:solidFill>
                  <a:srgbClr val="000033"/>
                </a:solidFill>
                <a:latin typeface="Gotham Book"/>
                <a:cs typeface="Gotham Book"/>
              </a:rPr>
              <a:t> </a:t>
            </a:r>
            <a:r>
              <a:rPr sz="1200" b="0" dirty="0">
                <a:solidFill>
                  <a:srgbClr val="000033"/>
                </a:solidFill>
                <a:latin typeface="Gotham Book"/>
                <a:cs typeface="Gotham Book"/>
              </a:rPr>
              <a:t>financial</a:t>
            </a:r>
            <a:r>
              <a:rPr sz="1200" b="0" spc="105" dirty="0">
                <a:solidFill>
                  <a:srgbClr val="000033"/>
                </a:solidFill>
                <a:latin typeface="Gotham Book"/>
                <a:cs typeface="Gotham Book"/>
              </a:rPr>
              <a:t> </a:t>
            </a:r>
            <a:r>
              <a:rPr sz="1200" b="0" dirty="0">
                <a:solidFill>
                  <a:srgbClr val="000033"/>
                </a:solidFill>
                <a:latin typeface="Gotham Book"/>
                <a:cs typeface="Gotham Book"/>
              </a:rPr>
              <a:t>performance</a:t>
            </a:r>
            <a:r>
              <a:rPr sz="1200" b="0" spc="105" dirty="0">
                <a:solidFill>
                  <a:srgbClr val="000033"/>
                </a:solidFill>
                <a:latin typeface="Gotham Book"/>
                <a:cs typeface="Gotham Book"/>
              </a:rPr>
              <a:t> </a:t>
            </a:r>
            <a:r>
              <a:rPr sz="1200" b="0" dirty="0">
                <a:solidFill>
                  <a:srgbClr val="000033"/>
                </a:solidFill>
                <a:latin typeface="Gotham Book"/>
                <a:cs typeface="Gotham Book"/>
              </a:rPr>
              <a:t>is</a:t>
            </a:r>
            <a:r>
              <a:rPr sz="1200" b="0" spc="105" dirty="0">
                <a:solidFill>
                  <a:srgbClr val="000033"/>
                </a:solidFill>
                <a:latin typeface="Gotham Book"/>
                <a:cs typeface="Gotham Book"/>
              </a:rPr>
              <a:t> </a:t>
            </a:r>
            <a:r>
              <a:rPr sz="1200" b="0" dirty="0">
                <a:solidFill>
                  <a:srgbClr val="000033"/>
                </a:solidFill>
                <a:latin typeface="Gotham Book"/>
                <a:cs typeface="Gotham Book"/>
              </a:rPr>
              <a:t>estimated</a:t>
            </a:r>
            <a:r>
              <a:rPr sz="1200" b="0" spc="105" dirty="0">
                <a:solidFill>
                  <a:srgbClr val="000033"/>
                </a:solidFill>
                <a:latin typeface="Gotham Book"/>
                <a:cs typeface="Gotham Book"/>
              </a:rPr>
              <a:t> </a:t>
            </a:r>
            <a:r>
              <a:rPr sz="1200" b="0" dirty="0">
                <a:solidFill>
                  <a:srgbClr val="000033"/>
                </a:solidFill>
                <a:latin typeface="Gotham Book"/>
                <a:cs typeface="Gotham Book"/>
              </a:rPr>
              <a:t>with</a:t>
            </a:r>
            <a:r>
              <a:rPr sz="1200" b="0" spc="105" dirty="0">
                <a:solidFill>
                  <a:srgbClr val="000033"/>
                </a:solidFill>
                <a:latin typeface="Gotham Book"/>
                <a:cs typeface="Gotham Book"/>
              </a:rPr>
              <a:t> </a:t>
            </a:r>
            <a:r>
              <a:rPr sz="1200" b="0" spc="-10" dirty="0">
                <a:solidFill>
                  <a:srgbClr val="000033"/>
                </a:solidFill>
                <a:latin typeface="Gotham Book"/>
                <a:cs typeface="Gotham Book"/>
              </a:rPr>
              <a:t>appraisal-based </a:t>
            </a:r>
            <a:r>
              <a:rPr sz="1200" b="0" dirty="0">
                <a:solidFill>
                  <a:srgbClr val="000033"/>
                </a:solidFill>
                <a:latin typeface="Gotham Book"/>
                <a:cs typeface="Gotham Book"/>
              </a:rPr>
              <a:t>returns.</a:t>
            </a:r>
            <a:r>
              <a:rPr sz="1200" b="0" spc="90" dirty="0">
                <a:solidFill>
                  <a:srgbClr val="000033"/>
                </a:solidFill>
                <a:latin typeface="Gotham Book"/>
                <a:cs typeface="Gotham Book"/>
              </a:rPr>
              <a:t> </a:t>
            </a:r>
            <a:r>
              <a:rPr sz="1200" b="0" dirty="0">
                <a:solidFill>
                  <a:srgbClr val="000033"/>
                </a:solidFill>
                <a:latin typeface="Gotham Book"/>
                <a:cs typeface="Gotham Book"/>
              </a:rPr>
              <a:t>Professional</a:t>
            </a:r>
            <a:r>
              <a:rPr sz="1200" b="0" spc="95" dirty="0">
                <a:solidFill>
                  <a:srgbClr val="000033"/>
                </a:solidFill>
                <a:latin typeface="Gotham Book"/>
                <a:cs typeface="Gotham Book"/>
              </a:rPr>
              <a:t> </a:t>
            </a:r>
            <a:r>
              <a:rPr sz="1200" b="0" dirty="0">
                <a:solidFill>
                  <a:srgbClr val="000033"/>
                </a:solidFill>
                <a:latin typeface="Gotham Book"/>
                <a:cs typeface="Gotham Book"/>
              </a:rPr>
              <a:t>appraisal</a:t>
            </a:r>
            <a:r>
              <a:rPr sz="1200" b="0" spc="95" dirty="0">
                <a:solidFill>
                  <a:srgbClr val="000033"/>
                </a:solidFill>
                <a:latin typeface="Gotham Book"/>
                <a:cs typeface="Gotham Book"/>
              </a:rPr>
              <a:t> </a:t>
            </a:r>
            <a:r>
              <a:rPr sz="1200" b="0" dirty="0">
                <a:solidFill>
                  <a:srgbClr val="000033"/>
                </a:solidFill>
                <a:latin typeface="Gotham Book"/>
                <a:cs typeface="Gotham Book"/>
              </a:rPr>
              <a:t>methods</a:t>
            </a:r>
            <a:r>
              <a:rPr sz="1200" b="0" spc="95" dirty="0">
                <a:solidFill>
                  <a:srgbClr val="000033"/>
                </a:solidFill>
                <a:latin typeface="Gotham Book"/>
                <a:cs typeface="Gotham Book"/>
              </a:rPr>
              <a:t> </a:t>
            </a:r>
            <a:r>
              <a:rPr sz="1200" b="0" dirty="0">
                <a:solidFill>
                  <a:srgbClr val="000033"/>
                </a:solidFill>
                <a:latin typeface="Gotham Book"/>
                <a:cs typeface="Gotham Book"/>
              </a:rPr>
              <a:t>are</a:t>
            </a:r>
            <a:r>
              <a:rPr sz="1200" b="0" spc="90" dirty="0">
                <a:solidFill>
                  <a:srgbClr val="000033"/>
                </a:solidFill>
                <a:latin typeface="Gotham Book"/>
                <a:cs typeface="Gotham Book"/>
              </a:rPr>
              <a:t> </a:t>
            </a:r>
            <a:r>
              <a:rPr sz="1200" b="0" dirty="0">
                <a:solidFill>
                  <a:srgbClr val="000033"/>
                </a:solidFill>
                <a:latin typeface="Gotham Book"/>
                <a:cs typeface="Gotham Book"/>
              </a:rPr>
              <a:t>used</a:t>
            </a:r>
            <a:r>
              <a:rPr sz="1200" b="0" spc="95" dirty="0">
                <a:solidFill>
                  <a:srgbClr val="000033"/>
                </a:solidFill>
                <a:latin typeface="Gotham Book"/>
                <a:cs typeface="Gotham Book"/>
              </a:rPr>
              <a:t> </a:t>
            </a:r>
            <a:r>
              <a:rPr sz="1200" b="0" dirty="0">
                <a:solidFill>
                  <a:srgbClr val="000033"/>
                </a:solidFill>
                <a:latin typeface="Gotham Book"/>
                <a:cs typeface="Gotham Book"/>
              </a:rPr>
              <a:t>for</a:t>
            </a:r>
            <a:r>
              <a:rPr sz="1200" b="0" spc="95" dirty="0">
                <a:solidFill>
                  <a:srgbClr val="000033"/>
                </a:solidFill>
                <a:latin typeface="Gotham Book"/>
                <a:cs typeface="Gotham Book"/>
              </a:rPr>
              <a:t> </a:t>
            </a:r>
            <a:r>
              <a:rPr sz="1200" b="0" dirty="0">
                <a:solidFill>
                  <a:srgbClr val="000033"/>
                </a:solidFill>
                <a:latin typeface="Gotham Book"/>
                <a:cs typeface="Gotham Book"/>
              </a:rPr>
              <a:t>beginning</a:t>
            </a:r>
            <a:r>
              <a:rPr sz="1200" b="0" spc="95" dirty="0">
                <a:solidFill>
                  <a:srgbClr val="000033"/>
                </a:solidFill>
                <a:latin typeface="Gotham Book"/>
                <a:cs typeface="Gotham Book"/>
              </a:rPr>
              <a:t> </a:t>
            </a:r>
            <a:r>
              <a:rPr sz="1200" b="0" dirty="0">
                <a:solidFill>
                  <a:srgbClr val="000033"/>
                </a:solidFill>
                <a:latin typeface="Gotham Book"/>
                <a:cs typeface="Gotham Book"/>
              </a:rPr>
              <a:t>and</a:t>
            </a:r>
            <a:r>
              <a:rPr sz="1200" b="0" spc="90" dirty="0">
                <a:solidFill>
                  <a:srgbClr val="000033"/>
                </a:solidFill>
                <a:latin typeface="Gotham Book"/>
                <a:cs typeface="Gotham Book"/>
              </a:rPr>
              <a:t> </a:t>
            </a:r>
            <a:r>
              <a:rPr sz="1200" b="0" dirty="0">
                <a:solidFill>
                  <a:srgbClr val="000033"/>
                </a:solidFill>
                <a:latin typeface="Gotham Book"/>
                <a:cs typeface="Gotham Book"/>
              </a:rPr>
              <a:t>ending</a:t>
            </a:r>
            <a:r>
              <a:rPr sz="1200" b="0" spc="95" dirty="0">
                <a:solidFill>
                  <a:srgbClr val="000033"/>
                </a:solidFill>
                <a:latin typeface="Gotham Book"/>
                <a:cs typeface="Gotham Book"/>
              </a:rPr>
              <a:t> </a:t>
            </a:r>
            <a:r>
              <a:rPr sz="1200" b="0" dirty="0">
                <a:solidFill>
                  <a:srgbClr val="000033"/>
                </a:solidFill>
                <a:latin typeface="Gotham Book"/>
                <a:cs typeface="Gotham Book"/>
              </a:rPr>
              <a:t>values</a:t>
            </a:r>
            <a:r>
              <a:rPr sz="1200" b="0" spc="95" dirty="0">
                <a:solidFill>
                  <a:srgbClr val="000033"/>
                </a:solidFill>
                <a:latin typeface="Gotham Book"/>
                <a:cs typeface="Gotham Book"/>
              </a:rPr>
              <a:t> </a:t>
            </a:r>
            <a:r>
              <a:rPr sz="1200" b="0" dirty="0">
                <a:solidFill>
                  <a:srgbClr val="000033"/>
                </a:solidFill>
                <a:latin typeface="Gotham Book"/>
                <a:cs typeface="Gotham Book"/>
              </a:rPr>
              <a:t>of</a:t>
            </a:r>
            <a:r>
              <a:rPr sz="1200" b="0" spc="95" dirty="0">
                <a:solidFill>
                  <a:srgbClr val="000033"/>
                </a:solidFill>
                <a:latin typeface="Gotham Book"/>
                <a:cs typeface="Gotham Book"/>
              </a:rPr>
              <a:t> </a:t>
            </a:r>
            <a:r>
              <a:rPr sz="1200" b="0" spc="-25" dirty="0">
                <a:solidFill>
                  <a:srgbClr val="000033"/>
                </a:solidFill>
                <a:latin typeface="Gotham Book"/>
                <a:cs typeface="Gotham Book"/>
              </a:rPr>
              <a:t>the </a:t>
            </a:r>
            <a:r>
              <a:rPr sz="1200" b="0" dirty="0">
                <a:solidFill>
                  <a:srgbClr val="000033"/>
                </a:solidFill>
                <a:latin typeface="Gotham Book"/>
                <a:cs typeface="Gotham Book"/>
              </a:rPr>
              <a:t>farms.</a:t>
            </a:r>
            <a:r>
              <a:rPr sz="1200" b="0" spc="-70" dirty="0">
                <a:solidFill>
                  <a:srgbClr val="000033"/>
                </a:solidFill>
                <a:latin typeface="Gotham Book"/>
                <a:cs typeface="Gotham Book"/>
              </a:rPr>
              <a:t> </a:t>
            </a:r>
            <a:r>
              <a:rPr sz="1200" b="0" dirty="0">
                <a:solidFill>
                  <a:srgbClr val="000033"/>
                </a:solidFill>
                <a:latin typeface="Gotham Book"/>
                <a:cs typeface="Gotham Book"/>
              </a:rPr>
              <a:t>On</a:t>
            </a:r>
            <a:r>
              <a:rPr sz="1200" b="0" spc="-55" dirty="0">
                <a:solidFill>
                  <a:srgbClr val="000033"/>
                </a:solidFill>
                <a:latin typeface="Gotham Book"/>
                <a:cs typeface="Gotham Book"/>
              </a:rPr>
              <a:t> </a:t>
            </a:r>
            <a:r>
              <a:rPr sz="1200" b="0" dirty="0">
                <a:solidFill>
                  <a:srgbClr val="000033"/>
                </a:solidFill>
                <a:latin typeface="Gotham Book"/>
                <a:cs typeface="Gotham Book"/>
              </a:rPr>
              <a:t>occasion,</a:t>
            </a:r>
            <a:r>
              <a:rPr sz="1200" b="0" spc="-60" dirty="0">
                <a:solidFill>
                  <a:srgbClr val="000033"/>
                </a:solidFill>
                <a:latin typeface="Gotham Book"/>
                <a:cs typeface="Gotham Book"/>
              </a:rPr>
              <a:t> </a:t>
            </a:r>
            <a:r>
              <a:rPr sz="1200" b="0" dirty="0">
                <a:solidFill>
                  <a:srgbClr val="000033"/>
                </a:solidFill>
                <a:latin typeface="Gotham Book"/>
                <a:cs typeface="Gotham Book"/>
              </a:rPr>
              <a:t>annual</a:t>
            </a:r>
            <a:r>
              <a:rPr sz="1200" b="0" spc="-55" dirty="0">
                <a:solidFill>
                  <a:srgbClr val="000033"/>
                </a:solidFill>
                <a:latin typeface="Gotham Book"/>
                <a:cs typeface="Gotham Book"/>
              </a:rPr>
              <a:t> </a:t>
            </a:r>
            <a:r>
              <a:rPr sz="1200" b="0" spc="-10" dirty="0">
                <a:solidFill>
                  <a:srgbClr val="000033"/>
                </a:solidFill>
                <a:latin typeface="Gotham Book"/>
                <a:cs typeface="Gotham Book"/>
              </a:rPr>
              <a:t>appraisal-</a:t>
            </a:r>
            <a:r>
              <a:rPr sz="1200" b="0" dirty="0">
                <a:solidFill>
                  <a:srgbClr val="000033"/>
                </a:solidFill>
                <a:latin typeface="Gotham Book"/>
                <a:cs typeface="Gotham Book"/>
              </a:rPr>
              <a:t>based</a:t>
            </a:r>
            <a:r>
              <a:rPr sz="1200" b="0" spc="-55" dirty="0">
                <a:solidFill>
                  <a:srgbClr val="000033"/>
                </a:solidFill>
                <a:latin typeface="Gotham Book"/>
                <a:cs typeface="Gotham Book"/>
              </a:rPr>
              <a:t> </a:t>
            </a:r>
            <a:r>
              <a:rPr sz="1200" b="0" dirty="0">
                <a:solidFill>
                  <a:srgbClr val="000033"/>
                </a:solidFill>
                <a:latin typeface="Gotham Book"/>
                <a:cs typeface="Gotham Book"/>
              </a:rPr>
              <a:t>returns</a:t>
            </a:r>
            <a:r>
              <a:rPr sz="1200" b="0" spc="-60" dirty="0">
                <a:solidFill>
                  <a:srgbClr val="000033"/>
                </a:solidFill>
                <a:latin typeface="Gotham Book"/>
                <a:cs typeface="Gotham Book"/>
              </a:rPr>
              <a:t> </a:t>
            </a:r>
            <a:r>
              <a:rPr sz="1200" b="0" dirty="0">
                <a:solidFill>
                  <a:srgbClr val="000033"/>
                </a:solidFill>
                <a:latin typeface="Gotham Book"/>
                <a:cs typeface="Gotham Book"/>
              </a:rPr>
              <a:t>may</a:t>
            </a:r>
            <a:r>
              <a:rPr sz="1200" b="0" spc="-55" dirty="0">
                <a:solidFill>
                  <a:srgbClr val="000033"/>
                </a:solidFill>
                <a:latin typeface="Gotham Book"/>
                <a:cs typeface="Gotham Book"/>
              </a:rPr>
              <a:t> </a:t>
            </a:r>
            <a:r>
              <a:rPr sz="1200" b="0" dirty="0">
                <a:solidFill>
                  <a:srgbClr val="000033"/>
                </a:solidFill>
                <a:latin typeface="Gotham Book"/>
                <a:cs typeface="Gotham Book"/>
              </a:rPr>
              <a:t>actually</a:t>
            </a:r>
            <a:r>
              <a:rPr sz="1200" b="0" spc="-60" dirty="0">
                <a:solidFill>
                  <a:srgbClr val="000033"/>
                </a:solidFill>
                <a:latin typeface="Gotham Book"/>
                <a:cs typeface="Gotham Book"/>
              </a:rPr>
              <a:t> </a:t>
            </a:r>
            <a:r>
              <a:rPr sz="1200" b="0" dirty="0">
                <a:solidFill>
                  <a:srgbClr val="000033"/>
                </a:solidFill>
                <a:latin typeface="Gotham Book"/>
                <a:cs typeface="Gotham Book"/>
              </a:rPr>
              <a:t>reflect</a:t>
            </a:r>
            <a:r>
              <a:rPr sz="1200" b="0" spc="-55" dirty="0">
                <a:solidFill>
                  <a:srgbClr val="000033"/>
                </a:solidFill>
                <a:latin typeface="Gotham Book"/>
                <a:cs typeface="Gotham Book"/>
              </a:rPr>
              <a:t> </a:t>
            </a:r>
            <a:r>
              <a:rPr sz="1200" b="0" spc="-10" dirty="0">
                <a:solidFill>
                  <a:srgbClr val="000033"/>
                </a:solidFill>
                <a:latin typeface="Gotham Book"/>
                <a:cs typeface="Gotham Book"/>
              </a:rPr>
              <a:t>multi-year</a:t>
            </a:r>
            <a:r>
              <a:rPr sz="1200" b="0" spc="-55" dirty="0">
                <a:solidFill>
                  <a:srgbClr val="000033"/>
                </a:solidFill>
                <a:latin typeface="Gotham Book"/>
                <a:cs typeface="Gotham Book"/>
              </a:rPr>
              <a:t> </a:t>
            </a:r>
            <a:r>
              <a:rPr sz="1200" b="0" spc="-10" dirty="0">
                <a:solidFill>
                  <a:srgbClr val="000033"/>
                </a:solidFill>
                <a:latin typeface="Gotham Book"/>
                <a:cs typeface="Gotham Book"/>
              </a:rPr>
              <a:t>changes </a:t>
            </a:r>
            <a:r>
              <a:rPr sz="1200" b="0" dirty="0">
                <a:solidFill>
                  <a:srgbClr val="000033"/>
                </a:solidFill>
                <a:latin typeface="Gotham Book"/>
                <a:cs typeface="Gotham Book"/>
              </a:rPr>
              <a:t>or</a:t>
            </a:r>
            <a:r>
              <a:rPr sz="1200" b="0" spc="90" dirty="0">
                <a:solidFill>
                  <a:srgbClr val="000033"/>
                </a:solidFill>
                <a:latin typeface="Gotham Book"/>
                <a:cs typeface="Gotham Book"/>
              </a:rPr>
              <a:t> </a:t>
            </a:r>
            <a:r>
              <a:rPr sz="1200" b="0" dirty="0">
                <a:solidFill>
                  <a:srgbClr val="000033"/>
                </a:solidFill>
                <a:latin typeface="Gotham Book"/>
                <a:cs typeface="Gotham Book"/>
              </a:rPr>
              <a:t>idiosyncratic,</a:t>
            </a:r>
            <a:r>
              <a:rPr sz="1200" b="0" spc="90" dirty="0">
                <a:solidFill>
                  <a:srgbClr val="000033"/>
                </a:solidFill>
                <a:latin typeface="Gotham Book"/>
                <a:cs typeface="Gotham Book"/>
              </a:rPr>
              <a:t> </a:t>
            </a:r>
            <a:r>
              <a:rPr sz="1200" b="0" dirty="0">
                <a:solidFill>
                  <a:srgbClr val="000033"/>
                </a:solidFill>
                <a:latin typeface="Gotham Book"/>
                <a:cs typeface="Gotham Book"/>
              </a:rPr>
              <a:t>local</a:t>
            </a:r>
            <a:r>
              <a:rPr sz="1200" b="0" spc="90" dirty="0">
                <a:solidFill>
                  <a:srgbClr val="000033"/>
                </a:solidFill>
                <a:latin typeface="Gotham Book"/>
                <a:cs typeface="Gotham Book"/>
              </a:rPr>
              <a:t> </a:t>
            </a:r>
            <a:r>
              <a:rPr sz="1200" b="0" dirty="0">
                <a:solidFill>
                  <a:srgbClr val="000033"/>
                </a:solidFill>
                <a:latin typeface="Gotham Book"/>
                <a:cs typeface="Gotham Book"/>
              </a:rPr>
              <a:t>land</a:t>
            </a:r>
            <a:r>
              <a:rPr sz="1200" b="0" spc="90" dirty="0">
                <a:solidFill>
                  <a:srgbClr val="000033"/>
                </a:solidFill>
                <a:latin typeface="Gotham Book"/>
                <a:cs typeface="Gotham Book"/>
              </a:rPr>
              <a:t> </a:t>
            </a:r>
            <a:r>
              <a:rPr sz="1200" b="0" dirty="0">
                <a:solidFill>
                  <a:srgbClr val="000033"/>
                </a:solidFill>
                <a:latin typeface="Gotham Book"/>
                <a:cs typeface="Gotham Book"/>
              </a:rPr>
              <a:t>market</a:t>
            </a:r>
            <a:r>
              <a:rPr sz="1200" b="0" spc="90" dirty="0">
                <a:solidFill>
                  <a:srgbClr val="000033"/>
                </a:solidFill>
                <a:latin typeface="Gotham Book"/>
                <a:cs typeface="Gotham Book"/>
              </a:rPr>
              <a:t> </a:t>
            </a:r>
            <a:r>
              <a:rPr sz="1200" b="0" dirty="0">
                <a:solidFill>
                  <a:srgbClr val="000033"/>
                </a:solidFill>
                <a:latin typeface="Gotham Book"/>
                <a:cs typeface="Gotham Book"/>
              </a:rPr>
              <a:t>conditions.</a:t>
            </a:r>
            <a:r>
              <a:rPr sz="1200" b="0" spc="90" dirty="0">
                <a:solidFill>
                  <a:srgbClr val="000033"/>
                </a:solidFill>
                <a:latin typeface="Gotham Book"/>
                <a:cs typeface="Gotham Book"/>
              </a:rPr>
              <a:t> </a:t>
            </a:r>
            <a:r>
              <a:rPr sz="1200" b="0" spc="-10" dirty="0">
                <a:solidFill>
                  <a:srgbClr val="000033"/>
                </a:solidFill>
                <a:latin typeface="Gotham Book"/>
                <a:cs typeface="Gotham Book"/>
              </a:rPr>
              <a:t>Appraisal-</a:t>
            </a:r>
            <a:r>
              <a:rPr sz="1200" b="0" dirty="0">
                <a:solidFill>
                  <a:srgbClr val="000033"/>
                </a:solidFill>
                <a:latin typeface="Gotham Book"/>
                <a:cs typeface="Gotham Book"/>
              </a:rPr>
              <a:t>based</a:t>
            </a:r>
            <a:r>
              <a:rPr sz="1200" b="0" spc="90" dirty="0">
                <a:solidFill>
                  <a:srgbClr val="000033"/>
                </a:solidFill>
                <a:latin typeface="Gotham Book"/>
                <a:cs typeface="Gotham Book"/>
              </a:rPr>
              <a:t> </a:t>
            </a:r>
            <a:r>
              <a:rPr sz="1200" b="0" dirty="0">
                <a:solidFill>
                  <a:srgbClr val="000033"/>
                </a:solidFill>
                <a:latin typeface="Gotham Book"/>
                <a:cs typeface="Gotham Book"/>
              </a:rPr>
              <a:t>financial</a:t>
            </a:r>
            <a:r>
              <a:rPr sz="1200" b="0" spc="90" dirty="0">
                <a:solidFill>
                  <a:srgbClr val="000033"/>
                </a:solidFill>
                <a:latin typeface="Gotham Book"/>
                <a:cs typeface="Gotham Book"/>
              </a:rPr>
              <a:t> </a:t>
            </a:r>
            <a:r>
              <a:rPr sz="1200" b="0" dirty="0">
                <a:solidFill>
                  <a:srgbClr val="000033"/>
                </a:solidFill>
                <a:latin typeface="Gotham Book"/>
                <a:cs typeface="Gotham Book"/>
              </a:rPr>
              <a:t>returns</a:t>
            </a:r>
            <a:r>
              <a:rPr sz="1200" b="0" spc="90" dirty="0">
                <a:solidFill>
                  <a:srgbClr val="000033"/>
                </a:solidFill>
                <a:latin typeface="Gotham Book"/>
                <a:cs typeface="Gotham Book"/>
              </a:rPr>
              <a:t> </a:t>
            </a:r>
            <a:r>
              <a:rPr sz="1200" b="0" dirty="0">
                <a:solidFill>
                  <a:srgbClr val="000033"/>
                </a:solidFill>
                <a:latin typeface="Gotham Book"/>
                <a:cs typeface="Gotham Book"/>
              </a:rPr>
              <a:t>are</a:t>
            </a:r>
            <a:r>
              <a:rPr sz="1200" b="0" spc="90" dirty="0">
                <a:solidFill>
                  <a:srgbClr val="000033"/>
                </a:solidFill>
                <a:latin typeface="Gotham Book"/>
                <a:cs typeface="Gotham Book"/>
              </a:rPr>
              <a:t> </a:t>
            </a:r>
            <a:r>
              <a:rPr sz="1200" b="0" spc="-20" dirty="0">
                <a:solidFill>
                  <a:srgbClr val="000033"/>
                </a:solidFill>
                <a:latin typeface="Gotham Book"/>
                <a:cs typeface="Gotham Book"/>
              </a:rPr>
              <a:t>often </a:t>
            </a:r>
            <a:r>
              <a:rPr sz="1200" b="0" dirty="0">
                <a:solidFill>
                  <a:srgbClr val="000033"/>
                </a:solidFill>
                <a:latin typeface="Gotham Book"/>
                <a:cs typeface="Gotham Book"/>
              </a:rPr>
              <a:t>described</a:t>
            </a:r>
            <a:r>
              <a:rPr sz="1200" b="0" spc="-20" dirty="0">
                <a:solidFill>
                  <a:srgbClr val="000033"/>
                </a:solidFill>
                <a:latin typeface="Gotham Book"/>
                <a:cs typeface="Gotham Book"/>
              </a:rPr>
              <a:t> </a:t>
            </a:r>
            <a:r>
              <a:rPr sz="1200" b="0" dirty="0">
                <a:solidFill>
                  <a:srgbClr val="000033"/>
                </a:solidFill>
                <a:latin typeface="Gotham Book"/>
                <a:cs typeface="Gotham Book"/>
              </a:rPr>
              <a:t>as</a:t>
            </a:r>
            <a:r>
              <a:rPr sz="1200" b="0" spc="-20" dirty="0">
                <a:solidFill>
                  <a:srgbClr val="000033"/>
                </a:solidFill>
                <a:latin typeface="Gotham Book"/>
                <a:cs typeface="Gotham Book"/>
              </a:rPr>
              <a:t> </a:t>
            </a:r>
            <a:r>
              <a:rPr sz="1200" b="0" dirty="0">
                <a:solidFill>
                  <a:srgbClr val="000033"/>
                </a:solidFill>
                <a:latin typeface="Gotham Book"/>
                <a:cs typeface="Gotham Book"/>
              </a:rPr>
              <a:t>having</a:t>
            </a:r>
            <a:r>
              <a:rPr sz="1200" b="0" spc="-15" dirty="0">
                <a:solidFill>
                  <a:srgbClr val="000033"/>
                </a:solidFill>
                <a:latin typeface="Gotham Book"/>
                <a:cs typeface="Gotham Book"/>
              </a:rPr>
              <a:t> </a:t>
            </a:r>
            <a:r>
              <a:rPr sz="1200" b="0" dirty="0">
                <a:solidFill>
                  <a:srgbClr val="000033"/>
                </a:solidFill>
                <a:latin typeface="Gotham Book"/>
                <a:cs typeface="Gotham Book"/>
              </a:rPr>
              <a:t>some</a:t>
            </a:r>
            <a:r>
              <a:rPr sz="1200" b="0" spc="-20" dirty="0">
                <a:solidFill>
                  <a:srgbClr val="000033"/>
                </a:solidFill>
                <a:latin typeface="Gotham Book"/>
                <a:cs typeface="Gotham Book"/>
              </a:rPr>
              <a:t> </a:t>
            </a:r>
            <a:r>
              <a:rPr sz="1200" b="0" dirty="0">
                <a:solidFill>
                  <a:srgbClr val="000033"/>
                </a:solidFill>
                <a:latin typeface="Gotham Book"/>
                <a:cs typeface="Gotham Book"/>
              </a:rPr>
              <a:t>inertia</a:t>
            </a:r>
            <a:r>
              <a:rPr sz="1200" b="0" spc="-15" dirty="0">
                <a:solidFill>
                  <a:srgbClr val="000033"/>
                </a:solidFill>
                <a:latin typeface="Gotham Book"/>
                <a:cs typeface="Gotham Book"/>
              </a:rPr>
              <a:t> </a:t>
            </a:r>
            <a:r>
              <a:rPr sz="1200" b="0" dirty="0">
                <a:solidFill>
                  <a:srgbClr val="000033"/>
                </a:solidFill>
                <a:latin typeface="Gotham Book"/>
                <a:cs typeface="Gotham Book"/>
              </a:rPr>
              <a:t>relative</a:t>
            </a:r>
            <a:r>
              <a:rPr sz="1200" b="0" spc="-20" dirty="0">
                <a:solidFill>
                  <a:srgbClr val="000033"/>
                </a:solidFill>
                <a:latin typeface="Gotham Book"/>
                <a:cs typeface="Gotham Book"/>
              </a:rPr>
              <a:t> </a:t>
            </a:r>
            <a:r>
              <a:rPr sz="1200" b="0" dirty="0">
                <a:solidFill>
                  <a:srgbClr val="000033"/>
                </a:solidFill>
                <a:latin typeface="Gotham Book"/>
                <a:cs typeface="Gotham Book"/>
              </a:rPr>
              <a:t>to</a:t>
            </a:r>
            <a:r>
              <a:rPr sz="1200" b="0" spc="-15" dirty="0">
                <a:solidFill>
                  <a:srgbClr val="000033"/>
                </a:solidFill>
                <a:latin typeface="Gotham Book"/>
                <a:cs typeface="Gotham Book"/>
              </a:rPr>
              <a:t> </a:t>
            </a:r>
            <a:r>
              <a:rPr sz="1200" b="0" dirty="0">
                <a:solidFill>
                  <a:srgbClr val="000033"/>
                </a:solidFill>
                <a:latin typeface="Gotham Book"/>
                <a:cs typeface="Gotham Book"/>
              </a:rPr>
              <a:t>actual</a:t>
            </a:r>
            <a:r>
              <a:rPr sz="1200" b="0" spc="-20" dirty="0">
                <a:solidFill>
                  <a:srgbClr val="000033"/>
                </a:solidFill>
                <a:latin typeface="Gotham Book"/>
                <a:cs typeface="Gotham Book"/>
              </a:rPr>
              <a:t> </a:t>
            </a:r>
            <a:r>
              <a:rPr sz="1200" b="0" dirty="0">
                <a:solidFill>
                  <a:srgbClr val="000033"/>
                </a:solidFill>
                <a:latin typeface="Gotham Book"/>
                <a:cs typeface="Gotham Book"/>
              </a:rPr>
              <a:t>market</a:t>
            </a:r>
            <a:r>
              <a:rPr sz="1200" b="0" spc="-15" dirty="0">
                <a:solidFill>
                  <a:srgbClr val="000033"/>
                </a:solidFill>
                <a:latin typeface="Gotham Book"/>
                <a:cs typeface="Gotham Book"/>
              </a:rPr>
              <a:t> </a:t>
            </a:r>
            <a:r>
              <a:rPr sz="1200" b="0" spc="-10" dirty="0">
                <a:solidFill>
                  <a:srgbClr val="000033"/>
                </a:solidFill>
                <a:latin typeface="Gotham Book"/>
                <a:cs typeface="Gotham Book"/>
              </a:rPr>
              <a:t>changes.</a:t>
            </a:r>
            <a:endParaRPr sz="1200">
              <a:latin typeface="Gotham Book"/>
              <a:cs typeface="Gotham Book"/>
            </a:endParaRPr>
          </a:p>
        </p:txBody>
      </p:sp>
      <p:pic>
        <p:nvPicPr>
          <p:cNvPr id="11" name="object 11"/>
          <p:cNvPicPr/>
          <p:nvPr/>
        </p:nvPicPr>
        <p:blipFill>
          <a:blip r:embed="rId3" cstate="print"/>
          <a:stretch>
            <a:fillRect/>
          </a:stretch>
        </p:blipFill>
        <p:spPr>
          <a:xfrm>
            <a:off x="457200" y="4434840"/>
            <a:ext cx="3799992" cy="415237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TotalTime>
  <Words>4013</Words>
  <Application>Microsoft Office PowerPoint</Application>
  <PresentationFormat>Custom</PresentationFormat>
  <Paragraphs>795</Paragraphs>
  <Slides>29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Calibri</vt:lpstr>
      <vt:lpstr>Century Gothic</vt:lpstr>
      <vt:lpstr>Garamond</vt:lpstr>
      <vt:lpstr>Gotham Bold</vt:lpstr>
      <vt:lpstr>Gotham Book</vt:lpstr>
      <vt:lpstr>Knockout 27 Junior Bantamwt</vt:lpstr>
      <vt:lpstr>Lucida Sans</vt:lpstr>
      <vt:lpstr>Times New Roman</vt:lpstr>
      <vt:lpstr>Verdana</vt:lpstr>
      <vt:lpstr>Office Theme</vt:lpstr>
      <vt:lpstr>UNIVERSITY OF ILLINOIS</vt:lpstr>
      <vt:lpstr>PowerPoint Presentation</vt:lpstr>
      <vt:lpstr>CY2021 ANNUAL REPORT</vt:lpstr>
      <vt:lpstr>LOCATION OF ENDOWMENT FARMS</vt:lpstr>
      <vt:lpstr>PowerPoint Presentation</vt:lpstr>
      <vt:lpstr>COMMODITY PRICES</vt:lpstr>
      <vt:lpstr>ENDOWMENT FARMS BY THE NUMBERS:</vt:lpstr>
      <vt:lpstr>2021 FARMLAND VALUES IN ILLINOIS During calendar year 2021, the value of high quality agricultural land in the State of Illinois increased by 18 percent while Central Illinois agricultural land increased by approximately 21 percent according to the Federal Reserve Bank of Chicago’s survey of agricultural bankers in the Seventh District. 56% of the bankers polled anticipate agricultural land values to increase while the remaining 44% anticipate values to remain stable during the first quarter of 2022. A historical index of farmland values using the Illinois Society of Professional Farm Managers and Rural Appraisers and Federal Reserve figures is shown below.</vt:lpstr>
      <vt:lpstr>EXPLANATION FOR 2021 ASSET VALUES</vt:lpstr>
      <vt:lpstr>ADDINGTON FARMS</vt:lpstr>
      <vt:lpstr>ALLERTON FARMS</vt:lpstr>
      <vt:lpstr>CAMPBELL FARM</vt:lpstr>
      <vt:lpstr>CARMAN FARM</vt:lpstr>
      <vt:lpstr>CARTER-PENNEL FARM</vt:lpstr>
      <vt:lpstr>CURL FARMS</vt:lpstr>
      <vt:lpstr>DEHART FARM</vt:lpstr>
      <vt:lpstr>GROHNE FARM</vt:lpstr>
      <vt:lpstr>HACKETT FARM</vt:lpstr>
      <vt:lpstr>HERBOLSHEIMER FARMS</vt:lpstr>
      <vt:lpstr>HUBBELL FARM</vt:lpstr>
      <vt:lpstr>HUNTER RESEARCH FARM</vt:lpstr>
      <vt:lpstr>HUNTER SCHOLARSHIP FARMS</vt:lpstr>
      <vt:lpstr>O’CONNELL-PHILLIPS FARM</vt:lpstr>
      <vt:lpstr>SPILLMAN FARMS</vt:lpstr>
      <vt:lpstr>VOIGT-FREEMAN FARM</vt:lpstr>
      <vt:lpstr>WAFFLE FARM</vt:lpstr>
      <vt:lpstr>WARREN FARM</vt:lpstr>
      <vt:lpstr>WEBER FARMS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OF ILLINOIS</dc:title>
  <cp:lastModifiedBy>Williams, Aubrie Lee</cp:lastModifiedBy>
  <cp:revision>3</cp:revision>
  <dcterms:created xsi:type="dcterms:W3CDTF">2022-06-20T17:02:04Z</dcterms:created>
  <dcterms:modified xsi:type="dcterms:W3CDTF">2022-07-21T14:25:54Z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2022-06-16T00:00:00Z</vt:filetime>
  </property>
  <property fmtid="{D5CDD505-2E9C-101B-9397-08002B2CF9AE}" pid="3" name="Creator">
    <vt:lpwstr>Adobe InDesign 16.0 (Windows)</vt:lpwstr>
  </property>
  <property fmtid="{D5CDD505-2E9C-101B-9397-08002B2CF9AE}" pid="4" name="LastSaved">
    <vt:filetime>2022-06-20T00:00:00Z</vt:filetime>
  </property>
</Properties>
</file>