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94" r:id="rId3"/>
  </p:sldMasterIdLst>
  <p:notesMasterIdLst>
    <p:notesMasterId r:id="rId15"/>
  </p:notesMasterIdLst>
  <p:sldIdLst>
    <p:sldId id="2147481475" r:id="rId4"/>
    <p:sldId id="2147481437" r:id="rId5"/>
    <p:sldId id="2147481372" r:id="rId6"/>
    <p:sldId id="258" r:id="rId7"/>
    <p:sldId id="2147481377" r:id="rId8"/>
    <p:sldId id="2147481376" r:id="rId9"/>
    <p:sldId id="2147481404" r:id="rId10"/>
    <p:sldId id="2147481479" r:id="rId11"/>
    <p:sldId id="262" r:id="rId12"/>
    <p:sldId id="2147481414" r:id="rId13"/>
    <p:sldId id="214748149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07F7B3F-F111-400C-BF9E-7C2536AF8875}">
          <p14:sldIdLst>
            <p14:sldId id="2147481475"/>
            <p14:sldId id="2147481437"/>
            <p14:sldId id="2147481372"/>
            <p14:sldId id="258"/>
            <p14:sldId id="2147481377"/>
            <p14:sldId id="2147481376"/>
            <p14:sldId id="2147481404"/>
            <p14:sldId id="2147481479"/>
            <p14:sldId id="262"/>
            <p14:sldId id="2147481414"/>
            <p14:sldId id="21474814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F6ED9"/>
    <a:srgbClr val="EFEBEA"/>
    <a:srgbClr val="A6CAEC"/>
    <a:srgbClr val="000000"/>
    <a:srgbClr val="E7EAF5"/>
    <a:srgbClr val="9FA3AF"/>
    <a:srgbClr val="001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18" autoAdjust="0"/>
    <p:restoredTop sz="95267" autoAdjust="0"/>
  </p:normalViewPr>
  <p:slideViewPr>
    <p:cSldViewPr snapToGrid="0">
      <p:cViewPr varScale="1">
        <p:scale>
          <a:sx n="92" d="100"/>
          <a:sy n="92" d="100"/>
        </p:scale>
        <p:origin x="96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A47B2-BB71-471F-B0CB-318E6DE6AFC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20BF3-F88A-423F-A735-CE7F17DC6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0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8439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8995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12100-6AC0-1878-40EB-60A97246F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4C5683-E277-0D50-5F1F-074D1737BA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9A24D0-02BA-FA43-D8A7-81BDD9930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2ED6F-A604-9E09-9AC0-3A3E543E5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67138-1A49-424C-A7DD-A3AE36624C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0831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FD21A-A128-4A29-964D-440C88BDD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406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>
          <a:extLst>
            <a:ext uri="{FF2B5EF4-FFF2-40B4-BE49-F238E27FC236}">
              <a16:creationId xmlns:a16="http://schemas.microsoft.com/office/drawing/2014/main" id="{5E465FC9-94C3-D58F-E879-7E8F58AA3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:notes">
            <a:extLst>
              <a:ext uri="{FF2B5EF4-FFF2-40B4-BE49-F238E27FC236}">
                <a16:creationId xmlns:a16="http://schemas.microsoft.com/office/drawing/2014/main" id="{07B5F08C-D3B9-3681-72D4-789F7EEB75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:notes">
            <a:extLst>
              <a:ext uri="{FF2B5EF4-FFF2-40B4-BE49-F238E27FC236}">
                <a16:creationId xmlns:a16="http://schemas.microsoft.com/office/drawing/2014/main" id="{168BEF00-8DC8-FBD5-248D-B2078EAFAE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02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sv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EDBF0-CCD3-0039-8754-2105F7E4E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14638-DCBA-EFDC-2803-BF378C5C5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CBEA9-89B5-B437-57FC-20365D359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7ADE-7D1E-42A6-BE76-ACB29A84201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E7939-DFB8-ECF7-863F-06322DA8A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E4271-BEA1-E7E8-1D75-68A9F4A8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2A2B-DBD3-4807-84EF-26BE0EB5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68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C7682-4EC8-F4F9-FD51-C022A52F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C4051-4082-D323-535C-6CFEB8FCB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FAB4C-4BAC-CFEB-1C59-329E7A6D6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7ADE-7D1E-42A6-BE76-ACB29A84201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97E0E-882A-C7CD-31FA-280B3F47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A876B-26E7-3CC6-CDB7-E0123F11F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2A2B-DBD3-4807-84EF-26BE0EB5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1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02F43A-1F29-0115-8698-2A929F913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79A28-D05E-03E9-72C6-95737D7448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9FB8D-7003-6685-0470-654AE5ED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7ADE-7D1E-42A6-BE76-ACB29A84201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42A33-FF8E-E402-F0B1-1E488B0E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A8873-7150-4BFE-D8E9-121563A32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2A2B-DBD3-4807-84EF-26BE0EB5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45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10625761" y="6477333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55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94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10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06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19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65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87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19D44-9B45-2127-8A1E-B1C6F8C54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3D29C-2E9A-197B-3129-9AFEC3803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E9A05-44D5-4E7C-33DB-D6994D396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7ADE-7D1E-42A6-BE76-ACB29A84201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00BF5-17CE-4810-0446-50D5BFE8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17760-DBE5-36CB-7D18-7CFB04E4A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2A2B-DBD3-4807-84EF-26BE0EB5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64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3A1DE-4445-8D4F-634C-3A23295E5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92528-5904-9E97-85B6-BF57259BD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EBBD7-F165-86D9-B474-1CBF7748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ED053-2D8A-0470-6074-B88BE3B61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A98E4-3908-94CC-1798-B5FC23733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B191-7C2D-4A70-BF20-06E175F84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3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Lef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65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KNOWN IF USE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7AB7-63CB-030B-C7BE-96F534353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E4BA0-43DB-37E9-BD2A-A9097B5BF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7942-A2DC-FF41-8FBA-17A3234389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71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594" y="590542"/>
            <a:ext cx="11604289" cy="449196"/>
          </a:xfrm>
        </p:spPr>
        <p:txBody>
          <a:bodyPr lIns="72000" tIns="72000" rIns="72000" bIns="0" anchor="b" anchorCtr="0">
            <a:noAutofit/>
          </a:bodyPr>
          <a:lstStyle>
            <a:lvl1pPr algn="l">
              <a:lnSpc>
                <a:spcPct val="100000"/>
              </a:lnSpc>
              <a:defRPr sz="2903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594" y="1080478"/>
            <a:ext cx="11604289" cy="588568"/>
          </a:xfrm>
        </p:spPr>
        <p:txBody>
          <a:bodyPr lIns="72000" tIns="72000" rIns="72000" bIns="7200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72"/>
              </a:spcAft>
              <a:buNone/>
              <a:defRPr sz="1452" i="1">
                <a:solidFill>
                  <a:schemeClr val="accent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04794" y="6293211"/>
            <a:ext cx="649611" cy="398282"/>
          </a:xfrm>
        </p:spPr>
        <p:txBody>
          <a:bodyPr lIns="0" tIns="72000" rIns="72000" bIns="72000"/>
          <a:lstStyle>
            <a:lvl1pPr algn="l">
              <a:defRPr sz="907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/>
              <a:t>| </a:t>
            </a:r>
            <a:fld id="{3AA07942-A2DC-FF41-8FBA-17A3234389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2B6453-217D-DF8E-B36E-4AF51D865A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8346" y="223224"/>
            <a:ext cx="11604288" cy="272188"/>
          </a:xfrm>
          <a:ln>
            <a:noFill/>
          </a:ln>
        </p:spPr>
        <p:txBody>
          <a:bodyPr wrap="none" anchor="ctr" anchorCtr="0"/>
          <a:lstStyle>
            <a:lvl1pPr marL="0" indent="0">
              <a:buNone/>
              <a:defRPr sz="907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7071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1BCECD4-AF25-D376-0BE4-83F9B10CE831}"/>
              </a:ext>
            </a:extLst>
          </p:cNvPr>
          <p:cNvSpPr/>
          <p:nvPr userDrawn="1"/>
        </p:nvSpPr>
        <p:spPr>
          <a:xfrm>
            <a:off x="0" y="6281131"/>
            <a:ext cx="644376" cy="576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ticulat CF v2 Text" pitchFamily="2" charset="77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2F6F961-77AC-49F2-4FC4-1D3420EBBA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8" y="46099"/>
            <a:ext cx="12083604" cy="67658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6F7D16-D2DA-1DB9-A0A2-EC15256B55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82804" y="612949"/>
            <a:ext cx="11026392" cy="5677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i="0">
              <a:solidFill>
                <a:schemeClr val="tx1"/>
              </a:solidFill>
              <a:latin typeface="Articulat CF v2 Text" pitchFamily="2" charset="77"/>
            </a:endParaRPr>
          </a:p>
        </p:txBody>
      </p:sp>
      <p:pic>
        <p:nvPicPr>
          <p:cNvPr id="14" name="Picture 23">
            <a:extLst>
              <a:ext uri="{FF2B5EF4-FFF2-40B4-BE49-F238E27FC236}">
                <a16:creationId xmlns:a16="http://schemas.microsoft.com/office/drawing/2014/main" id="{2D7C576D-8239-BFA7-32D7-99912D9B74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49573" y="990320"/>
            <a:ext cx="1580404" cy="2912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C71512-0005-B531-408D-A99356C136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251780" y="5684481"/>
            <a:ext cx="3887044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100" b="0" i="0" spc="150" baseline="0" dirty="0">
                <a:solidFill>
                  <a:schemeClr val="bg1">
                    <a:lumMod val="50000"/>
                    <a:lumOff val="50000"/>
                  </a:schemeClr>
                </a:solidFill>
                <a:latin typeface="Articulat CF v2 Light" pitchFamily="2" charset="77"/>
              </a:rPr>
              <a:t>PSIQUANTUM PROPRIETARY &amp; CONFIDENTIAL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6AF8E0D-B4E2-4360-D4C6-5194C8E27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9571" y="1475552"/>
            <a:ext cx="6375631" cy="2644504"/>
          </a:xfrm>
          <a:prstGeom prst="rect">
            <a:avLst/>
          </a:prstGeo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19F0AB2-38E8-1476-B51A-DC63E73A9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49571" y="5684121"/>
            <a:ext cx="5351230" cy="261611"/>
          </a:xfrm>
        </p:spPr>
        <p:txBody>
          <a:bodyPr anchor="b">
            <a:noAutofit/>
          </a:bodyPr>
          <a:lstStyle>
            <a:lvl1pPr marL="0" indent="0">
              <a:buNone/>
              <a:defRPr sz="1100" b="0" i="0" spc="300" baseline="0">
                <a:solidFill>
                  <a:schemeClr val="accent3"/>
                </a:solidFill>
                <a:latin typeface="Articulat CF v2 Text" pitchFamily="2" charset="77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r>
              <a:rPr lang="en-US" sz="1100">
                <a:solidFill>
                  <a:schemeClr val="accent3"/>
                </a:solidFill>
                <a:latin typeface="Articulat CF v2 Text" pitchFamily="2" charset="77"/>
              </a:rPr>
              <a:t>TEXT PLACEHOLDER | DATE 20XX</a:t>
            </a:r>
          </a:p>
        </p:txBody>
      </p:sp>
    </p:spTree>
    <p:extLst>
      <p:ext uri="{BB962C8B-B14F-4D97-AF65-F5344CB8AC3E}">
        <p14:creationId xmlns:p14="http://schemas.microsoft.com/office/powerpoint/2010/main" val="3806322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Purple">
    <p:bg>
      <p:bgPr>
        <a:gradFill flip="none" rotWithShape="1">
          <a:gsLst>
            <a:gs pos="1000">
              <a:schemeClr val="bg1"/>
            </a:gs>
            <a:gs pos="95000">
              <a:srgbClr val="332E3F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97A466-8C28-A168-6DA2-296C613A4EDA}"/>
              </a:ext>
            </a:extLst>
          </p:cNvPr>
          <p:cNvSpPr/>
          <p:nvPr userDrawn="1"/>
        </p:nvSpPr>
        <p:spPr>
          <a:xfrm>
            <a:off x="139485" y="6393051"/>
            <a:ext cx="371959" cy="34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3AF6B7C-4200-B412-CE7C-3838EAAFAF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8" y="46099"/>
            <a:ext cx="12083604" cy="67658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FBD5DC-11EC-6C11-BCC3-594C29E9C20B}"/>
              </a:ext>
            </a:extLst>
          </p:cNvPr>
          <p:cNvSpPr/>
          <p:nvPr userDrawn="1"/>
        </p:nvSpPr>
        <p:spPr>
          <a:xfrm>
            <a:off x="582804" y="612949"/>
            <a:ext cx="11026392" cy="5677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i="0">
              <a:solidFill>
                <a:schemeClr val="tx1"/>
              </a:solidFill>
              <a:latin typeface="Articulat CF v2 Text" pitchFamily="2" charset="77"/>
            </a:endParaRPr>
          </a:p>
        </p:txBody>
      </p:sp>
      <p:pic>
        <p:nvPicPr>
          <p:cNvPr id="6" name="Picture 23">
            <a:extLst>
              <a:ext uri="{FF2B5EF4-FFF2-40B4-BE49-F238E27FC236}">
                <a16:creationId xmlns:a16="http://schemas.microsoft.com/office/drawing/2014/main" id="{6E65C566-DCA8-390B-FE2C-4EB18337CF41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49573" y="990320"/>
            <a:ext cx="1580404" cy="291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C1C40F-4598-7F27-876D-F3101196044E}"/>
              </a:ext>
            </a:extLst>
          </p:cNvPr>
          <p:cNvSpPr txBox="1"/>
          <p:nvPr userDrawn="1"/>
        </p:nvSpPr>
        <p:spPr>
          <a:xfrm>
            <a:off x="7251780" y="5684481"/>
            <a:ext cx="3887044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100" b="0" i="0" spc="150" baseline="0" dirty="0">
                <a:solidFill>
                  <a:schemeClr val="bg1">
                    <a:lumMod val="50000"/>
                    <a:lumOff val="50000"/>
                  </a:schemeClr>
                </a:solidFill>
                <a:latin typeface="Articulat CF v2 Light" pitchFamily="2" charset="77"/>
              </a:rPr>
              <a:t>PSIQUANTUM PROPRIETARY &amp; CONFIDENTIAL</a:t>
            </a:r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DE2D56D3-D9C5-5EA7-BEA8-EB8AD9A7F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9571" y="1475552"/>
            <a:ext cx="6375631" cy="2644504"/>
          </a:xfrm>
          <a:prstGeom prst="rect">
            <a:avLst/>
          </a:prstGeo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9" name="Content Placeholder 28">
            <a:extLst>
              <a:ext uri="{FF2B5EF4-FFF2-40B4-BE49-F238E27FC236}">
                <a16:creationId xmlns:a16="http://schemas.microsoft.com/office/drawing/2014/main" id="{B5909AA9-841E-D76B-8A30-832645F0F39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49571" y="5684121"/>
            <a:ext cx="5351230" cy="261611"/>
          </a:xfrm>
        </p:spPr>
        <p:txBody>
          <a:bodyPr anchor="b">
            <a:noAutofit/>
          </a:bodyPr>
          <a:lstStyle>
            <a:lvl1pPr marL="0" indent="0">
              <a:buNone/>
              <a:defRPr sz="1100" b="0" i="0" spc="300" baseline="0">
                <a:solidFill>
                  <a:schemeClr val="accent3"/>
                </a:solidFill>
                <a:latin typeface="Articulat CF v2 Text" pitchFamily="2" charset="77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r>
              <a:rPr lang="en-US" sz="1100">
                <a:solidFill>
                  <a:schemeClr val="accent3"/>
                </a:solidFill>
                <a:latin typeface="Articulat CF v2 Text" pitchFamily="2" charset="77"/>
              </a:rPr>
              <a:t>TEXT PLACEHOLDER | DATE 20XX</a:t>
            </a:r>
          </a:p>
        </p:txBody>
      </p:sp>
    </p:spTree>
    <p:extLst>
      <p:ext uri="{BB962C8B-B14F-4D97-AF65-F5344CB8AC3E}">
        <p14:creationId xmlns:p14="http://schemas.microsoft.com/office/powerpoint/2010/main" val="520501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9E777-A8AD-1068-2950-273F0BCD6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86" y="310893"/>
            <a:ext cx="11068898" cy="82307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3D7D5-A018-B4EF-1657-630B34555D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E2B9D5-0633-06D2-EB09-799C315E940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0885" y="1333874"/>
            <a:ext cx="11068901" cy="4468341"/>
          </a:xfrm>
        </p:spPr>
        <p:txBody>
          <a:bodyPr lIns="0" tIns="91440">
            <a:normAutofit/>
          </a:bodyPr>
          <a:lstStyle>
            <a:lvl1pPr>
              <a:defRPr sz="2000" b="0" i="0">
                <a:solidFill>
                  <a:schemeClr val="tx1"/>
                </a:solidFill>
                <a:latin typeface="Articulat CF v2 Text" pitchFamily="2" charset="77"/>
              </a:defRPr>
            </a:lvl1pPr>
            <a:lvl2pPr>
              <a:defRPr sz="1800" b="0" i="0">
                <a:solidFill>
                  <a:schemeClr val="tx1"/>
                </a:solidFill>
                <a:latin typeface="Articulat CF v2 Text" pitchFamily="2" charset="77"/>
              </a:defRPr>
            </a:lvl2pPr>
            <a:lvl3pPr>
              <a:defRPr sz="1800" b="0" i="0">
                <a:solidFill>
                  <a:schemeClr val="tx1"/>
                </a:solidFill>
                <a:latin typeface="Articulat CF v2 Text" pitchFamily="2" charset="77"/>
              </a:defRPr>
            </a:lvl3pPr>
            <a:lvl4pPr>
              <a:defRPr sz="1800" b="0" i="0">
                <a:solidFill>
                  <a:schemeClr val="tx1"/>
                </a:solidFill>
                <a:latin typeface="Articulat CF v2 Text" pitchFamily="2" charset="77"/>
              </a:defRPr>
            </a:lvl4pPr>
            <a:lvl5pPr>
              <a:defRPr sz="1800" b="0" i="0">
                <a:solidFill>
                  <a:schemeClr val="tx1"/>
                </a:solidFill>
                <a:latin typeface="Articulat CF v2 Tex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8099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535904-F055-82DE-4FFF-EB398CD5163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0885" y="1632936"/>
            <a:ext cx="11068901" cy="4421171"/>
          </a:xfrm>
        </p:spPr>
        <p:txBody>
          <a:bodyPr lIns="0" tIns="91440">
            <a:normAutofit/>
          </a:bodyPr>
          <a:lstStyle>
            <a:lvl1pPr>
              <a:defRPr sz="2000" b="0" i="0">
                <a:solidFill>
                  <a:schemeClr val="tx1"/>
                </a:solidFill>
                <a:latin typeface="Articulat CF v2 Text" pitchFamily="2" charset="77"/>
              </a:defRPr>
            </a:lvl1pPr>
            <a:lvl2pPr>
              <a:defRPr sz="1800" b="0" i="0">
                <a:solidFill>
                  <a:schemeClr val="tx1"/>
                </a:solidFill>
                <a:latin typeface="Articulat CF v2 Text" pitchFamily="2" charset="77"/>
              </a:defRPr>
            </a:lvl2pPr>
            <a:lvl3pPr>
              <a:defRPr sz="1800" b="0" i="0">
                <a:solidFill>
                  <a:schemeClr val="tx1"/>
                </a:solidFill>
                <a:latin typeface="Articulat CF v2 Text" pitchFamily="2" charset="77"/>
              </a:defRPr>
            </a:lvl3pPr>
            <a:lvl4pPr>
              <a:defRPr sz="1800" b="0" i="0">
                <a:solidFill>
                  <a:schemeClr val="tx1"/>
                </a:solidFill>
                <a:latin typeface="Articulat CF v2 Text" pitchFamily="2" charset="77"/>
              </a:defRPr>
            </a:lvl4pPr>
            <a:lvl5pPr>
              <a:defRPr sz="1800" b="0" i="0">
                <a:solidFill>
                  <a:schemeClr val="tx1"/>
                </a:solidFill>
                <a:latin typeface="Articulat CF v2 Tex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1508AA-77E4-CD4B-785A-6BF31D44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86" y="713722"/>
            <a:ext cx="11068898" cy="72589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>
              <a:defRPr b="0" i="0">
                <a:solidFill>
                  <a:schemeClr val="tx1"/>
                </a:solidFill>
                <a:latin typeface="Articulat CF v2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0AE7CD7-0F6B-CDC3-1545-4BEDFB0B08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18808" y="258001"/>
            <a:ext cx="11068899" cy="45572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>
              <a:lnSpc>
                <a:spcPct val="150000"/>
              </a:lnSpc>
              <a:buNone/>
              <a:defRPr sz="1800" b="0" i="0" spc="150" baseline="0">
                <a:solidFill>
                  <a:schemeClr val="accent3"/>
                </a:solidFill>
                <a:latin typeface="Articulat CF v2 Text" pitchFamily="2" charset="77"/>
                <a:ea typeface="Roboto Mono Light" pitchFamily="49" charset="0"/>
              </a:defRPr>
            </a:lvl1pPr>
          </a:lstStyle>
          <a:p>
            <a:pPr lvl="0"/>
            <a:r>
              <a:rPr lang="en-US"/>
              <a:t>SUPER TITLE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27111-A4EA-8767-0D0C-3E3C75280D6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3E2034-8C95-AFA9-39DA-B7A998209F0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>
                <a:latin typeface="Articulat CF v2 Text" pitchFamily="2" charset="77"/>
              </a:rPr>
              <a:t>PsiQuantum Proprietary &amp; Confidential | </a:t>
            </a:r>
            <a:fld id="{13A86319-8CB2-8D48-8A63-2CFD46D10BA0}" type="slidenum">
              <a:rPr lang="en-US" smtClean="0">
                <a:latin typeface="Articulat CF v2 Text" pitchFamily="2" charset="77"/>
              </a:rPr>
              <a:pPr/>
              <a:t>‹#›</a:t>
            </a:fld>
            <a:endParaRPr lang="en-US" dirty="0">
              <a:latin typeface="Articulat CF v2 Tex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28557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535904-F055-82DE-4FFF-EB398CD5163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0885" y="1634737"/>
            <a:ext cx="11068901" cy="4270057"/>
          </a:xfrm>
        </p:spPr>
        <p:txBody>
          <a:bodyPr lIns="0" tIns="91440">
            <a:normAutofit/>
          </a:bodyPr>
          <a:lstStyle>
            <a:lvl1pPr>
              <a:defRPr sz="2000" b="0" i="0">
                <a:solidFill>
                  <a:schemeClr val="tx1"/>
                </a:solidFill>
                <a:latin typeface="Articulat CF v2 Text" pitchFamily="2" charset="77"/>
              </a:defRPr>
            </a:lvl1pPr>
            <a:lvl2pPr>
              <a:defRPr sz="1800" b="0" i="0">
                <a:solidFill>
                  <a:schemeClr val="tx1"/>
                </a:solidFill>
                <a:latin typeface="Articulat CF v2 Text" pitchFamily="2" charset="77"/>
              </a:defRPr>
            </a:lvl2pPr>
            <a:lvl3pPr>
              <a:defRPr sz="1800" b="0" i="0">
                <a:solidFill>
                  <a:schemeClr val="tx1"/>
                </a:solidFill>
                <a:latin typeface="Articulat CF v2 Text" pitchFamily="2" charset="77"/>
              </a:defRPr>
            </a:lvl3pPr>
            <a:lvl4pPr>
              <a:defRPr sz="1800" b="0" i="0">
                <a:solidFill>
                  <a:schemeClr val="tx1"/>
                </a:solidFill>
                <a:latin typeface="Articulat CF v2 Text" pitchFamily="2" charset="77"/>
              </a:defRPr>
            </a:lvl4pPr>
            <a:lvl5pPr>
              <a:defRPr sz="1800" b="0" i="0">
                <a:solidFill>
                  <a:schemeClr val="tx1"/>
                </a:solidFill>
                <a:latin typeface="Articulat CF v2 Tex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29E60-E72D-BD36-175C-4E8276326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86" y="310893"/>
            <a:ext cx="11068898" cy="823070"/>
          </a:xfrm>
          <a:prstGeom prst="rect">
            <a:avLst/>
          </a:prstGeom>
        </p:spPr>
        <p:txBody>
          <a:bodyPr lIns="0" anchor="b"/>
          <a:lstStyle>
            <a:lvl1pPr>
              <a:defRPr b="0" i="0">
                <a:solidFill>
                  <a:schemeClr val="tx1"/>
                </a:solidFill>
                <a:latin typeface="Articulat CF v2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6E3ECB-10F4-7F1D-8D9E-58AF23742B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0885" y="1133963"/>
            <a:ext cx="11068898" cy="418228"/>
          </a:xfr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5E103-5128-6B17-66B4-D7013699700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4E4EE-6ABE-A221-8FE1-D5631CE663D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>
                <a:latin typeface="Articulat CF v2 Text" pitchFamily="2" charset="77"/>
              </a:rPr>
              <a:t>PsiQuantum Proprietary &amp; Confidential | </a:t>
            </a:r>
            <a:fld id="{13A86319-8CB2-8D48-8A63-2CFD46D10BA0}" type="slidenum">
              <a:rPr lang="en-US" smtClean="0">
                <a:latin typeface="Articulat CF v2 Text" pitchFamily="2" charset="77"/>
              </a:rPr>
              <a:pPr/>
              <a:t>‹#›</a:t>
            </a:fld>
            <a:endParaRPr lang="en-US" dirty="0">
              <a:latin typeface="Articulat CF v2 Tex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21144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9E777-A8AD-1068-2950-273F0BCD6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86" y="310893"/>
            <a:ext cx="11068898" cy="82307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3D7D5-A018-B4EF-1657-630B34555D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684C47-4864-42C8-0685-763448C1B1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856" y="6464645"/>
            <a:ext cx="217176" cy="21717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E2B9D5-0633-06D2-EB09-799C315E940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0885" y="1333874"/>
            <a:ext cx="11068901" cy="4468341"/>
          </a:xfrm>
        </p:spPr>
        <p:txBody>
          <a:bodyPr lIns="0" tIns="91440">
            <a:normAutofit/>
          </a:bodyPr>
          <a:lstStyle>
            <a:lvl1pPr>
              <a:defRPr sz="2000" b="0" i="0">
                <a:solidFill>
                  <a:schemeClr val="bg2"/>
                </a:solidFill>
                <a:latin typeface="Articulat CF v2 Text" pitchFamily="2" charset="77"/>
              </a:defRPr>
            </a:lvl1pPr>
            <a:lvl2pPr>
              <a:defRPr sz="1800" b="0" i="0">
                <a:solidFill>
                  <a:schemeClr val="bg2"/>
                </a:solidFill>
                <a:latin typeface="Articulat CF v2 Text" pitchFamily="2" charset="77"/>
              </a:defRPr>
            </a:lvl2pPr>
            <a:lvl3pPr>
              <a:defRPr sz="1800" b="0" i="0">
                <a:solidFill>
                  <a:schemeClr val="bg2"/>
                </a:solidFill>
                <a:latin typeface="Articulat CF v2 Text" pitchFamily="2" charset="77"/>
              </a:defRPr>
            </a:lvl3pPr>
            <a:lvl4pPr>
              <a:defRPr sz="1800" b="0" i="0">
                <a:solidFill>
                  <a:schemeClr val="bg2"/>
                </a:solidFill>
                <a:latin typeface="Articulat CF v2 Text" pitchFamily="2" charset="77"/>
              </a:defRPr>
            </a:lvl4pPr>
            <a:lvl5pPr>
              <a:defRPr sz="1800" b="0" i="0">
                <a:solidFill>
                  <a:schemeClr val="bg2"/>
                </a:solidFill>
                <a:latin typeface="Articulat CF v2 Tex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39E5D-8C0C-45D1-36DA-9DC749C6B3E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latin typeface="Articulat CF v2 Text" pitchFamily="2" charset="77"/>
              </a:rPr>
              <a:t>PsiQuantum Proprietary &amp; Confidential | </a:t>
            </a:r>
            <a:fld id="{13A86319-8CB2-8D48-8A63-2CFD46D10BA0}" type="slidenum">
              <a:rPr lang="en-US" smtClean="0">
                <a:latin typeface="Articulat CF v2 Text" pitchFamily="2" charset="77"/>
              </a:rPr>
              <a:pPr/>
              <a:t>‹#›</a:t>
            </a:fld>
            <a:endParaRPr lang="en-US" dirty="0">
              <a:latin typeface="Articulat CF v2 Tex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4068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11C76-D263-97F9-35E2-4EDCEEB24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F0445-58B6-4E8A-78EA-F6738C411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17B93-D959-DE8C-DA32-75547E0BD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7ADE-7D1E-42A6-BE76-ACB29A84201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2230F-3F06-3CA5-AB84-50FBDD699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D3444-FF2F-BE62-BE38-A10180DE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2A2B-DBD3-4807-84EF-26BE0EB5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36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uper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535904-F055-82DE-4FFF-EB398CD5163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0885" y="1632936"/>
            <a:ext cx="11068901" cy="4421171"/>
          </a:xfrm>
        </p:spPr>
        <p:txBody>
          <a:bodyPr lIns="0" tIns="91440">
            <a:normAutofit/>
          </a:bodyPr>
          <a:lstStyle>
            <a:lvl1pPr>
              <a:defRPr sz="2000" b="0" i="0">
                <a:solidFill>
                  <a:schemeClr val="bg2"/>
                </a:solidFill>
                <a:latin typeface="Articulat CF v2 Text" pitchFamily="2" charset="77"/>
              </a:defRPr>
            </a:lvl1pPr>
            <a:lvl2pPr>
              <a:defRPr sz="1800" b="0" i="0">
                <a:solidFill>
                  <a:schemeClr val="bg2"/>
                </a:solidFill>
                <a:latin typeface="Articulat CF v2 Text" pitchFamily="2" charset="77"/>
              </a:defRPr>
            </a:lvl2pPr>
            <a:lvl3pPr>
              <a:defRPr sz="1800" b="0" i="0">
                <a:solidFill>
                  <a:schemeClr val="bg2"/>
                </a:solidFill>
                <a:latin typeface="Articulat CF v2 Text" pitchFamily="2" charset="77"/>
              </a:defRPr>
            </a:lvl3pPr>
            <a:lvl4pPr>
              <a:defRPr sz="1800" b="0" i="0">
                <a:solidFill>
                  <a:schemeClr val="bg2"/>
                </a:solidFill>
                <a:latin typeface="Articulat CF v2 Text" pitchFamily="2" charset="77"/>
              </a:defRPr>
            </a:lvl4pPr>
            <a:lvl5pPr>
              <a:defRPr sz="1800" b="0" i="0">
                <a:solidFill>
                  <a:schemeClr val="bg2"/>
                </a:solidFill>
                <a:latin typeface="Articulat CF v2 Tex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1508AA-77E4-CD4B-785A-6BF31D44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86" y="713722"/>
            <a:ext cx="11068898" cy="72589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>
              <a:defRPr b="0" i="0">
                <a:solidFill>
                  <a:schemeClr val="bg2"/>
                </a:solidFill>
                <a:latin typeface="Articulat CF v2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0AE7CD7-0F6B-CDC3-1545-4BEDFB0B08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18808" y="258001"/>
            <a:ext cx="11068899" cy="45572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>
              <a:lnSpc>
                <a:spcPct val="150000"/>
              </a:lnSpc>
              <a:buNone/>
              <a:defRPr sz="1800" b="0" i="0" spc="150" baseline="0">
                <a:solidFill>
                  <a:schemeClr val="accent3"/>
                </a:solidFill>
                <a:latin typeface="Articulat CF v2 Text" pitchFamily="2" charset="77"/>
                <a:ea typeface="Roboto Mono Light" pitchFamily="49" charset="0"/>
              </a:defRPr>
            </a:lvl1pPr>
          </a:lstStyle>
          <a:p>
            <a:pPr lvl="0"/>
            <a:r>
              <a:rPr lang="en-US"/>
              <a:t>SUPER TITLE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07BA3F-B564-1BBF-92FE-DDBD8FD7B8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856" y="6464645"/>
            <a:ext cx="217176" cy="21717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27111-A4EA-8767-0D0C-3E3C75280D6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11ECB9-7915-74D2-985A-1695516F05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latin typeface="Articulat CF v2 Text" pitchFamily="2" charset="77"/>
              </a:rPr>
              <a:t>PsiQuantum Proprietary &amp; Confidential | </a:t>
            </a:r>
            <a:fld id="{13A86319-8CB2-8D48-8A63-2CFD46D10BA0}" type="slidenum">
              <a:rPr lang="en-US" smtClean="0">
                <a:latin typeface="Articulat CF v2 Text" pitchFamily="2" charset="77"/>
              </a:rPr>
              <a:pPr/>
              <a:t>‹#›</a:t>
            </a:fld>
            <a:endParaRPr lang="en-US" dirty="0">
              <a:latin typeface="Articulat CF v2 Tex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9946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535904-F055-82DE-4FFF-EB398CD5163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0885" y="1634737"/>
            <a:ext cx="11068901" cy="4270057"/>
          </a:xfrm>
        </p:spPr>
        <p:txBody>
          <a:bodyPr lIns="0" tIns="91440">
            <a:normAutofit/>
          </a:bodyPr>
          <a:lstStyle>
            <a:lvl1pPr>
              <a:defRPr sz="2000" b="0" i="0">
                <a:solidFill>
                  <a:schemeClr val="bg2"/>
                </a:solidFill>
                <a:latin typeface="Articulat CF v2 Text" pitchFamily="2" charset="77"/>
              </a:defRPr>
            </a:lvl1pPr>
            <a:lvl2pPr>
              <a:defRPr sz="1800" b="0" i="0">
                <a:solidFill>
                  <a:schemeClr val="bg2"/>
                </a:solidFill>
                <a:latin typeface="Articulat CF v2 Text" pitchFamily="2" charset="77"/>
              </a:defRPr>
            </a:lvl2pPr>
            <a:lvl3pPr>
              <a:defRPr sz="1800" b="0" i="0">
                <a:solidFill>
                  <a:schemeClr val="bg2"/>
                </a:solidFill>
                <a:latin typeface="Articulat CF v2 Text" pitchFamily="2" charset="77"/>
              </a:defRPr>
            </a:lvl3pPr>
            <a:lvl4pPr>
              <a:defRPr sz="1800" b="0" i="0">
                <a:solidFill>
                  <a:schemeClr val="bg2"/>
                </a:solidFill>
                <a:latin typeface="Articulat CF v2 Text" pitchFamily="2" charset="77"/>
              </a:defRPr>
            </a:lvl4pPr>
            <a:lvl5pPr>
              <a:defRPr sz="1800" b="0" i="0">
                <a:solidFill>
                  <a:schemeClr val="bg2"/>
                </a:solidFill>
                <a:latin typeface="Articulat CF v2 Tex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29E60-E72D-BD36-175C-4E8276326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86" y="310893"/>
            <a:ext cx="11068898" cy="823070"/>
          </a:xfrm>
          <a:prstGeom prst="rect">
            <a:avLst/>
          </a:prstGeom>
        </p:spPr>
        <p:txBody>
          <a:bodyPr lIns="0" anchor="b"/>
          <a:lstStyle>
            <a:lvl1pPr>
              <a:defRPr b="0" i="0">
                <a:solidFill>
                  <a:schemeClr val="bg2"/>
                </a:solidFill>
                <a:latin typeface="Articulat CF v2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6E3ECB-10F4-7F1D-8D9E-58AF23742B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0885" y="1133963"/>
            <a:ext cx="11068898" cy="418228"/>
          </a:xfr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Subtitle Here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B60D9F1-FCA6-0905-8141-38C003503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856" y="6464645"/>
            <a:ext cx="217176" cy="21717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9EA6C-6C57-6455-D7C3-326CCDC284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94A51-395D-F7BB-AD8B-6A300D88D2D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latin typeface="Articulat CF v2 Text" pitchFamily="2" charset="77"/>
              </a:rPr>
              <a:t>PsiQuantum Proprietary &amp; Confidential | </a:t>
            </a:r>
            <a:fld id="{13A86319-8CB2-8D48-8A63-2CFD46D10BA0}" type="slidenum">
              <a:rPr lang="en-US" smtClean="0">
                <a:latin typeface="Articulat CF v2 Text" pitchFamily="2" charset="77"/>
              </a:rPr>
              <a:pPr/>
              <a:t>‹#›</a:t>
            </a:fld>
            <a:endParaRPr lang="en-US" dirty="0">
              <a:latin typeface="Articulat CF v2 Tex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2072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Title">
    <p:bg>
      <p:bgPr>
        <a:gradFill>
          <a:gsLst>
            <a:gs pos="1000">
              <a:schemeClr val="bg1"/>
            </a:gs>
            <a:gs pos="95000">
              <a:srgbClr val="332E3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535904-F055-82DE-4FFF-EB398CD5163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0885" y="1333874"/>
            <a:ext cx="11068901" cy="4468341"/>
          </a:xfrm>
        </p:spPr>
        <p:txBody>
          <a:bodyPr lIns="0" tIns="91440">
            <a:normAutofit/>
          </a:bodyPr>
          <a:lstStyle>
            <a:lvl1pPr>
              <a:defRPr sz="2000" b="0" i="0">
                <a:latin typeface="Articulat CF v2 Text" pitchFamily="2" charset="77"/>
              </a:defRPr>
            </a:lvl1pPr>
            <a:lvl2pPr>
              <a:defRPr sz="1800" b="0" i="0">
                <a:latin typeface="Articulat CF v2 Text" pitchFamily="2" charset="77"/>
              </a:defRPr>
            </a:lvl2pPr>
            <a:lvl3pPr>
              <a:defRPr sz="1800" b="0" i="0">
                <a:latin typeface="Articulat CF v2 Text" pitchFamily="2" charset="77"/>
              </a:defRPr>
            </a:lvl3pPr>
            <a:lvl4pPr>
              <a:defRPr sz="1800" b="0" i="0">
                <a:latin typeface="Articulat CF v2 Text" pitchFamily="2" charset="77"/>
              </a:defRPr>
            </a:lvl4pPr>
            <a:lvl5pPr>
              <a:defRPr sz="1800" b="0" i="0">
                <a:latin typeface="Articulat CF v2 Tex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29E60-E72D-BD36-175C-4E8276326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86" y="310893"/>
            <a:ext cx="11068898" cy="82307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latin typeface="Articulat CF v2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91B07D-500F-4910-37B5-392489D1F9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F5CF3-849E-6C87-EAA2-FE8E865B60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Articulat CF v2 Text" pitchFamily="2" charset="77"/>
              </a:rPr>
              <a:t>PsiQuantum Proprietary &amp; Confidential | </a:t>
            </a:r>
            <a:fld id="{13A86319-8CB2-8D48-8A63-2CFD46D10BA0}" type="slidenum">
              <a:rPr lang="en-US" smtClean="0">
                <a:latin typeface="Articulat CF v2 Text" pitchFamily="2" charset="77"/>
              </a:rPr>
              <a:pPr/>
              <a:t>‹#›</a:t>
            </a:fld>
            <a:endParaRPr lang="en-US" dirty="0">
              <a:latin typeface="Articulat CF v2 Tex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89276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upertitle">
    <p:bg>
      <p:bgPr>
        <a:gradFill>
          <a:gsLst>
            <a:gs pos="1000">
              <a:schemeClr val="bg1"/>
            </a:gs>
            <a:gs pos="95000">
              <a:srgbClr val="332E3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535904-F055-82DE-4FFF-EB398CD5163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0885" y="1632936"/>
            <a:ext cx="11068901" cy="4421171"/>
          </a:xfrm>
        </p:spPr>
        <p:txBody>
          <a:bodyPr lIns="0" tIns="91440">
            <a:normAutofit/>
          </a:bodyPr>
          <a:lstStyle>
            <a:lvl1pPr>
              <a:defRPr sz="2000" b="0" i="0">
                <a:latin typeface="Articulat CF v2 Text" pitchFamily="2" charset="77"/>
              </a:defRPr>
            </a:lvl1pPr>
            <a:lvl2pPr>
              <a:defRPr sz="1800" b="0" i="0">
                <a:latin typeface="Articulat CF v2 Text" pitchFamily="2" charset="77"/>
              </a:defRPr>
            </a:lvl2pPr>
            <a:lvl3pPr>
              <a:defRPr sz="1800" b="0" i="0">
                <a:latin typeface="Articulat CF v2 Text" pitchFamily="2" charset="77"/>
              </a:defRPr>
            </a:lvl3pPr>
            <a:lvl4pPr>
              <a:defRPr sz="1800" b="0" i="0">
                <a:latin typeface="Articulat CF v2 Text" pitchFamily="2" charset="77"/>
              </a:defRPr>
            </a:lvl4pPr>
            <a:lvl5pPr>
              <a:defRPr sz="1800" b="0" i="0">
                <a:latin typeface="Articulat CF v2 Tex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1508AA-77E4-CD4B-785A-6BF31D44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86" y="713722"/>
            <a:ext cx="11068898" cy="725893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>
              <a:defRPr b="0" i="0">
                <a:latin typeface="Articulat CF v2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0AE7CD7-0F6B-CDC3-1545-4BEDFB0B08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18808" y="258001"/>
            <a:ext cx="11068899" cy="45572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>
              <a:lnSpc>
                <a:spcPct val="150000"/>
              </a:lnSpc>
              <a:buNone/>
              <a:defRPr sz="1800" b="0" i="0" spc="150" baseline="0">
                <a:solidFill>
                  <a:schemeClr val="accent3"/>
                </a:solidFill>
                <a:latin typeface="Articulat CF v2 Text" pitchFamily="2" charset="77"/>
                <a:ea typeface="Roboto Mono Light" pitchFamily="49" charset="0"/>
              </a:defRPr>
            </a:lvl1pPr>
          </a:lstStyle>
          <a:p>
            <a:pPr lvl="0"/>
            <a:r>
              <a:rPr lang="en-US"/>
              <a:t>SUPER TITLE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8675A7-EC0A-6499-DFB7-2870052AFDC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768AB7-B81A-C985-D59C-81770BCAD8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>
                <a:latin typeface="Articulat CF v2 Text" pitchFamily="2" charset="77"/>
              </a:rPr>
              <a:t>PsiQuantum Proprietary &amp; Confidential | </a:t>
            </a:r>
            <a:fld id="{13A86319-8CB2-8D48-8A63-2CFD46D10BA0}" type="slidenum">
              <a:rPr lang="en-US" smtClean="0">
                <a:latin typeface="Articulat CF v2 Text" pitchFamily="2" charset="77"/>
              </a:rPr>
              <a:pPr/>
              <a:t>‹#›</a:t>
            </a:fld>
            <a:endParaRPr lang="en-US" dirty="0">
              <a:latin typeface="Articulat CF v2 Tex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6237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ubtitle ">
    <p:bg>
      <p:bgPr>
        <a:gradFill>
          <a:gsLst>
            <a:gs pos="1000">
              <a:schemeClr val="bg1"/>
            </a:gs>
            <a:gs pos="95000">
              <a:srgbClr val="332E3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535904-F055-82DE-4FFF-EB398CD5163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0885" y="1634737"/>
            <a:ext cx="11068901" cy="4270057"/>
          </a:xfrm>
        </p:spPr>
        <p:txBody>
          <a:bodyPr lIns="0" tIns="91440">
            <a:normAutofit/>
          </a:bodyPr>
          <a:lstStyle>
            <a:lvl1pPr>
              <a:defRPr sz="2000" b="0" i="0">
                <a:solidFill>
                  <a:schemeClr val="tx1"/>
                </a:solidFill>
                <a:latin typeface="Articulat CF v2 Text" pitchFamily="2" charset="77"/>
              </a:defRPr>
            </a:lvl1pPr>
            <a:lvl2pPr>
              <a:defRPr sz="1800" b="0" i="0">
                <a:solidFill>
                  <a:schemeClr val="tx1"/>
                </a:solidFill>
                <a:latin typeface="Articulat CF v2 Text" pitchFamily="2" charset="77"/>
              </a:defRPr>
            </a:lvl2pPr>
            <a:lvl3pPr>
              <a:defRPr sz="1800" b="0" i="0">
                <a:solidFill>
                  <a:schemeClr val="tx1"/>
                </a:solidFill>
                <a:latin typeface="Articulat CF v2 Text" pitchFamily="2" charset="77"/>
              </a:defRPr>
            </a:lvl3pPr>
            <a:lvl4pPr>
              <a:defRPr sz="1800" b="0" i="0">
                <a:solidFill>
                  <a:schemeClr val="tx1"/>
                </a:solidFill>
                <a:latin typeface="Articulat CF v2 Text" pitchFamily="2" charset="77"/>
              </a:defRPr>
            </a:lvl4pPr>
            <a:lvl5pPr>
              <a:defRPr sz="1800" b="0" i="0">
                <a:solidFill>
                  <a:schemeClr val="tx1"/>
                </a:solidFill>
                <a:latin typeface="Articulat CF v2 Tex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29E60-E72D-BD36-175C-4E8276326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86" y="310893"/>
            <a:ext cx="11068898" cy="823070"/>
          </a:xfrm>
          <a:prstGeom prst="rect">
            <a:avLst/>
          </a:prstGeom>
        </p:spPr>
        <p:txBody>
          <a:bodyPr lIns="0" anchor="b"/>
          <a:lstStyle>
            <a:lvl1pPr>
              <a:defRPr b="0" i="0">
                <a:solidFill>
                  <a:schemeClr val="tx1"/>
                </a:solidFill>
                <a:latin typeface="Articulat CF v2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6E3ECB-10F4-7F1D-8D9E-58AF23742B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0885" y="1133963"/>
            <a:ext cx="11068898" cy="418228"/>
          </a:xfrm>
        </p:spPr>
        <p:txBody>
          <a:bodyPr lIns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5E103-5128-6B17-66B4-D7013699700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69F9C-7DEC-CE1F-649E-788C8861B05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>
                <a:latin typeface="Articulat CF v2 Text" pitchFamily="2" charset="77"/>
              </a:rPr>
              <a:t>PsiQuantum Proprietary &amp; Confidential | </a:t>
            </a:r>
            <a:fld id="{13A86319-8CB2-8D48-8A63-2CFD46D10BA0}" type="slidenum">
              <a:rPr lang="en-US" smtClean="0">
                <a:latin typeface="Articulat CF v2 Text" pitchFamily="2" charset="77"/>
              </a:rPr>
              <a:pPr/>
              <a:t>‹#›</a:t>
            </a:fld>
            <a:endParaRPr lang="en-US" dirty="0">
              <a:latin typeface="Articulat CF v2 Tex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66690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69ADA13-0CD8-60AD-B67C-451AE530DB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8" y="46099"/>
            <a:ext cx="12083604" cy="676580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B61A5-03C4-27EB-2DEB-30B9B08C89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C37F8F2-A187-8332-8AE7-71812BB113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4856" y="6464645"/>
            <a:ext cx="217176" cy="21717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5C050C9-20CD-F6B7-047B-027AD8D1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0EBBAB-EFA9-9402-C541-207FD3D7AC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>
                <a:latin typeface="Articulat CF v2 Text" pitchFamily="2" charset="77"/>
              </a:rPr>
              <a:t>PsiQuantum Proprietary &amp; Confidential | </a:t>
            </a:r>
            <a:fld id="{13A86319-8CB2-8D48-8A63-2CFD46D10BA0}" type="slidenum">
              <a:rPr lang="en-US" smtClean="0">
                <a:latin typeface="Articulat CF v2 Text" pitchFamily="2" charset="77"/>
              </a:rPr>
              <a:pPr/>
              <a:t>‹#›</a:t>
            </a:fld>
            <a:endParaRPr lang="en-US" dirty="0">
              <a:latin typeface="Articulat CF v2 Tex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141166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Patter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A737CC5-C50D-3978-BE2A-B222EEA84863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8" y="41864"/>
            <a:ext cx="12083604" cy="6765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22A968B-4291-CA84-7C3F-110B919407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4856" y="6464645"/>
            <a:ext cx="217176" cy="217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1682CA-406E-CCC6-1A6E-863196C9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86" y="310893"/>
            <a:ext cx="11068898" cy="82307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EF1A00-8EDA-8DAE-DD8F-2DA7822FE9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690BA-A895-1D61-3A8D-52B4D74DAA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latin typeface="Articulat CF v2 Text" pitchFamily="2" charset="77"/>
              </a:rPr>
              <a:t>PsiQuantum Proprietary &amp; Confidential | </a:t>
            </a:r>
            <a:fld id="{13A86319-8CB2-8D48-8A63-2CFD46D10BA0}" type="slidenum">
              <a:rPr lang="en-US" smtClean="0">
                <a:latin typeface="Articulat CF v2 Text" pitchFamily="2" charset="77"/>
              </a:rPr>
              <a:pPr/>
              <a:t>‹#›</a:t>
            </a:fld>
            <a:endParaRPr lang="en-US" dirty="0">
              <a:latin typeface="Articulat CF v2 Tex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344218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50287B4-8A0E-52DC-FC01-BBC2EED5D7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20AB04C-72FA-5156-6344-EDA69541C1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Confidential &amp; Proprietary | </a:t>
            </a:r>
            <a:fld id="{13A86319-8CB2-8D48-8A63-2CFD46D10B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00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ck">
    <p:bg>
      <p:bgPr>
        <a:gradFill>
          <a:gsLst>
            <a:gs pos="0">
              <a:schemeClr val="accent1">
                <a:lumMod val="25000"/>
              </a:schemeClr>
            </a:gs>
            <a:gs pos="98000">
              <a:schemeClr val="bg1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E690F3-CE85-FD98-79E0-C2D124B2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7DFBC6AF-A7F4-9E08-0F04-EB47CD31F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0048" y="63885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 b="0" i="0">
                <a:solidFill>
                  <a:schemeClr val="bg1">
                    <a:lumMod val="65000"/>
                    <a:lumOff val="35000"/>
                  </a:schemeClr>
                </a:solidFill>
                <a:latin typeface="Untitled Sans Light" panose="020B0303030202060203" pitchFamily="34" charset="77"/>
              </a:defRPr>
            </a:lvl1pPr>
          </a:lstStyle>
          <a:p>
            <a:r>
              <a:rPr lang="en-US"/>
              <a:t>Confidential &amp; Proprietary | </a:t>
            </a:r>
            <a:fld id="{13A86319-8CB2-8D48-8A63-2CFD46D10B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24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F384E-FFE6-31DD-9731-37EC7D4B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3504A-C7E8-4CC8-FDA4-9E6CBFB64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8AC2F-0409-51C0-AE91-9E9BC2B22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F21DA-2570-CE63-A803-8FB6C3C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7ADE-7D1E-42A6-BE76-ACB29A84201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5EE52D-0D0E-2CFD-9DC1-181CD338E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4C0C2-75A3-81C2-D0ED-99F2957E0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2A2B-DBD3-4807-84EF-26BE0EB5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06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1AB1F-333E-AE02-855B-9D8CF2F39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B8776-E2C4-5469-A115-A28732537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5CEFA-1B23-5761-D4A9-1CA47CF24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0946BA-2C20-5D0B-ADBD-5B68F0862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D25118-D946-D2F4-B2E8-0AA2A7E568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497113-F596-A260-B276-07A1BB3AB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7ADE-7D1E-42A6-BE76-ACB29A84201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04DCA7-A5B7-F46F-4CCA-FDD1EFFA7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61E2C-B74E-59D3-2FA3-1A1A18022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2A2B-DBD3-4807-84EF-26BE0EB5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0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AC09C-2902-D4E0-D0E7-D22B97DA7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7CBDF-9A53-7A58-E660-E65F6EC21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7ADE-7D1E-42A6-BE76-ACB29A84201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BB14BB-7B02-AB70-774C-9D243C29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4A5B2-9652-A8E7-D5BC-6F064680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2A2B-DBD3-4807-84EF-26BE0EB5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6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F11DFC-E6B6-0C31-5804-DA0FA8E00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7ADE-7D1E-42A6-BE76-ACB29A84201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CACDEB-7F65-2984-8355-58AF42C8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BAE9D-0676-C265-55BD-89EF9FA6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2A2B-DBD3-4807-84EF-26BE0EB5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61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4B8F9-D70A-EA42-68F4-A79BA206D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5954E-6DE8-07C9-B168-A0F34FD32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106E6-51B3-1132-E6BB-D924C86BF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D0C72-22D4-2F4F-4E6F-D25540432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7ADE-7D1E-42A6-BE76-ACB29A84201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A450F4-8351-6827-4B48-2E82A5F9A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BDAD5-4A74-D3EA-3809-39E40C0C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2A2B-DBD3-4807-84EF-26BE0EB5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6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76D3D-34DE-77E8-5BC2-1539761ED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141064-ADA8-D3C8-1657-6C5EC5D69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E1FDF-65D5-D2D9-53BB-CBC7DD993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29C18-FB18-6355-CD33-1CCC020C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7ADE-7D1E-42A6-BE76-ACB29A84201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47F28-476E-0F1A-C723-3CFDE5C1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13BD6-96C8-B2DC-B418-1B5884801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2A2B-DBD3-4807-84EF-26BE0EB5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3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DA893E-8F65-778C-7CBC-87492312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998D3-DD8B-D65D-C1F5-467D824F8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508F8-3F0D-2179-6F93-454D0F36F6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D27ADE-7D1E-42A6-BE76-ACB29A84201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BE7A2-836D-941F-9AFA-6861FE69D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F7B23-549E-19A1-5838-043A4DE26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C92A2B-DBD3-4807-84EF-26BE0EB5D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6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028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710" r:id="rId10"/>
    <p:sldLayoutId id="2147483711" r:id="rId11"/>
    <p:sldLayoutId id="214748371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886" y="310893"/>
            <a:ext cx="11068898" cy="82307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886" y="1771915"/>
            <a:ext cx="11068898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A3C0A50-907A-E1C6-751E-67A2B6990D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4856" y="6464645"/>
            <a:ext cx="217176" cy="217176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EBA42-7983-20AA-94FA-D6F3253E96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6643" y="6388596"/>
            <a:ext cx="4114800" cy="365125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800" b="0" i="0">
                <a:solidFill>
                  <a:schemeClr val="bg1">
                    <a:lumMod val="65000"/>
                    <a:lumOff val="35000"/>
                  </a:schemeClr>
                </a:solidFill>
                <a:latin typeface="Articulat CF v2 Tex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944D48-D2C6-A935-0642-3329BE65D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1740" y="6388596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 b="0" i="0">
                <a:solidFill>
                  <a:schemeClr val="bg1">
                    <a:lumMod val="65000"/>
                    <a:lumOff val="35000"/>
                  </a:schemeClr>
                </a:solidFill>
                <a:latin typeface="Untitled Sans Light" panose="020B0303030202060203" pitchFamily="34" charset="77"/>
              </a:defRPr>
            </a:lvl1pPr>
          </a:lstStyle>
          <a:p>
            <a:r>
              <a:rPr lang="en-US" dirty="0">
                <a:latin typeface="Articulat CF v2 Text" pitchFamily="2" charset="77"/>
              </a:rPr>
              <a:t>PsiQuantum Proprietary &amp; Confidential | </a:t>
            </a:r>
            <a:fld id="{13A86319-8CB2-8D48-8A63-2CFD46D10BA0}" type="slidenum">
              <a:rPr lang="en-US" smtClean="0">
                <a:latin typeface="Articulat CF v2 Text" pitchFamily="2" charset="77"/>
              </a:rPr>
              <a:pPr/>
              <a:t>‹#›</a:t>
            </a:fld>
            <a:endParaRPr lang="en-US" dirty="0">
              <a:latin typeface="Articulat CF v2 Tex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1307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Articulat CF v2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ticulat CF v2 Tex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ticulat CF v2 Tex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ticulat CF v2 Tex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ticulat CF v2 Tex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ticulat CF v2 Tex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3" Type="http://schemas.openxmlformats.org/officeDocument/2006/relationships/image" Target="../media/image42.jpeg"/><Relationship Id="rId21" Type="http://schemas.openxmlformats.org/officeDocument/2006/relationships/image" Target="../media/image57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" Type="http://schemas.openxmlformats.org/officeDocument/2006/relationships/image" Target="../media/image41.jpeg"/><Relationship Id="rId16" Type="http://schemas.openxmlformats.org/officeDocument/2006/relationships/image" Target="../media/image54.svg"/><Relationship Id="rId20" Type="http://schemas.openxmlformats.org/officeDocument/2006/relationships/hyperlink" Target="https://www.cookcountyil.gov/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11" Type="http://schemas.openxmlformats.org/officeDocument/2006/relationships/image" Target="../media/image49.png"/><Relationship Id="rId5" Type="http://schemas.openxmlformats.org/officeDocument/2006/relationships/image" Target="../media/image44.jpe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32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21" Type="http://schemas.openxmlformats.org/officeDocument/2006/relationships/image" Target="../media/image31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8971026" y="-117244"/>
            <a:ext cx="2057400" cy="7581487"/>
            <a:chOff x="0" y="-19050"/>
            <a:chExt cx="812800" cy="2995155"/>
          </a:xfrm>
        </p:grpSpPr>
        <p:sp>
          <p:nvSpPr>
            <p:cNvPr id="85" name="Google Shape;85;p1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01D4E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6" name="Google Shape;86;p1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"/>
          <p:cNvGrpSpPr/>
          <p:nvPr/>
        </p:nvGrpSpPr>
        <p:grpSpPr>
          <a:xfrm>
            <a:off x="-1028700" y="-420366"/>
            <a:ext cx="2984589" cy="7581487"/>
            <a:chOff x="0" y="-19050"/>
            <a:chExt cx="1179097" cy="2995155"/>
          </a:xfrm>
        </p:grpSpPr>
        <p:sp>
          <p:nvSpPr>
            <p:cNvPr id="88" name="Google Shape;88;p1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2F6ED9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9" name="Google Shape;89;p1"/>
            <p:cNvSpPr txBox="1"/>
            <p:nvPr/>
          </p:nvSpPr>
          <p:spPr>
            <a:xfrm>
              <a:off x="366297" y="-19050"/>
              <a:ext cx="812800" cy="29951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1"/>
          <p:cNvGrpSpPr/>
          <p:nvPr/>
        </p:nvGrpSpPr>
        <p:grpSpPr>
          <a:xfrm>
            <a:off x="1427181" y="730336"/>
            <a:ext cx="2306064" cy="459182"/>
            <a:chOff x="0" y="-14287"/>
            <a:chExt cx="825638" cy="164400"/>
          </a:xfrm>
        </p:grpSpPr>
        <p:sp>
          <p:nvSpPr>
            <p:cNvPr id="91" name="Google Shape;91;p1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 extrusionOk="0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001D4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2" name="Google Shape;92;p1"/>
            <p:cNvSpPr txBox="1"/>
            <p:nvPr/>
          </p:nvSpPr>
          <p:spPr>
            <a:xfrm>
              <a:off x="0" y="-14287"/>
              <a:ext cx="825600" cy="16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7367" tIns="37367" rIns="37367" bIns="37367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rgbClr val="F2F1E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March 20,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2F1EE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2025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3" name="Google Shape;93;p1"/>
          <p:cNvSpPr txBox="1"/>
          <p:nvPr/>
        </p:nvSpPr>
        <p:spPr>
          <a:xfrm>
            <a:off x="1427181" y="1595207"/>
            <a:ext cx="6203800" cy="260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Illinois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Quantum and Microelectronics Park (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0"/>
                  </a:ext>
                </a:extLst>
              </a:rPr>
              <a:t>IQMP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4" name="Google Shape;94;p1"/>
          <p:cNvGrpSpPr/>
          <p:nvPr/>
        </p:nvGrpSpPr>
        <p:grpSpPr>
          <a:xfrm rot="5400000">
            <a:off x="-2395349" y="3355026"/>
            <a:ext cx="6996047" cy="147949"/>
            <a:chOff x="0" y="0"/>
            <a:chExt cx="13992094" cy="295897"/>
          </a:xfrm>
        </p:grpSpPr>
        <p:grpSp>
          <p:nvGrpSpPr>
            <p:cNvPr id="95" name="Google Shape;95;p1"/>
            <p:cNvGrpSpPr/>
            <p:nvPr/>
          </p:nvGrpSpPr>
          <p:grpSpPr>
            <a:xfrm>
              <a:off x="0" y="0"/>
              <a:ext cx="309624" cy="295897"/>
              <a:chOff x="0" y="0"/>
              <a:chExt cx="425253" cy="406400"/>
            </a:xfrm>
          </p:grpSpPr>
          <p:sp>
            <p:nvSpPr>
              <p:cNvPr id="96" name="Google Shape;96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97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" name="Google Shape;98;p1"/>
            <p:cNvGrpSpPr/>
            <p:nvPr/>
          </p:nvGrpSpPr>
          <p:grpSpPr>
            <a:xfrm>
              <a:off x="136155" y="0"/>
              <a:ext cx="309624" cy="295897"/>
              <a:chOff x="0" y="0"/>
              <a:chExt cx="425253" cy="406400"/>
            </a:xfrm>
          </p:grpSpPr>
          <p:sp>
            <p:nvSpPr>
              <p:cNvPr id="99" name="Google Shape;99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100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" name="Google Shape;101;p1"/>
            <p:cNvGrpSpPr/>
            <p:nvPr/>
          </p:nvGrpSpPr>
          <p:grpSpPr>
            <a:xfrm>
              <a:off x="290965" y="0"/>
              <a:ext cx="309624" cy="295897"/>
              <a:chOff x="0" y="0"/>
              <a:chExt cx="425253" cy="406400"/>
            </a:xfrm>
          </p:grpSpPr>
          <p:sp>
            <p:nvSpPr>
              <p:cNvPr id="102" name="Google Shape;102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103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" name="Google Shape;104;p1"/>
            <p:cNvGrpSpPr/>
            <p:nvPr/>
          </p:nvGrpSpPr>
          <p:grpSpPr>
            <a:xfrm>
              <a:off x="427121" y="0"/>
              <a:ext cx="309624" cy="295897"/>
              <a:chOff x="0" y="0"/>
              <a:chExt cx="425253" cy="406400"/>
            </a:xfrm>
          </p:grpSpPr>
          <p:sp>
            <p:nvSpPr>
              <p:cNvPr id="105" name="Google Shape;105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106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" name="Google Shape;107;p1"/>
            <p:cNvGrpSpPr/>
            <p:nvPr/>
          </p:nvGrpSpPr>
          <p:grpSpPr>
            <a:xfrm>
              <a:off x="576999" y="0"/>
              <a:ext cx="309624" cy="295897"/>
              <a:chOff x="0" y="0"/>
              <a:chExt cx="425253" cy="406400"/>
            </a:xfrm>
          </p:grpSpPr>
          <p:sp>
            <p:nvSpPr>
              <p:cNvPr id="108" name="Google Shape;108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109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" name="Google Shape;110;p1"/>
            <p:cNvGrpSpPr/>
            <p:nvPr/>
          </p:nvGrpSpPr>
          <p:grpSpPr>
            <a:xfrm>
              <a:off x="713154" y="0"/>
              <a:ext cx="309624" cy="295897"/>
              <a:chOff x="0" y="0"/>
              <a:chExt cx="425253" cy="406400"/>
            </a:xfrm>
          </p:grpSpPr>
          <p:sp>
            <p:nvSpPr>
              <p:cNvPr id="111" name="Google Shape;111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112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" name="Google Shape;113;p1"/>
            <p:cNvGrpSpPr/>
            <p:nvPr/>
          </p:nvGrpSpPr>
          <p:grpSpPr>
            <a:xfrm>
              <a:off x="867964" y="0"/>
              <a:ext cx="309624" cy="295897"/>
              <a:chOff x="0" y="0"/>
              <a:chExt cx="425253" cy="406400"/>
            </a:xfrm>
          </p:grpSpPr>
          <p:sp>
            <p:nvSpPr>
              <p:cNvPr id="114" name="Google Shape;114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115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" name="Google Shape;116;p1"/>
            <p:cNvGrpSpPr/>
            <p:nvPr/>
          </p:nvGrpSpPr>
          <p:grpSpPr>
            <a:xfrm>
              <a:off x="1004119" y="0"/>
              <a:ext cx="309624" cy="295897"/>
              <a:chOff x="0" y="0"/>
              <a:chExt cx="425253" cy="406400"/>
            </a:xfrm>
          </p:grpSpPr>
          <p:sp>
            <p:nvSpPr>
              <p:cNvPr id="117" name="Google Shape;117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118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" name="Google Shape;119;p1"/>
            <p:cNvGrpSpPr/>
            <p:nvPr/>
          </p:nvGrpSpPr>
          <p:grpSpPr>
            <a:xfrm>
              <a:off x="1152941" y="0"/>
              <a:ext cx="309624" cy="295897"/>
              <a:chOff x="0" y="0"/>
              <a:chExt cx="425253" cy="406400"/>
            </a:xfrm>
          </p:grpSpPr>
          <p:sp>
            <p:nvSpPr>
              <p:cNvPr id="120" name="Google Shape;120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121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" name="Google Shape;122;p1"/>
            <p:cNvGrpSpPr/>
            <p:nvPr/>
          </p:nvGrpSpPr>
          <p:grpSpPr>
            <a:xfrm>
              <a:off x="1289096" y="0"/>
              <a:ext cx="309624" cy="295897"/>
              <a:chOff x="0" y="0"/>
              <a:chExt cx="425253" cy="406400"/>
            </a:xfrm>
          </p:grpSpPr>
          <p:sp>
            <p:nvSpPr>
              <p:cNvPr id="123" name="Google Shape;123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124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" name="Google Shape;125;p1"/>
            <p:cNvGrpSpPr/>
            <p:nvPr/>
          </p:nvGrpSpPr>
          <p:grpSpPr>
            <a:xfrm>
              <a:off x="1443906" y="0"/>
              <a:ext cx="309624" cy="295897"/>
              <a:chOff x="0" y="0"/>
              <a:chExt cx="425253" cy="406400"/>
            </a:xfrm>
          </p:grpSpPr>
          <p:sp>
            <p:nvSpPr>
              <p:cNvPr id="126" name="Google Shape;126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127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" name="Google Shape;128;p1"/>
            <p:cNvGrpSpPr/>
            <p:nvPr/>
          </p:nvGrpSpPr>
          <p:grpSpPr>
            <a:xfrm>
              <a:off x="1580062" y="0"/>
              <a:ext cx="309624" cy="295897"/>
              <a:chOff x="0" y="0"/>
              <a:chExt cx="425253" cy="406400"/>
            </a:xfrm>
          </p:grpSpPr>
          <p:sp>
            <p:nvSpPr>
              <p:cNvPr id="129" name="Google Shape;129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130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" name="Google Shape;131;p1"/>
            <p:cNvGrpSpPr/>
            <p:nvPr/>
          </p:nvGrpSpPr>
          <p:grpSpPr>
            <a:xfrm>
              <a:off x="1729940" y="0"/>
              <a:ext cx="309624" cy="295897"/>
              <a:chOff x="0" y="0"/>
              <a:chExt cx="425253" cy="406400"/>
            </a:xfrm>
          </p:grpSpPr>
          <p:sp>
            <p:nvSpPr>
              <p:cNvPr id="132" name="Google Shape;132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133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" name="Google Shape;134;p1"/>
            <p:cNvGrpSpPr/>
            <p:nvPr/>
          </p:nvGrpSpPr>
          <p:grpSpPr>
            <a:xfrm>
              <a:off x="1866095" y="0"/>
              <a:ext cx="309624" cy="295897"/>
              <a:chOff x="0" y="0"/>
              <a:chExt cx="425253" cy="406400"/>
            </a:xfrm>
          </p:grpSpPr>
          <p:sp>
            <p:nvSpPr>
              <p:cNvPr id="135" name="Google Shape;135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136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" name="Google Shape;137;p1"/>
            <p:cNvGrpSpPr/>
            <p:nvPr/>
          </p:nvGrpSpPr>
          <p:grpSpPr>
            <a:xfrm>
              <a:off x="2020905" y="0"/>
              <a:ext cx="309624" cy="295897"/>
              <a:chOff x="0" y="0"/>
              <a:chExt cx="425253" cy="406400"/>
            </a:xfrm>
          </p:grpSpPr>
          <p:sp>
            <p:nvSpPr>
              <p:cNvPr id="138" name="Google Shape;138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139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" name="Google Shape;140;p1"/>
            <p:cNvGrpSpPr/>
            <p:nvPr/>
          </p:nvGrpSpPr>
          <p:grpSpPr>
            <a:xfrm>
              <a:off x="2157060" y="0"/>
              <a:ext cx="309624" cy="295897"/>
              <a:chOff x="0" y="0"/>
              <a:chExt cx="425253" cy="406400"/>
            </a:xfrm>
          </p:grpSpPr>
          <p:sp>
            <p:nvSpPr>
              <p:cNvPr id="141" name="Google Shape;141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142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" name="Google Shape;143;p1"/>
            <p:cNvGrpSpPr/>
            <p:nvPr/>
          </p:nvGrpSpPr>
          <p:grpSpPr>
            <a:xfrm>
              <a:off x="2307995" y="0"/>
              <a:ext cx="309624" cy="295897"/>
              <a:chOff x="0" y="0"/>
              <a:chExt cx="425253" cy="406400"/>
            </a:xfrm>
          </p:grpSpPr>
          <p:sp>
            <p:nvSpPr>
              <p:cNvPr id="144" name="Google Shape;144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5" name="Google Shape;145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" name="Google Shape;146;p1"/>
            <p:cNvGrpSpPr/>
            <p:nvPr/>
          </p:nvGrpSpPr>
          <p:grpSpPr>
            <a:xfrm>
              <a:off x="2444151" y="0"/>
              <a:ext cx="309624" cy="295897"/>
              <a:chOff x="0" y="0"/>
              <a:chExt cx="425253" cy="406400"/>
            </a:xfrm>
          </p:grpSpPr>
          <p:sp>
            <p:nvSpPr>
              <p:cNvPr id="147" name="Google Shape;147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8" name="Google Shape;148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" name="Google Shape;149;p1"/>
            <p:cNvGrpSpPr/>
            <p:nvPr/>
          </p:nvGrpSpPr>
          <p:grpSpPr>
            <a:xfrm>
              <a:off x="2598961" y="0"/>
              <a:ext cx="309624" cy="295897"/>
              <a:chOff x="0" y="0"/>
              <a:chExt cx="425253" cy="406400"/>
            </a:xfrm>
          </p:grpSpPr>
          <p:sp>
            <p:nvSpPr>
              <p:cNvPr id="150" name="Google Shape;150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1" name="Google Shape;151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" name="Google Shape;152;p1"/>
            <p:cNvGrpSpPr/>
            <p:nvPr/>
          </p:nvGrpSpPr>
          <p:grpSpPr>
            <a:xfrm>
              <a:off x="2735116" y="0"/>
              <a:ext cx="309624" cy="295897"/>
              <a:chOff x="0" y="0"/>
              <a:chExt cx="425253" cy="406400"/>
            </a:xfrm>
          </p:grpSpPr>
          <p:sp>
            <p:nvSpPr>
              <p:cNvPr id="153" name="Google Shape;153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4" name="Google Shape;154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" name="Google Shape;155;p1"/>
            <p:cNvGrpSpPr/>
            <p:nvPr/>
          </p:nvGrpSpPr>
          <p:grpSpPr>
            <a:xfrm>
              <a:off x="2884994" y="0"/>
              <a:ext cx="309624" cy="295897"/>
              <a:chOff x="0" y="0"/>
              <a:chExt cx="425253" cy="406400"/>
            </a:xfrm>
          </p:grpSpPr>
          <p:sp>
            <p:nvSpPr>
              <p:cNvPr id="156" name="Google Shape;156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7" name="Google Shape;157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" name="Google Shape;158;p1"/>
            <p:cNvGrpSpPr/>
            <p:nvPr/>
          </p:nvGrpSpPr>
          <p:grpSpPr>
            <a:xfrm>
              <a:off x="3021150" y="0"/>
              <a:ext cx="309624" cy="295897"/>
              <a:chOff x="0" y="0"/>
              <a:chExt cx="425253" cy="406400"/>
            </a:xfrm>
          </p:grpSpPr>
          <p:sp>
            <p:nvSpPr>
              <p:cNvPr id="159" name="Google Shape;159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0" name="Google Shape;160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" name="Google Shape;161;p1"/>
            <p:cNvGrpSpPr/>
            <p:nvPr/>
          </p:nvGrpSpPr>
          <p:grpSpPr>
            <a:xfrm>
              <a:off x="3175960" y="0"/>
              <a:ext cx="309624" cy="295897"/>
              <a:chOff x="0" y="0"/>
              <a:chExt cx="425253" cy="406400"/>
            </a:xfrm>
          </p:grpSpPr>
          <p:sp>
            <p:nvSpPr>
              <p:cNvPr id="162" name="Google Shape;162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3" name="Google Shape;163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" name="Google Shape;164;p1"/>
            <p:cNvGrpSpPr/>
            <p:nvPr/>
          </p:nvGrpSpPr>
          <p:grpSpPr>
            <a:xfrm>
              <a:off x="3312115" y="0"/>
              <a:ext cx="309624" cy="295897"/>
              <a:chOff x="0" y="0"/>
              <a:chExt cx="425253" cy="406400"/>
            </a:xfrm>
          </p:grpSpPr>
          <p:sp>
            <p:nvSpPr>
              <p:cNvPr id="165" name="Google Shape;165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6" name="Google Shape;166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" name="Google Shape;167;p1"/>
            <p:cNvGrpSpPr/>
            <p:nvPr/>
          </p:nvGrpSpPr>
          <p:grpSpPr>
            <a:xfrm>
              <a:off x="3460936" y="0"/>
              <a:ext cx="309624" cy="295897"/>
              <a:chOff x="0" y="0"/>
              <a:chExt cx="425253" cy="406400"/>
            </a:xfrm>
          </p:grpSpPr>
          <p:sp>
            <p:nvSpPr>
              <p:cNvPr id="168" name="Google Shape;168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9" name="Google Shape;169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" name="Google Shape;170;p1"/>
            <p:cNvGrpSpPr/>
            <p:nvPr/>
          </p:nvGrpSpPr>
          <p:grpSpPr>
            <a:xfrm>
              <a:off x="3597092" y="0"/>
              <a:ext cx="309624" cy="295897"/>
              <a:chOff x="0" y="0"/>
              <a:chExt cx="425253" cy="406400"/>
            </a:xfrm>
          </p:grpSpPr>
          <p:sp>
            <p:nvSpPr>
              <p:cNvPr id="171" name="Google Shape;171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2" name="Google Shape;172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" name="Google Shape;173;p1"/>
            <p:cNvGrpSpPr/>
            <p:nvPr/>
          </p:nvGrpSpPr>
          <p:grpSpPr>
            <a:xfrm>
              <a:off x="3751902" y="0"/>
              <a:ext cx="309624" cy="295897"/>
              <a:chOff x="0" y="0"/>
              <a:chExt cx="425253" cy="406400"/>
            </a:xfrm>
          </p:grpSpPr>
          <p:sp>
            <p:nvSpPr>
              <p:cNvPr id="174" name="Google Shape;174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5" name="Google Shape;175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" name="Google Shape;176;p1"/>
            <p:cNvGrpSpPr/>
            <p:nvPr/>
          </p:nvGrpSpPr>
          <p:grpSpPr>
            <a:xfrm>
              <a:off x="3888057" y="0"/>
              <a:ext cx="309624" cy="295897"/>
              <a:chOff x="0" y="0"/>
              <a:chExt cx="425253" cy="406400"/>
            </a:xfrm>
          </p:grpSpPr>
          <p:sp>
            <p:nvSpPr>
              <p:cNvPr id="177" name="Google Shape;177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8" name="Google Shape;178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" name="Google Shape;179;p1"/>
            <p:cNvGrpSpPr/>
            <p:nvPr/>
          </p:nvGrpSpPr>
          <p:grpSpPr>
            <a:xfrm>
              <a:off x="4037935" y="0"/>
              <a:ext cx="309624" cy="295897"/>
              <a:chOff x="0" y="0"/>
              <a:chExt cx="425253" cy="406400"/>
            </a:xfrm>
          </p:grpSpPr>
          <p:sp>
            <p:nvSpPr>
              <p:cNvPr id="180" name="Google Shape;180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1" name="Google Shape;181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" name="Google Shape;182;p1"/>
            <p:cNvGrpSpPr/>
            <p:nvPr/>
          </p:nvGrpSpPr>
          <p:grpSpPr>
            <a:xfrm>
              <a:off x="4174091" y="0"/>
              <a:ext cx="309624" cy="295897"/>
              <a:chOff x="0" y="0"/>
              <a:chExt cx="425253" cy="406400"/>
            </a:xfrm>
          </p:grpSpPr>
          <p:sp>
            <p:nvSpPr>
              <p:cNvPr id="183" name="Google Shape;183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4" name="Google Shape;184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" name="Google Shape;185;p1"/>
            <p:cNvGrpSpPr/>
            <p:nvPr/>
          </p:nvGrpSpPr>
          <p:grpSpPr>
            <a:xfrm>
              <a:off x="4328900" y="0"/>
              <a:ext cx="309624" cy="295897"/>
              <a:chOff x="0" y="0"/>
              <a:chExt cx="425253" cy="406400"/>
            </a:xfrm>
          </p:grpSpPr>
          <p:sp>
            <p:nvSpPr>
              <p:cNvPr id="186" name="Google Shape;186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7" name="Google Shape;187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" name="Google Shape;188;p1"/>
            <p:cNvGrpSpPr/>
            <p:nvPr/>
          </p:nvGrpSpPr>
          <p:grpSpPr>
            <a:xfrm>
              <a:off x="4465056" y="0"/>
              <a:ext cx="309624" cy="295897"/>
              <a:chOff x="0" y="0"/>
              <a:chExt cx="425253" cy="406400"/>
            </a:xfrm>
          </p:grpSpPr>
          <p:sp>
            <p:nvSpPr>
              <p:cNvPr id="189" name="Google Shape;189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0" name="Google Shape;190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1"/>
            <p:cNvGrpSpPr/>
            <p:nvPr/>
          </p:nvGrpSpPr>
          <p:grpSpPr>
            <a:xfrm>
              <a:off x="4617124" y="0"/>
              <a:ext cx="309624" cy="295897"/>
              <a:chOff x="0" y="0"/>
              <a:chExt cx="425253" cy="406400"/>
            </a:xfrm>
          </p:grpSpPr>
          <p:sp>
            <p:nvSpPr>
              <p:cNvPr id="192" name="Google Shape;192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193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" name="Google Shape;194;p1"/>
            <p:cNvGrpSpPr/>
            <p:nvPr/>
          </p:nvGrpSpPr>
          <p:grpSpPr>
            <a:xfrm>
              <a:off x="4753279" y="0"/>
              <a:ext cx="309624" cy="295897"/>
              <a:chOff x="0" y="0"/>
              <a:chExt cx="425253" cy="406400"/>
            </a:xfrm>
          </p:grpSpPr>
          <p:sp>
            <p:nvSpPr>
              <p:cNvPr id="195" name="Google Shape;195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6" name="Google Shape;196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" name="Google Shape;197;p1"/>
            <p:cNvGrpSpPr/>
            <p:nvPr/>
          </p:nvGrpSpPr>
          <p:grpSpPr>
            <a:xfrm>
              <a:off x="4908089" y="0"/>
              <a:ext cx="309624" cy="295897"/>
              <a:chOff x="0" y="0"/>
              <a:chExt cx="425253" cy="406400"/>
            </a:xfrm>
          </p:grpSpPr>
          <p:sp>
            <p:nvSpPr>
              <p:cNvPr id="198" name="Google Shape;198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9" name="Google Shape;199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" name="Google Shape;200;p1"/>
            <p:cNvGrpSpPr/>
            <p:nvPr/>
          </p:nvGrpSpPr>
          <p:grpSpPr>
            <a:xfrm>
              <a:off x="5044245" y="0"/>
              <a:ext cx="309624" cy="295897"/>
              <a:chOff x="0" y="0"/>
              <a:chExt cx="425253" cy="406400"/>
            </a:xfrm>
          </p:grpSpPr>
          <p:sp>
            <p:nvSpPr>
              <p:cNvPr id="201" name="Google Shape;201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2" name="Google Shape;202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" name="Google Shape;203;p1"/>
            <p:cNvGrpSpPr/>
            <p:nvPr/>
          </p:nvGrpSpPr>
          <p:grpSpPr>
            <a:xfrm>
              <a:off x="5194123" y="0"/>
              <a:ext cx="309624" cy="295897"/>
              <a:chOff x="0" y="0"/>
              <a:chExt cx="425253" cy="406400"/>
            </a:xfrm>
          </p:grpSpPr>
          <p:sp>
            <p:nvSpPr>
              <p:cNvPr id="204" name="Google Shape;204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5" name="Google Shape;205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" name="Google Shape;206;p1"/>
            <p:cNvGrpSpPr/>
            <p:nvPr/>
          </p:nvGrpSpPr>
          <p:grpSpPr>
            <a:xfrm>
              <a:off x="5330278" y="0"/>
              <a:ext cx="309624" cy="295897"/>
              <a:chOff x="0" y="0"/>
              <a:chExt cx="425253" cy="406400"/>
            </a:xfrm>
          </p:grpSpPr>
          <p:sp>
            <p:nvSpPr>
              <p:cNvPr id="207" name="Google Shape;207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8" name="Google Shape;208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" name="Google Shape;209;p1"/>
            <p:cNvGrpSpPr/>
            <p:nvPr/>
          </p:nvGrpSpPr>
          <p:grpSpPr>
            <a:xfrm>
              <a:off x="5485088" y="0"/>
              <a:ext cx="309624" cy="295897"/>
              <a:chOff x="0" y="0"/>
              <a:chExt cx="425253" cy="406400"/>
            </a:xfrm>
          </p:grpSpPr>
          <p:sp>
            <p:nvSpPr>
              <p:cNvPr id="210" name="Google Shape;210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1" name="Google Shape;211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" name="Google Shape;212;p1"/>
            <p:cNvGrpSpPr/>
            <p:nvPr/>
          </p:nvGrpSpPr>
          <p:grpSpPr>
            <a:xfrm>
              <a:off x="5621243" y="0"/>
              <a:ext cx="309624" cy="295897"/>
              <a:chOff x="0" y="0"/>
              <a:chExt cx="425253" cy="406400"/>
            </a:xfrm>
          </p:grpSpPr>
          <p:sp>
            <p:nvSpPr>
              <p:cNvPr id="213" name="Google Shape;213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4" name="Google Shape;214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" name="Google Shape;215;p1"/>
            <p:cNvGrpSpPr/>
            <p:nvPr/>
          </p:nvGrpSpPr>
          <p:grpSpPr>
            <a:xfrm>
              <a:off x="5770065" y="0"/>
              <a:ext cx="309624" cy="295897"/>
              <a:chOff x="0" y="0"/>
              <a:chExt cx="425253" cy="406400"/>
            </a:xfrm>
          </p:grpSpPr>
          <p:sp>
            <p:nvSpPr>
              <p:cNvPr id="216" name="Google Shape;216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7" name="Google Shape;217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" name="Google Shape;218;p1"/>
            <p:cNvGrpSpPr/>
            <p:nvPr/>
          </p:nvGrpSpPr>
          <p:grpSpPr>
            <a:xfrm>
              <a:off x="5906220" y="0"/>
              <a:ext cx="309624" cy="295897"/>
              <a:chOff x="0" y="0"/>
              <a:chExt cx="425253" cy="406400"/>
            </a:xfrm>
          </p:grpSpPr>
          <p:sp>
            <p:nvSpPr>
              <p:cNvPr id="219" name="Google Shape;219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0" name="Google Shape;220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" name="Google Shape;221;p1"/>
            <p:cNvGrpSpPr/>
            <p:nvPr/>
          </p:nvGrpSpPr>
          <p:grpSpPr>
            <a:xfrm>
              <a:off x="6061030" y="0"/>
              <a:ext cx="309624" cy="295897"/>
              <a:chOff x="0" y="0"/>
              <a:chExt cx="425253" cy="406400"/>
            </a:xfrm>
          </p:grpSpPr>
          <p:sp>
            <p:nvSpPr>
              <p:cNvPr id="222" name="Google Shape;222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3" name="Google Shape;223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" name="Google Shape;224;p1"/>
            <p:cNvGrpSpPr/>
            <p:nvPr/>
          </p:nvGrpSpPr>
          <p:grpSpPr>
            <a:xfrm>
              <a:off x="6197186" y="0"/>
              <a:ext cx="309624" cy="295897"/>
              <a:chOff x="0" y="0"/>
              <a:chExt cx="425253" cy="406400"/>
            </a:xfrm>
          </p:grpSpPr>
          <p:sp>
            <p:nvSpPr>
              <p:cNvPr id="225" name="Google Shape;225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6" name="Google Shape;226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" name="Google Shape;227;p1"/>
            <p:cNvGrpSpPr/>
            <p:nvPr/>
          </p:nvGrpSpPr>
          <p:grpSpPr>
            <a:xfrm>
              <a:off x="6347064" y="0"/>
              <a:ext cx="309624" cy="295897"/>
              <a:chOff x="0" y="0"/>
              <a:chExt cx="425253" cy="406400"/>
            </a:xfrm>
          </p:grpSpPr>
          <p:sp>
            <p:nvSpPr>
              <p:cNvPr id="228" name="Google Shape;228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9" name="Google Shape;229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" name="Google Shape;230;p1"/>
            <p:cNvGrpSpPr/>
            <p:nvPr/>
          </p:nvGrpSpPr>
          <p:grpSpPr>
            <a:xfrm>
              <a:off x="6483219" y="0"/>
              <a:ext cx="309624" cy="295897"/>
              <a:chOff x="0" y="0"/>
              <a:chExt cx="425253" cy="406400"/>
            </a:xfrm>
          </p:grpSpPr>
          <p:sp>
            <p:nvSpPr>
              <p:cNvPr id="231" name="Google Shape;231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2" name="Google Shape;232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3" name="Google Shape;233;p1"/>
            <p:cNvGrpSpPr/>
            <p:nvPr/>
          </p:nvGrpSpPr>
          <p:grpSpPr>
            <a:xfrm>
              <a:off x="6638029" y="0"/>
              <a:ext cx="309624" cy="295897"/>
              <a:chOff x="0" y="0"/>
              <a:chExt cx="425253" cy="406400"/>
            </a:xfrm>
          </p:grpSpPr>
          <p:sp>
            <p:nvSpPr>
              <p:cNvPr id="234" name="Google Shape;234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5" name="Google Shape;235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" name="Google Shape;236;p1"/>
            <p:cNvGrpSpPr/>
            <p:nvPr/>
          </p:nvGrpSpPr>
          <p:grpSpPr>
            <a:xfrm>
              <a:off x="6774184" y="0"/>
              <a:ext cx="309624" cy="295897"/>
              <a:chOff x="0" y="0"/>
              <a:chExt cx="425253" cy="406400"/>
            </a:xfrm>
          </p:grpSpPr>
          <p:sp>
            <p:nvSpPr>
              <p:cNvPr id="237" name="Google Shape;237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238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9" name="Google Shape;239;p1"/>
            <p:cNvGrpSpPr/>
            <p:nvPr/>
          </p:nvGrpSpPr>
          <p:grpSpPr>
            <a:xfrm>
              <a:off x="6925119" y="0"/>
              <a:ext cx="309624" cy="295897"/>
              <a:chOff x="0" y="0"/>
              <a:chExt cx="425253" cy="406400"/>
            </a:xfrm>
          </p:grpSpPr>
          <p:sp>
            <p:nvSpPr>
              <p:cNvPr id="240" name="Google Shape;240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1" name="Google Shape;241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2" name="Google Shape;242;p1"/>
            <p:cNvGrpSpPr/>
            <p:nvPr/>
          </p:nvGrpSpPr>
          <p:grpSpPr>
            <a:xfrm>
              <a:off x="7061275" y="0"/>
              <a:ext cx="309624" cy="295897"/>
              <a:chOff x="0" y="0"/>
              <a:chExt cx="425253" cy="406400"/>
            </a:xfrm>
          </p:grpSpPr>
          <p:sp>
            <p:nvSpPr>
              <p:cNvPr id="243" name="Google Shape;243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4" name="Google Shape;244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5" name="Google Shape;245;p1"/>
            <p:cNvGrpSpPr/>
            <p:nvPr/>
          </p:nvGrpSpPr>
          <p:grpSpPr>
            <a:xfrm>
              <a:off x="7216085" y="0"/>
              <a:ext cx="309624" cy="295897"/>
              <a:chOff x="0" y="0"/>
              <a:chExt cx="425253" cy="406400"/>
            </a:xfrm>
          </p:grpSpPr>
          <p:sp>
            <p:nvSpPr>
              <p:cNvPr id="246" name="Google Shape;246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7" name="Google Shape;247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8" name="Google Shape;248;p1"/>
            <p:cNvGrpSpPr/>
            <p:nvPr/>
          </p:nvGrpSpPr>
          <p:grpSpPr>
            <a:xfrm>
              <a:off x="7352240" y="0"/>
              <a:ext cx="309624" cy="295897"/>
              <a:chOff x="0" y="0"/>
              <a:chExt cx="425253" cy="406400"/>
            </a:xfrm>
          </p:grpSpPr>
          <p:sp>
            <p:nvSpPr>
              <p:cNvPr id="249" name="Google Shape;249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0" name="Google Shape;250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" name="Google Shape;251;p1"/>
            <p:cNvGrpSpPr/>
            <p:nvPr/>
          </p:nvGrpSpPr>
          <p:grpSpPr>
            <a:xfrm>
              <a:off x="7502118" y="0"/>
              <a:ext cx="309624" cy="295897"/>
              <a:chOff x="0" y="0"/>
              <a:chExt cx="425253" cy="406400"/>
            </a:xfrm>
          </p:grpSpPr>
          <p:sp>
            <p:nvSpPr>
              <p:cNvPr id="252" name="Google Shape;252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3" name="Google Shape;253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4" name="Google Shape;254;p1"/>
            <p:cNvGrpSpPr/>
            <p:nvPr/>
          </p:nvGrpSpPr>
          <p:grpSpPr>
            <a:xfrm>
              <a:off x="7638274" y="0"/>
              <a:ext cx="309624" cy="295897"/>
              <a:chOff x="0" y="0"/>
              <a:chExt cx="425253" cy="406400"/>
            </a:xfrm>
          </p:grpSpPr>
          <p:sp>
            <p:nvSpPr>
              <p:cNvPr id="255" name="Google Shape;255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6" name="Google Shape;256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" name="Google Shape;257;p1"/>
            <p:cNvGrpSpPr/>
            <p:nvPr/>
          </p:nvGrpSpPr>
          <p:grpSpPr>
            <a:xfrm>
              <a:off x="7793084" y="0"/>
              <a:ext cx="309624" cy="295897"/>
              <a:chOff x="0" y="0"/>
              <a:chExt cx="425253" cy="406400"/>
            </a:xfrm>
          </p:grpSpPr>
          <p:sp>
            <p:nvSpPr>
              <p:cNvPr id="258" name="Google Shape;258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9" name="Google Shape;259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" name="Google Shape;260;p1"/>
            <p:cNvGrpSpPr/>
            <p:nvPr/>
          </p:nvGrpSpPr>
          <p:grpSpPr>
            <a:xfrm>
              <a:off x="7929239" y="0"/>
              <a:ext cx="309624" cy="295897"/>
              <a:chOff x="0" y="0"/>
              <a:chExt cx="425253" cy="406400"/>
            </a:xfrm>
          </p:grpSpPr>
          <p:sp>
            <p:nvSpPr>
              <p:cNvPr id="261" name="Google Shape;261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2" name="Google Shape;262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" name="Google Shape;263;p1"/>
            <p:cNvGrpSpPr/>
            <p:nvPr/>
          </p:nvGrpSpPr>
          <p:grpSpPr>
            <a:xfrm>
              <a:off x="8078060" y="0"/>
              <a:ext cx="309624" cy="295897"/>
              <a:chOff x="0" y="0"/>
              <a:chExt cx="425253" cy="406400"/>
            </a:xfrm>
          </p:grpSpPr>
          <p:sp>
            <p:nvSpPr>
              <p:cNvPr id="264" name="Google Shape;264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5" name="Google Shape;265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6" name="Google Shape;266;p1"/>
            <p:cNvGrpSpPr/>
            <p:nvPr/>
          </p:nvGrpSpPr>
          <p:grpSpPr>
            <a:xfrm>
              <a:off x="8214216" y="0"/>
              <a:ext cx="309624" cy="295897"/>
              <a:chOff x="0" y="0"/>
              <a:chExt cx="425253" cy="406400"/>
            </a:xfrm>
          </p:grpSpPr>
          <p:sp>
            <p:nvSpPr>
              <p:cNvPr id="267" name="Google Shape;267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8" name="Google Shape;268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9" name="Google Shape;269;p1"/>
            <p:cNvGrpSpPr/>
            <p:nvPr/>
          </p:nvGrpSpPr>
          <p:grpSpPr>
            <a:xfrm>
              <a:off x="8369026" y="0"/>
              <a:ext cx="309624" cy="295897"/>
              <a:chOff x="0" y="0"/>
              <a:chExt cx="425253" cy="406400"/>
            </a:xfrm>
          </p:grpSpPr>
          <p:sp>
            <p:nvSpPr>
              <p:cNvPr id="270" name="Google Shape;270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1" name="Google Shape;271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2" name="Google Shape;272;p1"/>
            <p:cNvGrpSpPr/>
            <p:nvPr/>
          </p:nvGrpSpPr>
          <p:grpSpPr>
            <a:xfrm>
              <a:off x="8505181" y="0"/>
              <a:ext cx="309624" cy="295897"/>
              <a:chOff x="0" y="0"/>
              <a:chExt cx="425253" cy="406400"/>
            </a:xfrm>
          </p:grpSpPr>
          <p:sp>
            <p:nvSpPr>
              <p:cNvPr id="273" name="Google Shape;273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4" name="Google Shape;274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5" name="Google Shape;275;p1"/>
            <p:cNvGrpSpPr/>
            <p:nvPr/>
          </p:nvGrpSpPr>
          <p:grpSpPr>
            <a:xfrm>
              <a:off x="8655059" y="0"/>
              <a:ext cx="309624" cy="295897"/>
              <a:chOff x="0" y="0"/>
              <a:chExt cx="425253" cy="406400"/>
            </a:xfrm>
          </p:grpSpPr>
          <p:sp>
            <p:nvSpPr>
              <p:cNvPr id="276" name="Google Shape;276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7" name="Google Shape;277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8" name="Google Shape;278;p1"/>
            <p:cNvGrpSpPr/>
            <p:nvPr/>
          </p:nvGrpSpPr>
          <p:grpSpPr>
            <a:xfrm>
              <a:off x="8791215" y="0"/>
              <a:ext cx="309624" cy="295897"/>
              <a:chOff x="0" y="0"/>
              <a:chExt cx="425253" cy="406400"/>
            </a:xfrm>
          </p:grpSpPr>
          <p:sp>
            <p:nvSpPr>
              <p:cNvPr id="279" name="Google Shape;279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0" name="Google Shape;280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1" name="Google Shape;281;p1"/>
            <p:cNvGrpSpPr/>
            <p:nvPr/>
          </p:nvGrpSpPr>
          <p:grpSpPr>
            <a:xfrm>
              <a:off x="8946024" y="0"/>
              <a:ext cx="309624" cy="295897"/>
              <a:chOff x="0" y="0"/>
              <a:chExt cx="425253" cy="406400"/>
            </a:xfrm>
          </p:grpSpPr>
          <p:sp>
            <p:nvSpPr>
              <p:cNvPr id="282" name="Google Shape;282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3" name="Google Shape;283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4" name="Google Shape;284;p1"/>
            <p:cNvGrpSpPr/>
            <p:nvPr/>
          </p:nvGrpSpPr>
          <p:grpSpPr>
            <a:xfrm>
              <a:off x="9082180" y="0"/>
              <a:ext cx="309624" cy="295897"/>
              <a:chOff x="0" y="0"/>
              <a:chExt cx="425253" cy="406400"/>
            </a:xfrm>
          </p:grpSpPr>
          <p:sp>
            <p:nvSpPr>
              <p:cNvPr id="285" name="Google Shape;285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6" name="Google Shape;286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7" name="Google Shape;287;p1"/>
            <p:cNvGrpSpPr/>
            <p:nvPr/>
          </p:nvGrpSpPr>
          <p:grpSpPr>
            <a:xfrm>
              <a:off x="9217414" y="0"/>
              <a:ext cx="309624" cy="295897"/>
              <a:chOff x="0" y="0"/>
              <a:chExt cx="425253" cy="406400"/>
            </a:xfrm>
          </p:grpSpPr>
          <p:sp>
            <p:nvSpPr>
              <p:cNvPr id="288" name="Google Shape;288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9" name="Google Shape;289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0" name="Google Shape;290;p1"/>
            <p:cNvGrpSpPr/>
            <p:nvPr/>
          </p:nvGrpSpPr>
          <p:grpSpPr>
            <a:xfrm>
              <a:off x="9353570" y="0"/>
              <a:ext cx="309624" cy="295897"/>
              <a:chOff x="0" y="0"/>
              <a:chExt cx="425253" cy="406400"/>
            </a:xfrm>
          </p:grpSpPr>
          <p:sp>
            <p:nvSpPr>
              <p:cNvPr id="291" name="Google Shape;291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92" name="Google Shape;292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3" name="Google Shape;293;p1"/>
            <p:cNvGrpSpPr/>
            <p:nvPr/>
          </p:nvGrpSpPr>
          <p:grpSpPr>
            <a:xfrm>
              <a:off x="9508380" y="0"/>
              <a:ext cx="309624" cy="295897"/>
              <a:chOff x="0" y="0"/>
              <a:chExt cx="425253" cy="406400"/>
            </a:xfrm>
          </p:grpSpPr>
          <p:sp>
            <p:nvSpPr>
              <p:cNvPr id="294" name="Google Shape;294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95" name="Google Shape;295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6" name="Google Shape;296;p1"/>
            <p:cNvGrpSpPr/>
            <p:nvPr/>
          </p:nvGrpSpPr>
          <p:grpSpPr>
            <a:xfrm>
              <a:off x="9644535" y="0"/>
              <a:ext cx="309624" cy="295897"/>
              <a:chOff x="0" y="0"/>
              <a:chExt cx="425253" cy="406400"/>
            </a:xfrm>
          </p:grpSpPr>
          <p:sp>
            <p:nvSpPr>
              <p:cNvPr id="297" name="Google Shape;297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98" name="Google Shape;298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9" name="Google Shape;299;p1"/>
            <p:cNvGrpSpPr/>
            <p:nvPr/>
          </p:nvGrpSpPr>
          <p:grpSpPr>
            <a:xfrm>
              <a:off x="9794413" y="0"/>
              <a:ext cx="309624" cy="295897"/>
              <a:chOff x="0" y="0"/>
              <a:chExt cx="425253" cy="406400"/>
            </a:xfrm>
          </p:grpSpPr>
          <p:sp>
            <p:nvSpPr>
              <p:cNvPr id="300" name="Google Shape;300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1" name="Google Shape;301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2" name="Google Shape;302;p1"/>
            <p:cNvGrpSpPr/>
            <p:nvPr/>
          </p:nvGrpSpPr>
          <p:grpSpPr>
            <a:xfrm>
              <a:off x="9930569" y="0"/>
              <a:ext cx="309624" cy="295897"/>
              <a:chOff x="0" y="0"/>
              <a:chExt cx="425253" cy="406400"/>
            </a:xfrm>
          </p:grpSpPr>
          <p:sp>
            <p:nvSpPr>
              <p:cNvPr id="303" name="Google Shape;303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4" name="Google Shape;304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5" name="Google Shape;305;p1"/>
            <p:cNvGrpSpPr/>
            <p:nvPr/>
          </p:nvGrpSpPr>
          <p:grpSpPr>
            <a:xfrm>
              <a:off x="10085379" y="0"/>
              <a:ext cx="309624" cy="295897"/>
              <a:chOff x="0" y="0"/>
              <a:chExt cx="425253" cy="406400"/>
            </a:xfrm>
          </p:grpSpPr>
          <p:sp>
            <p:nvSpPr>
              <p:cNvPr id="306" name="Google Shape;306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7" name="Google Shape;307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" name="Google Shape;308;p1"/>
            <p:cNvGrpSpPr/>
            <p:nvPr/>
          </p:nvGrpSpPr>
          <p:grpSpPr>
            <a:xfrm>
              <a:off x="10221534" y="0"/>
              <a:ext cx="309624" cy="295897"/>
              <a:chOff x="0" y="0"/>
              <a:chExt cx="425253" cy="406400"/>
            </a:xfrm>
          </p:grpSpPr>
          <p:sp>
            <p:nvSpPr>
              <p:cNvPr id="309" name="Google Shape;309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10" name="Google Shape;310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" name="Google Shape;311;p1"/>
            <p:cNvGrpSpPr/>
            <p:nvPr/>
          </p:nvGrpSpPr>
          <p:grpSpPr>
            <a:xfrm>
              <a:off x="10370355" y="0"/>
              <a:ext cx="309624" cy="295897"/>
              <a:chOff x="0" y="0"/>
              <a:chExt cx="425253" cy="406400"/>
            </a:xfrm>
          </p:grpSpPr>
          <p:sp>
            <p:nvSpPr>
              <p:cNvPr id="312" name="Google Shape;312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13" name="Google Shape;313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" name="Google Shape;314;p1"/>
            <p:cNvGrpSpPr/>
            <p:nvPr/>
          </p:nvGrpSpPr>
          <p:grpSpPr>
            <a:xfrm>
              <a:off x="10506511" y="0"/>
              <a:ext cx="309624" cy="295897"/>
              <a:chOff x="0" y="0"/>
              <a:chExt cx="425253" cy="406400"/>
            </a:xfrm>
          </p:grpSpPr>
          <p:sp>
            <p:nvSpPr>
              <p:cNvPr id="315" name="Google Shape;315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16" name="Google Shape;316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7" name="Google Shape;317;p1"/>
            <p:cNvGrpSpPr/>
            <p:nvPr/>
          </p:nvGrpSpPr>
          <p:grpSpPr>
            <a:xfrm>
              <a:off x="10661321" y="0"/>
              <a:ext cx="309624" cy="295897"/>
              <a:chOff x="0" y="0"/>
              <a:chExt cx="425253" cy="406400"/>
            </a:xfrm>
          </p:grpSpPr>
          <p:sp>
            <p:nvSpPr>
              <p:cNvPr id="318" name="Google Shape;318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19" name="Google Shape;319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0" name="Google Shape;320;p1"/>
            <p:cNvGrpSpPr/>
            <p:nvPr/>
          </p:nvGrpSpPr>
          <p:grpSpPr>
            <a:xfrm>
              <a:off x="10797476" y="0"/>
              <a:ext cx="309624" cy="295897"/>
              <a:chOff x="0" y="0"/>
              <a:chExt cx="425253" cy="406400"/>
            </a:xfrm>
          </p:grpSpPr>
          <p:sp>
            <p:nvSpPr>
              <p:cNvPr id="321" name="Google Shape;321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22" name="Google Shape;322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3" name="Google Shape;323;p1"/>
            <p:cNvGrpSpPr/>
            <p:nvPr/>
          </p:nvGrpSpPr>
          <p:grpSpPr>
            <a:xfrm>
              <a:off x="10947354" y="0"/>
              <a:ext cx="309624" cy="295897"/>
              <a:chOff x="0" y="0"/>
              <a:chExt cx="425253" cy="406400"/>
            </a:xfrm>
          </p:grpSpPr>
          <p:sp>
            <p:nvSpPr>
              <p:cNvPr id="324" name="Google Shape;324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25" name="Google Shape;325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6" name="Google Shape;326;p1"/>
            <p:cNvGrpSpPr/>
            <p:nvPr/>
          </p:nvGrpSpPr>
          <p:grpSpPr>
            <a:xfrm>
              <a:off x="11083510" y="0"/>
              <a:ext cx="309624" cy="295897"/>
              <a:chOff x="0" y="0"/>
              <a:chExt cx="425253" cy="406400"/>
            </a:xfrm>
          </p:grpSpPr>
          <p:sp>
            <p:nvSpPr>
              <p:cNvPr id="327" name="Google Shape;327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28" name="Google Shape;328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9" name="Google Shape;329;p1"/>
            <p:cNvGrpSpPr/>
            <p:nvPr/>
          </p:nvGrpSpPr>
          <p:grpSpPr>
            <a:xfrm>
              <a:off x="11238319" y="0"/>
              <a:ext cx="309624" cy="295897"/>
              <a:chOff x="0" y="0"/>
              <a:chExt cx="425253" cy="406400"/>
            </a:xfrm>
          </p:grpSpPr>
          <p:sp>
            <p:nvSpPr>
              <p:cNvPr id="330" name="Google Shape;330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31" name="Google Shape;331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2" name="Google Shape;332;p1"/>
            <p:cNvGrpSpPr/>
            <p:nvPr/>
          </p:nvGrpSpPr>
          <p:grpSpPr>
            <a:xfrm>
              <a:off x="11374475" y="0"/>
              <a:ext cx="309624" cy="295897"/>
              <a:chOff x="0" y="0"/>
              <a:chExt cx="425253" cy="406400"/>
            </a:xfrm>
          </p:grpSpPr>
          <p:sp>
            <p:nvSpPr>
              <p:cNvPr id="333" name="Google Shape;333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34" name="Google Shape;334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5" name="Google Shape;335;p1"/>
            <p:cNvGrpSpPr/>
            <p:nvPr/>
          </p:nvGrpSpPr>
          <p:grpSpPr>
            <a:xfrm>
              <a:off x="11525410" y="0"/>
              <a:ext cx="309624" cy="295897"/>
              <a:chOff x="0" y="0"/>
              <a:chExt cx="425253" cy="406400"/>
            </a:xfrm>
          </p:grpSpPr>
          <p:sp>
            <p:nvSpPr>
              <p:cNvPr id="336" name="Google Shape;336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37" name="Google Shape;337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" name="Google Shape;338;p1"/>
            <p:cNvGrpSpPr/>
            <p:nvPr/>
          </p:nvGrpSpPr>
          <p:grpSpPr>
            <a:xfrm>
              <a:off x="11661565" y="0"/>
              <a:ext cx="309624" cy="295897"/>
              <a:chOff x="0" y="0"/>
              <a:chExt cx="425253" cy="406400"/>
            </a:xfrm>
          </p:grpSpPr>
          <p:sp>
            <p:nvSpPr>
              <p:cNvPr id="339" name="Google Shape;339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0" name="Google Shape;340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1" name="Google Shape;341;p1"/>
            <p:cNvGrpSpPr/>
            <p:nvPr/>
          </p:nvGrpSpPr>
          <p:grpSpPr>
            <a:xfrm>
              <a:off x="11816375" y="0"/>
              <a:ext cx="309624" cy="295897"/>
              <a:chOff x="0" y="0"/>
              <a:chExt cx="425253" cy="406400"/>
            </a:xfrm>
          </p:grpSpPr>
          <p:sp>
            <p:nvSpPr>
              <p:cNvPr id="342" name="Google Shape;342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3" name="Google Shape;343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" name="Google Shape;344;p1"/>
            <p:cNvGrpSpPr/>
            <p:nvPr/>
          </p:nvGrpSpPr>
          <p:grpSpPr>
            <a:xfrm>
              <a:off x="11952530" y="0"/>
              <a:ext cx="309624" cy="295897"/>
              <a:chOff x="0" y="0"/>
              <a:chExt cx="425253" cy="406400"/>
            </a:xfrm>
          </p:grpSpPr>
          <p:sp>
            <p:nvSpPr>
              <p:cNvPr id="345" name="Google Shape;345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6" name="Google Shape;346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7" name="Google Shape;347;p1"/>
            <p:cNvGrpSpPr/>
            <p:nvPr/>
          </p:nvGrpSpPr>
          <p:grpSpPr>
            <a:xfrm>
              <a:off x="12102409" y="0"/>
              <a:ext cx="309624" cy="295897"/>
              <a:chOff x="0" y="0"/>
              <a:chExt cx="425253" cy="406400"/>
            </a:xfrm>
          </p:grpSpPr>
          <p:sp>
            <p:nvSpPr>
              <p:cNvPr id="348" name="Google Shape;348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9" name="Google Shape;349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0" name="Google Shape;350;p1"/>
            <p:cNvGrpSpPr/>
            <p:nvPr/>
          </p:nvGrpSpPr>
          <p:grpSpPr>
            <a:xfrm>
              <a:off x="12238564" y="0"/>
              <a:ext cx="309624" cy="295897"/>
              <a:chOff x="0" y="0"/>
              <a:chExt cx="425253" cy="406400"/>
            </a:xfrm>
          </p:grpSpPr>
          <p:sp>
            <p:nvSpPr>
              <p:cNvPr id="351" name="Google Shape;351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52" name="Google Shape;352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3" name="Google Shape;353;p1"/>
            <p:cNvGrpSpPr/>
            <p:nvPr/>
          </p:nvGrpSpPr>
          <p:grpSpPr>
            <a:xfrm>
              <a:off x="12393374" y="0"/>
              <a:ext cx="309624" cy="295897"/>
              <a:chOff x="0" y="0"/>
              <a:chExt cx="425253" cy="406400"/>
            </a:xfrm>
          </p:grpSpPr>
          <p:sp>
            <p:nvSpPr>
              <p:cNvPr id="354" name="Google Shape;354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55" name="Google Shape;355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6" name="Google Shape;356;p1"/>
            <p:cNvGrpSpPr/>
            <p:nvPr/>
          </p:nvGrpSpPr>
          <p:grpSpPr>
            <a:xfrm>
              <a:off x="12529529" y="0"/>
              <a:ext cx="309624" cy="295897"/>
              <a:chOff x="0" y="0"/>
              <a:chExt cx="425253" cy="406400"/>
            </a:xfrm>
          </p:grpSpPr>
          <p:sp>
            <p:nvSpPr>
              <p:cNvPr id="357" name="Google Shape;357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58" name="Google Shape;358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" name="Google Shape;359;p1"/>
            <p:cNvGrpSpPr/>
            <p:nvPr/>
          </p:nvGrpSpPr>
          <p:grpSpPr>
            <a:xfrm>
              <a:off x="12678351" y="0"/>
              <a:ext cx="309624" cy="295897"/>
              <a:chOff x="0" y="0"/>
              <a:chExt cx="425253" cy="406400"/>
            </a:xfrm>
          </p:grpSpPr>
          <p:sp>
            <p:nvSpPr>
              <p:cNvPr id="360" name="Google Shape;360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61" name="Google Shape;361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" name="Google Shape;362;p1"/>
            <p:cNvGrpSpPr/>
            <p:nvPr/>
          </p:nvGrpSpPr>
          <p:grpSpPr>
            <a:xfrm>
              <a:off x="12814506" y="0"/>
              <a:ext cx="309624" cy="295897"/>
              <a:chOff x="0" y="0"/>
              <a:chExt cx="425253" cy="406400"/>
            </a:xfrm>
          </p:grpSpPr>
          <p:sp>
            <p:nvSpPr>
              <p:cNvPr id="363" name="Google Shape;363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64" name="Google Shape;364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5" name="Google Shape;365;p1"/>
            <p:cNvGrpSpPr/>
            <p:nvPr/>
          </p:nvGrpSpPr>
          <p:grpSpPr>
            <a:xfrm>
              <a:off x="12969316" y="0"/>
              <a:ext cx="309624" cy="295897"/>
              <a:chOff x="0" y="0"/>
              <a:chExt cx="425253" cy="406400"/>
            </a:xfrm>
          </p:grpSpPr>
          <p:sp>
            <p:nvSpPr>
              <p:cNvPr id="366" name="Google Shape;366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67" name="Google Shape;367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8" name="Google Shape;368;p1"/>
            <p:cNvGrpSpPr/>
            <p:nvPr/>
          </p:nvGrpSpPr>
          <p:grpSpPr>
            <a:xfrm>
              <a:off x="13105471" y="0"/>
              <a:ext cx="309624" cy="295897"/>
              <a:chOff x="0" y="0"/>
              <a:chExt cx="425253" cy="406400"/>
            </a:xfrm>
          </p:grpSpPr>
          <p:sp>
            <p:nvSpPr>
              <p:cNvPr id="369" name="Google Shape;369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70" name="Google Shape;370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1" name="Google Shape;371;p1"/>
            <p:cNvGrpSpPr/>
            <p:nvPr/>
          </p:nvGrpSpPr>
          <p:grpSpPr>
            <a:xfrm>
              <a:off x="13255350" y="0"/>
              <a:ext cx="309624" cy="295897"/>
              <a:chOff x="0" y="0"/>
              <a:chExt cx="425253" cy="406400"/>
            </a:xfrm>
          </p:grpSpPr>
          <p:sp>
            <p:nvSpPr>
              <p:cNvPr id="372" name="Google Shape;372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73" name="Google Shape;373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4" name="Google Shape;374;p1"/>
            <p:cNvGrpSpPr/>
            <p:nvPr/>
          </p:nvGrpSpPr>
          <p:grpSpPr>
            <a:xfrm>
              <a:off x="13391505" y="0"/>
              <a:ext cx="309624" cy="295897"/>
              <a:chOff x="0" y="0"/>
              <a:chExt cx="425253" cy="406400"/>
            </a:xfrm>
          </p:grpSpPr>
          <p:sp>
            <p:nvSpPr>
              <p:cNvPr id="375" name="Google Shape;375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76" name="Google Shape;376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7" name="Google Shape;377;p1"/>
            <p:cNvGrpSpPr/>
            <p:nvPr/>
          </p:nvGrpSpPr>
          <p:grpSpPr>
            <a:xfrm>
              <a:off x="13546315" y="0"/>
              <a:ext cx="309624" cy="295897"/>
              <a:chOff x="0" y="0"/>
              <a:chExt cx="425253" cy="406400"/>
            </a:xfrm>
          </p:grpSpPr>
          <p:sp>
            <p:nvSpPr>
              <p:cNvPr id="378" name="Google Shape;378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79" name="Google Shape;379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0" name="Google Shape;380;p1"/>
            <p:cNvGrpSpPr/>
            <p:nvPr/>
          </p:nvGrpSpPr>
          <p:grpSpPr>
            <a:xfrm>
              <a:off x="13682470" y="0"/>
              <a:ext cx="309624" cy="295897"/>
              <a:chOff x="0" y="0"/>
              <a:chExt cx="425253" cy="406400"/>
            </a:xfrm>
          </p:grpSpPr>
          <p:sp>
            <p:nvSpPr>
              <p:cNvPr id="381" name="Google Shape;381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82" name="Google Shape;382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3" name="Google Shape;383;p1"/>
          <p:cNvGrpSpPr/>
          <p:nvPr/>
        </p:nvGrpSpPr>
        <p:grpSpPr>
          <a:xfrm>
            <a:off x="1427182" y="5095447"/>
            <a:ext cx="382661" cy="254000"/>
            <a:chOff x="0" y="0"/>
            <a:chExt cx="765321" cy="508000"/>
          </a:xfrm>
        </p:grpSpPr>
        <p:grpSp>
          <p:nvGrpSpPr>
            <p:cNvPr id="384" name="Google Shape;384;p1"/>
            <p:cNvGrpSpPr/>
            <p:nvPr/>
          </p:nvGrpSpPr>
          <p:grpSpPr>
            <a:xfrm>
              <a:off x="0" y="0"/>
              <a:ext cx="531567" cy="508000"/>
              <a:chOff x="0" y="0"/>
              <a:chExt cx="425253" cy="406400"/>
            </a:xfrm>
          </p:grpSpPr>
          <p:sp>
            <p:nvSpPr>
              <p:cNvPr id="385" name="Google Shape;385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D4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86" name="Google Shape;386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1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7" name="Google Shape;387;p1"/>
            <p:cNvGrpSpPr/>
            <p:nvPr/>
          </p:nvGrpSpPr>
          <p:grpSpPr>
            <a:xfrm>
              <a:off x="233754" y="0"/>
              <a:ext cx="531567" cy="508000"/>
              <a:chOff x="0" y="0"/>
              <a:chExt cx="425253" cy="406400"/>
            </a:xfrm>
          </p:grpSpPr>
          <p:sp>
            <p:nvSpPr>
              <p:cNvPr id="388" name="Google Shape;388;p1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89" name="Google Shape;389;p1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261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91" name="Google Shape;391;p1"/>
          <p:cNvSpPr txBox="1"/>
          <p:nvPr/>
        </p:nvSpPr>
        <p:spPr>
          <a:xfrm>
            <a:off x="2002272" y="5037242"/>
            <a:ext cx="5495935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1D4E"/>
                </a:solidFill>
                <a:latin typeface="Montserrat"/>
                <a:ea typeface="Montserrat"/>
                <a:cs typeface="Montserrat"/>
                <a:sym typeface="Montserrat"/>
              </a:rPr>
              <a:t>UI Board of Trustees Meeting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D4E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7DD2A-ED02-2CDF-0FCB-85375D9E35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29" r="36590"/>
          <a:stretch/>
        </p:blipFill>
        <p:spPr>
          <a:xfrm>
            <a:off x="7670405" y="523069"/>
            <a:ext cx="4289235" cy="5811861"/>
          </a:xfrm>
          <a:prstGeom prst="rect">
            <a:avLst/>
          </a:prstGeom>
        </p:spPr>
      </p:pic>
      <p:sp>
        <p:nvSpPr>
          <p:cNvPr id="3" name="Google Shape;391;p1">
            <a:extLst>
              <a:ext uri="{FF2B5EF4-FFF2-40B4-BE49-F238E27FC236}">
                <a16:creationId xmlns:a16="http://schemas.microsoft.com/office/drawing/2014/main" id="{22693911-96D3-35B8-5E28-09ED4B660210}"/>
              </a:ext>
            </a:extLst>
          </p:cNvPr>
          <p:cNvSpPr txBox="1"/>
          <p:nvPr/>
        </p:nvSpPr>
        <p:spPr>
          <a:xfrm>
            <a:off x="1427181" y="5699961"/>
            <a:ext cx="6243223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Harley T. Johnson, UIUC Grainger College of Engineering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1D4E"/>
                </a:solidFill>
                <a:latin typeface="Montserrat"/>
                <a:ea typeface="Montserrat"/>
                <a:cs typeface="Montserrat"/>
                <a:sym typeface="Montserrat"/>
              </a:rPr>
              <a:t>Director &amp; CEO, IQMP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D4E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2AF80B6-BC84-2CBE-9A3F-20F03C83D128}"/>
              </a:ext>
            </a:extLst>
          </p:cNvPr>
          <p:cNvSpPr txBox="1"/>
          <p:nvPr/>
        </p:nvSpPr>
        <p:spPr>
          <a:xfrm>
            <a:off x="804884" y="780834"/>
            <a:ext cx="11040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State and City coordinating a broad group of organizations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EF0DE2-3BB9-1619-4581-18DD854E2E33}"/>
              </a:ext>
            </a:extLst>
          </p:cNvPr>
          <p:cNvSpPr/>
          <p:nvPr/>
        </p:nvSpPr>
        <p:spPr>
          <a:xfrm>
            <a:off x="456305" y="1869324"/>
            <a:ext cx="5337409" cy="318309"/>
          </a:xfrm>
          <a:prstGeom prst="roundRect">
            <a:avLst/>
          </a:prstGeom>
          <a:solidFill>
            <a:srgbClr val="001D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Leadership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3B686F-6E19-1FE7-40D6-FFAAA2EE6908}"/>
              </a:ext>
            </a:extLst>
          </p:cNvPr>
          <p:cNvSpPr/>
          <p:nvPr/>
        </p:nvSpPr>
        <p:spPr>
          <a:xfrm>
            <a:off x="456305" y="3168776"/>
            <a:ext cx="5337409" cy="318309"/>
          </a:xfrm>
          <a:prstGeom prst="roundRect">
            <a:avLst/>
          </a:prstGeom>
          <a:solidFill>
            <a:srgbClr val="001D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Organizations </a:t>
            </a:r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6B784801-D78D-0CB9-F854-7DD3B54FED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884" y="3534178"/>
            <a:ext cx="1741818" cy="804173"/>
          </a:xfrm>
          <a:prstGeom prst="rect">
            <a:avLst/>
          </a:prstGeom>
        </p:spPr>
      </p:pic>
      <p:pic>
        <p:nvPicPr>
          <p:cNvPr id="1028" name="Picture 4" descr="Commerce and Economic Opportunity">
            <a:extLst>
              <a:ext uri="{FF2B5EF4-FFF2-40B4-BE49-F238E27FC236}">
                <a16:creationId xmlns:a16="http://schemas.microsoft.com/office/drawing/2014/main" id="{39606E67-9ABA-B1D4-7546-921375117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31" y="3826602"/>
            <a:ext cx="2298341" cy="152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OF ILLINOIS SYSTEM Logo PNG Vector (EPS ...">
            <a:extLst>
              <a:ext uri="{FF2B5EF4-FFF2-40B4-BE49-F238E27FC236}">
                <a16:creationId xmlns:a16="http://schemas.microsoft.com/office/drawing/2014/main" id="{E809AFF5-BABF-4460-61A3-E084B1F7A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8" y="5842335"/>
            <a:ext cx="1456227" cy="5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Midwest | LinkedIn">
            <a:extLst>
              <a:ext uri="{FF2B5EF4-FFF2-40B4-BE49-F238E27FC236}">
                <a16:creationId xmlns:a16="http://schemas.microsoft.com/office/drawing/2014/main" id="{23C5BCDE-EAC1-C725-035F-CE220EE3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295" y="2864661"/>
            <a:ext cx="2078874" cy="207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mercial Quantum Computer">
            <a:extLst>
              <a:ext uri="{FF2B5EF4-FFF2-40B4-BE49-F238E27FC236}">
                <a16:creationId xmlns:a16="http://schemas.microsoft.com/office/drawing/2014/main" id="{1810A37F-D0AC-32B2-7C1B-9E56B7A6F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632" y="4226198"/>
            <a:ext cx="1316200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enture Engine Partners - Illinois ...">
            <a:extLst>
              <a:ext uri="{FF2B5EF4-FFF2-40B4-BE49-F238E27FC236}">
                <a16:creationId xmlns:a16="http://schemas.microsoft.com/office/drawing/2014/main" id="{7C997760-4750-528F-E95E-41C615A1C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41" y="4811175"/>
            <a:ext cx="1601182" cy="113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iversity of Chicago College Republicans">
            <a:extLst>
              <a:ext uri="{FF2B5EF4-FFF2-40B4-BE49-F238E27FC236}">
                <a16:creationId xmlns:a16="http://schemas.microsoft.com/office/drawing/2014/main" id="{F7C6A901-2A5F-BE91-DA07-44BCF7D40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02" y="5794912"/>
            <a:ext cx="694895" cy="69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ity of Chicago :: Resources">
            <a:extLst>
              <a:ext uri="{FF2B5EF4-FFF2-40B4-BE49-F238E27FC236}">
                <a16:creationId xmlns:a16="http://schemas.microsoft.com/office/drawing/2014/main" id="{D6845A1A-298E-BBD5-8A1D-9025DCB35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536" y="2146952"/>
            <a:ext cx="1432428" cy="74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Government of Illinois - Wikipedia">
            <a:extLst>
              <a:ext uri="{FF2B5EF4-FFF2-40B4-BE49-F238E27FC236}">
                <a16:creationId xmlns:a16="http://schemas.microsoft.com/office/drawing/2014/main" id="{B5C9980D-0D50-9D81-FAA7-F7EE4AD8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45" y="2242634"/>
            <a:ext cx="557264" cy="5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2DF9AA-76BA-6B43-F122-008806494DAA}"/>
              </a:ext>
            </a:extLst>
          </p:cNvPr>
          <p:cNvSpPr txBox="1"/>
          <p:nvPr/>
        </p:nvSpPr>
        <p:spPr>
          <a:xfrm>
            <a:off x="7048555" y="1727836"/>
            <a:ext cx="444819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Local residents in 7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th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 and 10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th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 Wards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Five community engagement meetings attended by 250+ residents and viewed by thousands more online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1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222E6C-0139-F96C-37D4-A36FC75C3434}"/>
              </a:ext>
            </a:extLst>
          </p:cNvPr>
          <p:cNvSpPr txBox="1"/>
          <p:nvPr/>
        </p:nvSpPr>
        <p:spPr>
          <a:xfrm>
            <a:off x="7048555" y="2758887"/>
            <a:ext cx="444819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dirty="0">
                <a:solidFill>
                  <a:srgbClr val="000000"/>
                </a:solidFill>
                <a:latin typeface="Montserrat" panose="00000500000000000000" pitchFamily="2" charset="0"/>
                <a:cs typeface="Arial"/>
                <a:sym typeface="Arial"/>
              </a:rPr>
              <a:t>Policymakers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dirty="0">
                <a:solidFill>
                  <a:srgbClr val="000000"/>
                </a:solidFill>
                <a:latin typeface="Montserrat" panose="00000500000000000000" pitchFamily="2" charset="0"/>
                <a:cs typeface="Arial"/>
                <a:sym typeface="Arial"/>
              </a:rPr>
              <a:t>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embers of the congressional delegation</a:t>
            </a:r>
          </a:p>
          <a:p>
            <a:pPr lvl="1" indent="-45720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Montserrat" panose="00000500000000000000" pitchFamily="2" charset="0"/>
                <a:cs typeface="Arial"/>
                <a:sym typeface="Arial"/>
              </a:rPr>
              <a:t>DoS, DoD, DoE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State Rep. Tarver and State Sen. Peters</a:t>
            </a: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Commissioner Moore</a:t>
            </a: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Alderman Chico and Alderman Mitchell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4CC95E-5386-6349-381F-A41590F64934}"/>
              </a:ext>
            </a:extLst>
          </p:cNvPr>
          <p:cNvSpPr txBox="1"/>
          <p:nvPr/>
        </p:nvSpPr>
        <p:spPr>
          <a:xfrm>
            <a:off x="7048555" y="4595782"/>
            <a:ext cx="444819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Environmental groups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Regular sessions between multiple environmental groups and IEPA and City Department of Environment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B08E02-DADD-CA02-921A-0973FD62E975}"/>
              </a:ext>
            </a:extLst>
          </p:cNvPr>
          <p:cNvCxnSpPr>
            <a:cxnSpLocks/>
          </p:cNvCxnSpPr>
          <p:nvPr/>
        </p:nvCxnSpPr>
        <p:spPr>
          <a:xfrm>
            <a:off x="6159342" y="2771606"/>
            <a:ext cx="5337409" cy="0"/>
          </a:xfrm>
          <a:prstGeom prst="line">
            <a:avLst/>
          </a:prstGeom>
          <a:ln w="19050">
            <a:solidFill>
              <a:srgbClr val="1329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84B051-ECE2-8F85-74AE-639A43D656FD}"/>
              </a:ext>
            </a:extLst>
          </p:cNvPr>
          <p:cNvCxnSpPr>
            <a:cxnSpLocks/>
          </p:cNvCxnSpPr>
          <p:nvPr/>
        </p:nvCxnSpPr>
        <p:spPr>
          <a:xfrm>
            <a:off x="6159342" y="4595782"/>
            <a:ext cx="5337409" cy="0"/>
          </a:xfrm>
          <a:prstGeom prst="line">
            <a:avLst/>
          </a:prstGeom>
          <a:ln w="19050">
            <a:solidFill>
              <a:srgbClr val="1329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Group of men outline">
            <a:extLst>
              <a:ext uri="{FF2B5EF4-FFF2-40B4-BE49-F238E27FC236}">
                <a16:creationId xmlns:a16="http://schemas.microsoft.com/office/drawing/2014/main" id="{90753649-0341-65E6-FD9B-4C203974E2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59342" y="1798570"/>
            <a:ext cx="914400" cy="914400"/>
          </a:xfrm>
          <a:prstGeom prst="rect">
            <a:avLst/>
          </a:prstGeom>
        </p:spPr>
      </p:pic>
      <p:pic>
        <p:nvPicPr>
          <p:cNvPr id="17" name="Graphic 16" descr="Bank outline">
            <a:extLst>
              <a:ext uri="{FF2B5EF4-FFF2-40B4-BE49-F238E27FC236}">
                <a16:creationId xmlns:a16="http://schemas.microsoft.com/office/drawing/2014/main" id="{CCDE308E-DF93-4221-F032-4E1752A485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59341" y="2920973"/>
            <a:ext cx="914400" cy="914400"/>
          </a:xfrm>
          <a:prstGeom prst="rect">
            <a:avLst/>
          </a:prstGeom>
        </p:spPr>
      </p:pic>
      <p:pic>
        <p:nvPicPr>
          <p:cNvPr id="18" name="Graphic 17" descr="Open hand with plant outline">
            <a:extLst>
              <a:ext uri="{FF2B5EF4-FFF2-40B4-BE49-F238E27FC236}">
                <a16:creationId xmlns:a16="http://schemas.microsoft.com/office/drawing/2014/main" id="{D5923AF5-0F92-18C5-58F3-6F9D990346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59341" y="4577478"/>
            <a:ext cx="914400" cy="9144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EE0140-5F84-2D73-241D-D3796BAC799E}"/>
              </a:ext>
            </a:extLst>
          </p:cNvPr>
          <p:cNvSpPr/>
          <p:nvPr/>
        </p:nvSpPr>
        <p:spPr>
          <a:xfrm>
            <a:off x="6159341" y="1335924"/>
            <a:ext cx="5337409" cy="318309"/>
          </a:xfrm>
          <a:prstGeom prst="roundRect">
            <a:avLst/>
          </a:prstGeom>
          <a:solidFill>
            <a:srgbClr val="001D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Highlights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23BDF-5E30-6675-566D-6206781F9588}"/>
              </a:ext>
            </a:extLst>
          </p:cNvPr>
          <p:cNvSpPr txBox="1"/>
          <p:nvPr/>
        </p:nvSpPr>
        <p:spPr>
          <a:xfrm>
            <a:off x="418641" y="6615635"/>
            <a:ext cx="47995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1. Including 1 dedicated to Bush residents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7A1C7-62B6-4C87-F1AA-063B9EF8C3B0}"/>
              </a:ext>
            </a:extLst>
          </p:cNvPr>
          <p:cNvSpPr txBox="1"/>
          <p:nvPr/>
        </p:nvSpPr>
        <p:spPr>
          <a:xfrm>
            <a:off x="7048555" y="5626833"/>
            <a:ext cx="444819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Education leaders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Ongoing collaboration with CPS, local principals, universities, community colleges and non-profits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8995BC-737C-B95E-172E-E0E7ADD7B991}"/>
              </a:ext>
            </a:extLst>
          </p:cNvPr>
          <p:cNvCxnSpPr>
            <a:cxnSpLocks/>
          </p:cNvCxnSpPr>
          <p:nvPr/>
        </p:nvCxnSpPr>
        <p:spPr>
          <a:xfrm>
            <a:off x="6159342" y="5611592"/>
            <a:ext cx="5337409" cy="0"/>
          </a:xfrm>
          <a:prstGeom prst="line">
            <a:avLst/>
          </a:prstGeom>
          <a:ln w="19050">
            <a:solidFill>
              <a:srgbClr val="1329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 descr="Books outline">
            <a:extLst>
              <a:ext uri="{FF2B5EF4-FFF2-40B4-BE49-F238E27FC236}">
                <a16:creationId xmlns:a16="http://schemas.microsoft.com/office/drawing/2014/main" id="{153DD56E-EEAB-B762-2E5F-67499E91A1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134155" y="5664629"/>
            <a:ext cx="914400" cy="914400"/>
          </a:xfrm>
          <a:prstGeom prst="rect">
            <a:avLst/>
          </a:prstGeom>
        </p:spPr>
      </p:pic>
      <p:sp>
        <p:nvSpPr>
          <p:cNvPr id="22" name="Google Shape;2647;p10">
            <a:extLst>
              <a:ext uri="{FF2B5EF4-FFF2-40B4-BE49-F238E27FC236}">
                <a16:creationId xmlns:a16="http://schemas.microsoft.com/office/drawing/2014/main" id="{52B7A5BE-9B89-B780-D164-1E38CDF0D237}"/>
              </a:ext>
            </a:extLst>
          </p:cNvPr>
          <p:cNvSpPr/>
          <p:nvPr/>
        </p:nvSpPr>
        <p:spPr>
          <a:xfrm rot="10800000">
            <a:off x="-17853" y="-151510"/>
            <a:ext cx="5829376" cy="1674621"/>
          </a:xfrm>
          <a:custGeom>
            <a:avLst/>
            <a:gdLst/>
            <a:ahLst/>
            <a:cxnLst/>
            <a:rect l="l" t="t" r="r" b="b"/>
            <a:pathLst>
              <a:path w="8744064" h="2511931" extrusionOk="0">
                <a:moveTo>
                  <a:pt x="0" y="0"/>
                </a:moveTo>
                <a:lnTo>
                  <a:pt x="8744064" y="0"/>
                </a:lnTo>
                <a:lnTo>
                  <a:pt x="8744064" y="2511932"/>
                </a:lnTo>
                <a:lnTo>
                  <a:pt x="0" y="2511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" name="Google Shape;2648;p10">
            <a:extLst>
              <a:ext uri="{FF2B5EF4-FFF2-40B4-BE49-F238E27FC236}">
                <a16:creationId xmlns:a16="http://schemas.microsoft.com/office/drawing/2014/main" id="{3AF331F7-DB80-5918-3C0C-332EBD6C2A46}"/>
              </a:ext>
            </a:extLst>
          </p:cNvPr>
          <p:cNvGrpSpPr/>
          <p:nvPr/>
        </p:nvGrpSpPr>
        <p:grpSpPr>
          <a:xfrm rot="5400000">
            <a:off x="-3424049" y="3272539"/>
            <a:ext cx="6996047" cy="147949"/>
            <a:chOff x="0" y="0"/>
            <a:chExt cx="13992094" cy="295897"/>
          </a:xfrm>
        </p:grpSpPr>
        <p:grpSp>
          <p:nvGrpSpPr>
            <p:cNvPr id="24" name="Google Shape;2649;p10">
              <a:extLst>
                <a:ext uri="{FF2B5EF4-FFF2-40B4-BE49-F238E27FC236}">
                  <a16:creationId xmlns:a16="http://schemas.microsoft.com/office/drawing/2014/main" id="{84969480-0811-7ED5-AF5A-54C754A1E1B8}"/>
                </a:ext>
              </a:extLst>
            </p:cNvPr>
            <p:cNvGrpSpPr/>
            <p:nvPr/>
          </p:nvGrpSpPr>
          <p:grpSpPr>
            <a:xfrm>
              <a:off x="0" y="0"/>
              <a:ext cx="309624" cy="295897"/>
              <a:chOff x="0" y="0"/>
              <a:chExt cx="425253" cy="406400"/>
            </a:xfrm>
          </p:grpSpPr>
          <p:sp>
            <p:nvSpPr>
              <p:cNvPr id="1279" name="Google Shape;2650;p10">
                <a:extLst>
                  <a:ext uri="{FF2B5EF4-FFF2-40B4-BE49-F238E27FC236}">
                    <a16:creationId xmlns:a16="http://schemas.microsoft.com/office/drawing/2014/main" id="{C0778695-56BC-B638-AB31-C5F34ED5F06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80" name="Google Shape;2651;p10">
                <a:extLst>
                  <a:ext uri="{FF2B5EF4-FFF2-40B4-BE49-F238E27FC236}">
                    <a16:creationId xmlns:a16="http://schemas.microsoft.com/office/drawing/2014/main" id="{F4B97AE5-FBCA-C8C8-CA8B-D0ADF0DE401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" name="Google Shape;2652;p10">
              <a:extLst>
                <a:ext uri="{FF2B5EF4-FFF2-40B4-BE49-F238E27FC236}">
                  <a16:creationId xmlns:a16="http://schemas.microsoft.com/office/drawing/2014/main" id="{06003460-AA0C-343F-AB5B-E65BA292174D}"/>
                </a:ext>
              </a:extLst>
            </p:cNvPr>
            <p:cNvGrpSpPr/>
            <p:nvPr/>
          </p:nvGrpSpPr>
          <p:grpSpPr>
            <a:xfrm>
              <a:off x="136155" y="0"/>
              <a:ext cx="309624" cy="295897"/>
              <a:chOff x="0" y="0"/>
              <a:chExt cx="425253" cy="406400"/>
            </a:xfrm>
          </p:grpSpPr>
          <p:sp>
            <p:nvSpPr>
              <p:cNvPr id="1277" name="Google Shape;2653;p10">
                <a:extLst>
                  <a:ext uri="{FF2B5EF4-FFF2-40B4-BE49-F238E27FC236}">
                    <a16:creationId xmlns:a16="http://schemas.microsoft.com/office/drawing/2014/main" id="{4D770D00-4A58-F366-9BDA-4D46D970D3C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78" name="Google Shape;2654;p10">
                <a:extLst>
                  <a:ext uri="{FF2B5EF4-FFF2-40B4-BE49-F238E27FC236}">
                    <a16:creationId xmlns:a16="http://schemas.microsoft.com/office/drawing/2014/main" id="{74BB6575-6972-4D9C-9743-584C5D438E5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" name="Google Shape;2655;p10">
              <a:extLst>
                <a:ext uri="{FF2B5EF4-FFF2-40B4-BE49-F238E27FC236}">
                  <a16:creationId xmlns:a16="http://schemas.microsoft.com/office/drawing/2014/main" id="{65E82599-4E1B-8133-39D7-A564D9358FAB}"/>
                </a:ext>
              </a:extLst>
            </p:cNvPr>
            <p:cNvGrpSpPr/>
            <p:nvPr/>
          </p:nvGrpSpPr>
          <p:grpSpPr>
            <a:xfrm>
              <a:off x="290965" y="0"/>
              <a:ext cx="309624" cy="295897"/>
              <a:chOff x="0" y="0"/>
              <a:chExt cx="425253" cy="406400"/>
            </a:xfrm>
          </p:grpSpPr>
          <p:sp>
            <p:nvSpPr>
              <p:cNvPr id="1275" name="Google Shape;2656;p10">
                <a:extLst>
                  <a:ext uri="{FF2B5EF4-FFF2-40B4-BE49-F238E27FC236}">
                    <a16:creationId xmlns:a16="http://schemas.microsoft.com/office/drawing/2014/main" id="{996FA04F-D35A-98F8-A502-BAC8352EEF9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76" name="Google Shape;2657;p10">
                <a:extLst>
                  <a:ext uri="{FF2B5EF4-FFF2-40B4-BE49-F238E27FC236}">
                    <a16:creationId xmlns:a16="http://schemas.microsoft.com/office/drawing/2014/main" id="{4C83E4EF-DCE9-0BB7-97DF-7E6EC4145F5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" name="Google Shape;2658;p10">
              <a:extLst>
                <a:ext uri="{FF2B5EF4-FFF2-40B4-BE49-F238E27FC236}">
                  <a16:creationId xmlns:a16="http://schemas.microsoft.com/office/drawing/2014/main" id="{3C989501-EBDC-33FA-24D1-B23584E33D04}"/>
                </a:ext>
              </a:extLst>
            </p:cNvPr>
            <p:cNvGrpSpPr/>
            <p:nvPr/>
          </p:nvGrpSpPr>
          <p:grpSpPr>
            <a:xfrm>
              <a:off x="427121" y="0"/>
              <a:ext cx="309624" cy="295897"/>
              <a:chOff x="0" y="0"/>
              <a:chExt cx="425253" cy="406400"/>
            </a:xfrm>
          </p:grpSpPr>
          <p:sp>
            <p:nvSpPr>
              <p:cNvPr id="1273" name="Google Shape;2659;p10">
                <a:extLst>
                  <a:ext uri="{FF2B5EF4-FFF2-40B4-BE49-F238E27FC236}">
                    <a16:creationId xmlns:a16="http://schemas.microsoft.com/office/drawing/2014/main" id="{F20B4818-2994-A00A-803E-208B75EC655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74" name="Google Shape;2660;p10">
                <a:extLst>
                  <a:ext uri="{FF2B5EF4-FFF2-40B4-BE49-F238E27FC236}">
                    <a16:creationId xmlns:a16="http://schemas.microsoft.com/office/drawing/2014/main" id="{D0EB14AF-8936-2217-FF60-D2A6AB7722A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" name="Google Shape;2661;p10">
              <a:extLst>
                <a:ext uri="{FF2B5EF4-FFF2-40B4-BE49-F238E27FC236}">
                  <a16:creationId xmlns:a16="http://schemas.microsoft.com/office/drawing/2014/main" id="{9CA651F1-E2F6-BB40-0214-AEB4CC12BFB1}"/>
                </a:ext>
              </a:extLst>
            </p:cNvPr>
            <p:cNvGrpSpPr/>
            <p:nvPr/>
          </p:nvGrpSpPr>
          <p:grpSpPr>
            <a:xfrm>
              <a:off x="576999" y="0"/>
              <a:ext cx="309624" cy="295897"/>
              <a:chOff x="0" y="0"/>
              <a:chExt cx="425253" cy="406400"/>
            </a:xfrm>
          </p:grpSpPr>
          <p:sp>
            <p:nvSpPr>
              <p:cNvPr id="1271" name="Google Shape;2662;p10">
                <a:extLst>
                  <a:ext uri="{FF2B5EF4-FFF2-40B4-BE49-F238E27FC236}">
                    <a16:creationId xmlns:a16="http://schemas.microsoft.com/office/drawing/2014/main" id="{0183735E-E6CB-1DD6-61D3-D3E242A2564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72" name="Google Shape;2663;p10">
                <a:extLst>
                  <a:ext uri="{FF2B5EF4-FFF2-40B4-BE49-F238E27FC236}">
                    <a16:creationId xmlns:a16="http://schemas.microsoft.com/office/drawing/2014/main" id="{94D34F82-0F5E-04D8-C3AA-4CB4AEC831E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" name="Google Shape;2664;p10">
              <a:extLst>
                <a:ext uri="{FF2B5EF4-FFF2-40B4-BE49-F238E27FC236}">
                  <a16:creationId xmlns:a16="http://schemas.microsoft.com/office/drawing/2014/main" id="{6BA7C6B7-56B2-DAF7-F504-B6380EDDD383}"/>
                </a:ext>
              </a:extLst>
            </p:cNvPr>
            <p:cNvGrpSpPr/>
            <p:nvPr/>
          </p:nvGrpSpPr>
          <p:grpSpPr>
            <a:xfrm>
              <a:off x="713154" y="0"/>
              <a:ext cx="309624" cy="295897"/>
              <a:chOff x="0" y="0"/>
              <a:chExt cx="425253" cy="406400"/>
            </a:xfrm>
          </p:grpSpPr>
          <p:sp>
            <p:nvSpPr>
              <p:cNvPr id="1269" name="Google Shape;2665;p10">
                <a:extLst>
                  <a:ext uri="{FF2B5EF4-FFF2-40B4-BE49-F238E27FC236}">
                    <a16:creationId xmlns:a16="http://schemas.microsoft.com/office/drawing/2014/main" id="{11544519-6E99-E175-D452-090153EE8F9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70" name="Google Shape;2666;p10">
                <a:extLst>
                  <a:ext uri="{FF2B5EF4-FFF2-40B4-BE49-F238E27FC236}">
                    <a16:creationId xmlns:a16="http://schemas.microsoft.com/office/drawing/2014/main" id="{CE7D7EDF-82DB-CAF1-2C20-A01E1502EE1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" name="Google Shape;2667;p10">
              <a:extLst>
                <a:ext uri="{FF2B5EF4-FFF2-40B4-BE49-F238E27FC236}">
                  <a16:creationId xmlns:a16="http://schemas.microsoft.com/office/drawing/2014/main" id="{253E8C77-870D-1390-4C42-BCF235245517}"/>
                </a:ext>
              </a:extLst>
            </p:cNvPr>
            <p:cNvGrpSpPr/>
            <p:nvPr/>
          </p:nvGrpSpPr>
          <p:grpSpPr>
            <a:xfrm>
              <a:off x="867964" y="0"/>
              <a:ext cx="309624" cy="295897"/>
              <a:chOff x="0" y="0"/>
              <a:chExt cx="425253" cy="406400"/>
            </a:xfrm>
          </p:grpSpPr>
          <p:sp>
            <p:nvSpPr>
              <p:cNvPr id="1267" name="Google Shape;2668;p10">
                <a:extLst>
                  <a:ext uri="{FF2B5EF4-FFF2-40B4-BE49-F238E27FC236}">
                    <a16:creationId xmlns:a16="http://schemas.microsoft.com/office/drawing/2014/main" id="{F001400A-F4A3-9966-72F1-C01F9D4784E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68" name="Google Shape;2669;p10">
                <a:extLst>
                  <a:ext uri="{FF2B5EF4-FFF2-40B4-BE49-F238E27FC236}">
                    <a16:creationId xmlns:a16="http://schemas.microsoft.com/office/drawing/2014/main" id="{3F51BC65-BC61-A15C-C80B-379B51CEF67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" name="Google Shape;2670;p10">
              <a:extLst>
                <a:ext uri="{FF2B5EF4-FFF2-40B4-BE49-F238E27FC236}">
                  <a16:creationId xmlns:a16="http://schemas.microsoft.com/office/drawing/2014/main" id="{BD7FC44C-F037-7EA2-5365-CEFE021DABD0}"/>
                </a:ext>
              </a:extLst>
            </p:cNvPr>
            <p:cNvGrpSpPr/>
            <p:nvPr/>
          </p:nvGrpSpPr>
          <p:grpSpPr>
            <a:xfrm>
              <a:off x="1004119" y="0"/>
              <a:ext cx="309624" cy="295897"/>
              <a:chOff x="0" y="0"/>
              <a:chExt cx="425253" cy="406400"/>
            </a:xfrm>
          </p:grpSpPr>
          <p:sp>
            <p:nvSpPr>
              <p:cNvPr id="1265" name="Google Shape;2671;p10">
                <a:extLst>
                  <a:ext uri="{FF2B5EF4-FFF2-40B4-BE49-F238E27FC236}">
                    <a16:creationId xmlns:a16="http://schemas.microsoft.com/office/drawing/2014/main" id="{B9F3DF07-A6F9-5FDE-76CD-2BF4195B065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66" name="Google Shape;2672;p10">
                <a:extLst>
                  <a:ext uri="{FF2B5EF4-FFF2-40B4-BE49-F238E27FC236}">
                    <a16:creationId xmlns:a16="http://schemas.microsoft.com/office/drawing/2014/main" id="{F983D8F3-11DC-600D-0B50-3E8D8D7B2F2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" name="Google Shape;2673;p10">
              <a:extLst>
                <a:ext uri="{FF2B5EF4-FFF2-40B4-BE49-F238E27FC236}">
                  <a16:creationId xmlns:a16="http://schemas.microsoft.com/office/drawing/2014/main" id="{F4E6667B-4DA4-031D-E3BA-8C0644EBDA61}"/>
                </a:ext>
              </a:extLst>
            </p:cNvPr>
            <p:cNvGrpSpPr/>
            <p:nvPr/>
          </p:nvGrpSpPr>
          <p:grpSpPr>
            <a:xfrm>
              <a:off x="1152941" y="0"/>
              <a:ext cx="309624" cy="295897"/>
              <a:chOff x="0" y="0"/>
              <a:chExt cx="425253" cy="406400"/>
            </a:xfrm>
          </p:grpSpPr>
          <p:sp>
            <p:nvSpPr>
              <p:cNvPr id="1263" name="Google Shape;2674;p10">
                <a:extLst>
                  <a:ext uri="{FF2B5EF4-FFF2-40B4-BE49-F238E27FC236}">
                    <a16:creationId xmlns:a16="http://schemas.microsoft.com/office/drawing/2014/main" id="{CA564229-C3CA-D9E2-F4B7-6C4976AB71D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64" name="Google Shape;2675;p10">
                <a:extLst>
                  <a:ext uri="{FF2B5EF4-FFF2-40B4-BE49-F238E27FC236}">
                    <a16:creationId xmlns:a16="http://schemas.microsoft.com/office/drawing/2014/main" id="{870A6E21-18C4-0D49-0AEA-9C0F4CBF489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" name="Google Shape;2676;p10">
              <a:extLst>
                <a:ext uri="{FF2B5EF4-FFF2-40B4-BE49-F238E27FC236}">
                  <a16:creationId xmlns:a16="http://schemas.microsoft.com/office/drawing/2014/main" id="{35AF9ACC-09C3-FFCA-A125-06AFD397EFA0}"/>
                </a:ext>
              </a:extLst>
            </p:cNvPr>
            <p:cNvGrpSpPr/>
            <p:nvPr/>
          </p:nvGrpSpPr>
          <p:grpSpPr>
            <a:xfrm>
              <a:off x="1289096" y="0"/>
              <a:ext cx="309624" cy="295897"/>
              <a:chOff x="0" y="0"/>
              <a:chExt cx="425253" cy="406400"/>
            </a:xfrm>
          </p:grpSpPr>
          <p:sp>
            <p:nvSpPr>
              <p:cNvPr id="1261" name="Google Shape;2677;p10">
                <a:extLst>
                  <a:ext uri="{FF2B5EF4-FFF2-40B4-BE49-F238E27FC236}">
                    <a16:creationId xmlns:a16="http://schemas.microsoft.com/office/drawing/2014/main" id="{6C894803-BA21-DC2B-7351-CFFEEF2B169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62" name="Google Shape;2678;p10">
                <a:extLst>
                  <a:ext uri="{FF2B5EF4-FFF2-40B4-BE49-F238E27FC236}">
                    <a16:creationId xmlns:a16="http://schemas.microsoft.com/office/drawing/2014/main" id="{12934568-2D1A-265B-B6EB-EA1E44D3AD7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" name="Google Shape;2679;p10">
              <a:extLst>
                <a:ext uri="{FF2B5EF4-FFF2-40B4-BE49-F238E27FC236}">
                  <a16:creationId xmlns:a16="http://schemas.microsoft.com/office/drawing/2014/main" id="{A3EDBC32-18E5-27B0-09B0-D44D57449F15}"/>
                </a:ext>
              </a:extLst>
            </p:cNvPr>
            <p:cNvGrpSpPr/>
            <p:nvPr/>
          </p:nvGrpSpPr>
          <p:grpSpPr>
            <a:xfrm>
              <a:off x="1443906" y="0"/>
              <a:ext cx="309624" cy="295897"/>
              <a:chOff x="0" y="0"/>
              <a:chExt cx="425253" cy="406400"/>
            </a:xfrm>
          </p:grpSpPr>
          <p:sp>
            <p:nvSpPr>
              <p:cNvPr id="1259" name="Google Shape;2680;p10">
                <a:extLst>
                  <a:ext uri="{FF2B5EF4-FFF2-40B4-BE49-F238E27FC236}">
                    <a16:creationId xmlns:a16="http://schemas.microsoft.com/office/drawing/2014/main" id="{6D2F9660-BA10-DEFB-CA1A-CDE9B144851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60" name="Google Shape;2681;p10">
                <a:extLst>
                  <a:ext uri="{FF2B5EF4-FFF2-40B4-BE49-F238E27FC236}">
                    <a16:creationId xmlns:a16="http://schemas.microsoft.com/office/drawing/2014/main" id="{5BD1E447-6BA5-F119-6183-3E163BB0BC94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" name="Google Shape;2682;p10">
              <a:extLst>
                <a:ext uri="{FF2B5EF4-FFF2-40B4-BE49-F238E27FC236}">
                  <a16:creationId xmlns:a16="http://schemas.microsoft.com/office/drawing/2014/main" id="{7D392A3E-A089-25CD-5E94-285E9D6D1EB8}"/>
                </a:ext>
              </a:extLst>
            </p:cNvPr>
            <p:cNvGrpSpPr/>
            <p:nvPr/>
          </p:nvGrpSpPr>
          <p:grpSpPr>
            <a:xfrm>
              <a:off x="1580062" y="0"/>
              <a:ext cx="309624" cy="295897"/>
              <a:chOff x="0" y="0"/>
              <a:chExt cx="425253" cy="406400"/>
            </a:xfrm>
          </p:grpSpPr>
          <p:sp>
            <p:nvSpPr>
              <p:cNvPr id="1257" name="Google Shape;2683;p10">
                <a:extLst>
                  <a:ext uri="{FF2B5EF4-FFF2-40B4-BE49-F238E27FC236}">
                    <a16:creationId xmlns:a16="http://schemas.microsoft.com/office/drawing/2014/main" id="{505DFC3E-E05B-B29A-54EC-35BBD7C373C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58" name="Google Shape;2684;p10">
                <a:extLst>
                  <a:ext uri="{FF2B5EF4-FFF2-40B4-BE49-F238E27FC236}">
                    <a16:creationId xmlns:a16="http://schemas.microsoft.com/office/drawing/2014/main" id="{EC08D895-D2DD-4546-3BF7-611CA8F0F64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" name="Google Shape;2685;p10">
              <a:extLst>
                <a:ext uri="{FF2B5EF4-FFF2-40B4-BE49-F238E27FC236}">
                  <a16:creationId xmlns:a16="http://schemas.microsoft.com/office/drawing/2014/main" id="{EB7AA78C-C0B6-D02B-3D91-94DC13041E0B}"/>
                </a:ext>
              </a:extLst>
            </p:cNvPr>
            <p:cNvGrpSpPr/>
            <p:nvPr/>
          </p:nvGrpSpPr>
          <p:grpSpPr>
            <a:xfrm>
              <a:off x="1729940" y="0"/>
              <a:ext cx="309624" cy="295897"/>
              <a:chOff x="0" y="0"/>
              <a:chExt cx="425253" cy="406400"/>
            </a:xfrm>
          </p:grpSpPr>
          <p:sp>
            <p:nvSpPr>
              <p:cNvPr id="1255" name="Google Shape;2686;p10">
                <a:extLst>
                  <a:ext uri="{FF2B5EF4-FFF2-40B4-BE49-F238E27FC236}">
                    <a16:creationId xmlns:a16="http://schemas.microsoft.com/office/drawing/2014/main" id="{76C82903-392B-F1DA-6481-377FB9B79633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56" name="Google Shape;2687;p10">
                <a:extLst>
                  <a:ext uri="{FF2B5EF4-FFF2-40B4-BE49-F238E27FC236}">
                    <a16:creationId xmlns:a16="http://schemas.microsoft.com/office/drawing/2014/main" id="{5D72A2D2-5C6D-F977-24F2-5DD84A253CF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2688;p10">
              <a:extLst>
                <a:ext uri="{FF2B5EF4-FFF2-40B4-BE49-F238E27FC236}">
                  <a16:creationId xmlns:a16="http://schemas.microsoft.com/office/drawing/2014/main" id="{32AEC7E7-8C35-B21B-456D-20DC4C613271}"/>
                </a:ext>
              </a:extLst>
            </p:cNvPr>
            <p:cNvGrpSpPr/>
            <p:nvPr/>
          </p:nvGrpSpPr>
          <p:grpSpPr>
            <a:xfrm>
              <a:off x="1866095" y="0"/>
              <a:ext cx="309624" cy="295897"/>
              <a:chOff x="0" y="0"/>
              <a:chExt cx="425253" cy="406400"/>
            </a:xfrm>
          </p:grpSpPr>
          <p:sp>
            <p:nvSpPr>
              <p:cNvPr id="1253" name="Google Shape;2689;p10">
                <a:extLst>
                  <a:ext uri="{FF2B5EF4-FFF2-40B4-BE49-F238E27FC236}">
                    <a16:creationId xmlns:a16="http://schemas.microsoft.com/office/drawing/2014/main" id="{A17506A7-4F60-DA55-C86E-8242FA608E3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54" name="Google Shape;2690;p10">
                <a:extLst>
                  <a:ext uri="{FF2B5EF4-FFF2-40B4-BE49-F238E27FC236}">
                    <a16:creationId xmlns:a16="http://schemas.microsoft.com/office/drawing/2014/main" id="{7E47BE3E-27A8-B728-DB9E-A31FE9D2732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" name="Google Shape;2691;p10">
              <a:extLst>
                <a:ext uri="{FF2B5EF4-FFF2-40B4-BE49-F238E27FC236}">
                  <a16:creationId xmlns:a16="http://schemas.microsoft.com/office/drawing/2014/main" id="{1BBD7AFD-3666-3804-975E-2477ABEA39BD}"/>
                </a:ext>
              </a:extLst>
            </p:cNvPr>
            <p:cNvGrpSpPr/>
            <p:nvPr/>
          </p:nvGrpSpPr>
          <p:grpSpPr>
            <a:xfrm>
              <a:off x="2020905" y="0"/>
              <a:ext cx="309624" cy="295897"/>
              <a:chOff x="0" y="0"/>
              <a:chExt cx="425253" cy="406400"/>
            </a:xfrm>
          </p:grpSpPr>
          <p:sp>
            <p:nvSpPr>
              <p:cNvPr id="1251" name="Google Shape;2692;p10">
                <a:extLst>
                  <a:ext uri="{FF2B5EF4-FFF2-40B4-BE49-F238E27FC236}">
                    <a16:creationId xmlns:a16="http://schemas.microsoft.com/office/drawing/2014/main" id="{DEC784BB-5529-DA90-7F93-940D7930DA1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52" name="Google Shape;2693;p10">
                <a:extLst>
                  <a:ext uri="{FF2B5EF4-FFF2-40B4-BE49-F238E27FC236}">
                    <a16:creationId xmlns:a16="http://schemas.microsoft.com/office/drawing/2014/main" id="{E5BA6D15-5CC8-D8C0-1D6C-9FD2235F31A4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2694;p10">
              <a:extLst>
                <a:ext uri="{FF2B5EF4-FFF2-40B4-BE49-F238E27FC236}">
                  <a16:creationId xmlns:a16="http://schemas.microsoft.com/office/drawing/2014/main" id="{7C94FBA9-F616-6587-6440-6280652B6C5C}"/>
                </a:ext>
              </a:extLst>
            </p:cNvPr>
            <p:cNvGrpSpPr/>
            <p:nvPr/>
          </p:nvGrpSpPr>
          <p:grpSpPr>
            <a:xfrm>
              <a:off x="2157060" y="0"/>
              <a:ext cx="309624" cy="295897"/>
              <a:chOff x="0" y="0"/>
              <a:chExt cx="425253" cy="406400"/>
            </a:xfrm>
          </p:grpSpPr>
          <p:sp>
            <p:nvSpPr>
              <p:cNvPr id="1249" name="Google Shape;2695;p10">
                <a:extLst>
                  <a:ext uri="{FF2B5EF4-FFF2-40B4-BE49-F238E27FC236}">
                    <a16:creationId xmlns:a16="http://schemas.microsoft.com/office/drawing/2014/main" id="{31501640-E11D-2FA7-907E-D077832B9C2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50" name="Google Shape;2696;p10">
                <a:extLst>
                  <a:ext uri="{FF2B5EF4-FFF2-40B4-BE49-F238E27FC236}">
                    <a16:creationId xmlns:a16="http://schemas.microsoft.com/office/drawing/2014/main" id="{111398E3-5A1F-A36B-C9B8-1194EB6B185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2697;p10">
              <a:extLst>
                <a:ext uri="{FF2B5EF4-FFF2-40B4-BE49-F238E27FC236}">
                  <a16:creationId xmlns:a16="http://schemas.microsoft.com/office/drawing/2014/main" id="{467C701B-1193-EB24-634E-850FE6C7561D}"/>
                </a:ext>
              </a:extLst>
            </p:cNvPr>
            <p:cNvGrpSpPr/>
            <p:nvPr/>
          </p:nvGrpSpPr>
          <p:grpSpPr>
            <a:xfrm>
              <a:off x="2307995" y="0"/>
              <a:ext cx="309624" cy="295897"/>
              <a:chOff x="0" y="0"/>
              <a:chExt cx="425253" cy="406400"/>
            </a:xfrm>
          </p:grpSpPr>
          <p:sp>
            <p:nvSpPr>
              <p:cNvPr id="1247" name="Google Shape;2698;p10">
                <a:extLst>
                  <a:ext uri="{FF2B5EF4-FFF2-40B4-BE49-F238E27FC236}">
                    <a16:creationId xmlns:a16="http://schemas.microsoft.com/office/drawing/2014/main" id="{5CCBF8D7-76FE-C487-8B24-F29646F9331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48" name="Google Shape;2699;p10">
                <a:extLst>
                  <a:ext uri="{FF2B5EF4-FFF2-40B4-BE49-F238E27FC236}">
                    <a16:creationId xmlns:a16="http://schemas.microsoft.com/office/drawing/2014/main" id="{2A6098E0-8E8A-761B-6CDC-50FAF508B71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2700;p10">
              <a:extLst>
                <a:ext uri="{FF2B5EF4-FFF2-40B4-BE49-F238E27FC236}">
                  <a16:creationId xmlns:a16="http://schemas.microsoft.com/office/drawing/2014/main" id="{A751C3F5-AD97-DD5B-7C2D-0AFD05F23B9B}"/>
                </a:ext>
              </a:extLst>
            </p:cNvPr>
            <p:cNvGrpSpPr/>
            <p:nvPr/>
          </p:nvGrpSpPr>
          <p:grpSpPr>
            <a:xfrm>
              <a:off x="2444151" y="0"/>
              <a:ext cx="309624" cy="295897"/>
              <a:chOff x="0" y="0"/>
              <a:chExt cx="425253" cy="406400"/>
            </a:xfrm>
          </p:grpSpPr>
          <p:sp>
            <p:nvSpPr>
              <p:cNvPr id="1245" name="Google Shape;2701;p10">
                <a:extLst>
                  <a:ext uri="{FF2B5EF4-FFF2-40B4-BE49-F238E27FC236}">
                    <a16:creationId xmlns:a16="http://schemas.microsoft.com/office/drawing/2014/main" id="{7B0B8F04-BA4A-C6AE-CDDC-8BFD75F655F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46" name="Google Shape;2702;p10">
                <a:extLst>
                  <a:ext uri="{FF2B5EF4-FFF2-40B4-BE49-F238E27FC236}">
                    <a16:creationId xmlns:a16="http://schemas.microsoft.com/office/drawing/2014/main" id="{19D0CABD-65A6-7B14-FB40-710733BCFA6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2703;p10">
              <a:extLst>
                <a:ext uri="{FF2B5EF4-FFF2-40B4-BE49-F238E27FC236}">
                  <a16:creationId xmlns:a16="http://schemas.microsoft.com/office/drawing/2014/main" id="{E13534FD-B964-ADA4-0834-F5F109C49AB9}"/>
                </a:ext>
              </a:extLst>
            </p:cNvPr>
            <p:cNvGrpSpPr/>
            <p:nvPr/>
          </p:nvGrpSpPr>
          <p:grpSpPr>
            <a:xfrm>
              <a:off x="2598961" y="0"/>
              <a:ext cx="309624" cy="295897"/>
              <a:chOff x="0" y="0"/>
              <a:chExt cx="425253" cy="406400"/>
            </a:xfrm>
          </p:grpSpPr>
          <p:sp>
            <p:nvSpPr>
              <p:cNvPr id="1243" name="Google Shape;2704;p10">
                <a:extLst>
                  <a:ext uri="{FF2B5EF4-FFF2-40B4-BE49-F238E27FC236}">
                    <a16:creationId xmlns:a16="http://schemas.microsoft.com/office/drawing/2014/main" id="{D37B99D4-75D6-9D1C-466E-2042BF8898F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44" name="Google Shape;2705;p10">
                <a:extLst>
                  <a:ext uri="{FF2B5EF4-FFF2-40B4-BE49-F238E27FC236}">
                    <a16:creationId xmlns:a16="http://schemas.microsoft.com/office/drawing/2014/main" id="{41A3501D-FB71-5B78-E105-364CA11039F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2706;p10">
              <a:extLst>
                <a:ext uri="{FF2B5EF4-FFF2-40B4-BE49-F238E27FC236}">
                  <a16:creationId xmlns:a16="http://schemas.microsoft.com/office/drawing/2014/main" id="{E3002FBA-7267-5859-5E37-EF1E676216DB}"/>
                </a:ext>
              </a:extLst>
            </p:cNvPr>
            <p:cNvGrpSpPr/>
            <p:nvPr/>
          </p:nvGrpSpPr>
          <p:grpSpPr>
            <a:xfrm>
              <a:off x="2735116" y="0"/>
              <a:ext cx="309624" cy="295897"/>
              <a:chOff x="0" y="0"/>
              <a:chExt cx="425253" cy="406400"/>
            </a:xfrm>
          </p:grpSpPr>
          <p:sp>
            <p:nvSpPr>
              <p:cNvPr id="1241" name="Google Shape;2707;p10">
                <a:extLst>
                  <a:ext uri="{FF2B5EF4-FFF2-40B4-BE49-F238E27FC236}">
                    <a16:creationId xmlns:a16="http://schemas.microsoft.com/office/drawing/2014/main" id="{9A8A205A-63ED-BB7E-2779-507D656D660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42" name="Google Shape;2708;p10">
                <a:extLst>
                  <a:ext uri="{FF2B5EF4-FFF2-40B4-BE49-F238E27FC236}">
                    <a16:creationId xmlns:a16="http://schemas.microsoft.com/office/drawing/2014/main" id="{394D1B6C-37BD-753D-7049-0A2F55820ED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2709;p10">
              <a:extLst>
                <a:ext uri="{FF2B5EF4-FFF2-40B4-BE49-F238E27FC236}">
                  <a16:creationId xmlns:a16="http://schemas.microsoft.com/office/drawing/2014/main" id="{2F77B766-B6F2-9D39-2253-5FC5670F757F}"/>
                </a:ext>
              </a:extLst>
            </p:cNvPr>
            <p:cNvGrpSpPr/>
            <p:nvPr/>
          </p:nvGrpSpPr>
          <p:grpSpPr>
            <a:xfrm>
              <a:off x="2884994" y="0"/>
              <a:ext cx="309624" cy="295897"/>
              <a:chOff x="0" y="0"/>
              <a:chExt cx="425253" cy="406400"/>
            </a:xfrm>
          </p:grpSpPr>
          <p:sp>
            <p:nvSpPr>
              <p:cNvPr id="1239" name="Google Shape;2710;p10">
                <a:extLst>
                  <a:ext uri="{FF2B5EF4-FFF2-40B4-BE49-F238E27FC236}">
                    <a16:creationId xmlns:a16="http://schemas.microsoft.com/office/drawing/2014/main" id="{67116954-D3D5-AC0F-5BF2-F6D9FAC21EE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40" name="Google Shape;2711;p10">
                <a:extLst>
                  <a:ext uri="{FF2B5EF4-FFF2-40B4-BE49-F238E27FC236}">
                    <a16:creationId xmlns:a16="http://schemas.microsoft.com/office/drawing/2014/main" id="{35B882C9-0808-4850-3E68-741B79B83B5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2712;p10">
              <a:extLst>
                <a:ext uri="{FF2B5EF4-FFF2-40B4-BE49-F238E27FC236}">
                  <a16:creationId xmlns:a16="http://schemas.microsoft.com/office/drawing/2014/main" id="{EC528487-8B9E-1149-4568-32C85A708133}"/>
                </a:ext>
              </a:extLst>
            </p:cNvPr>
            <p:cNvGrpSpPr/>
            <p:nvPr/>
          </p:nvGrpSpPr>
          <p:grpSpPr>
            <a:xfrm>
              <a:off x="3021150" y="0"/>
              <a:ext cx="309624" cy="295897"/>
              <a:chOff x="0" y="0"/>
              <a:chExt cx="425253" cy="406400"/>
            </a:xfrm>
          </p:grpSpPr>
          <p:sp>
            <p:nvSpPr>
              <p:cNvPr id="1237" name="Google Shape;2713;p10">
                <a:extLst>
                  <a:ext uri="{FF2B5EF4-FFF2-40B4-BE49-F238E27FC236}">
                    <a16:creationId xmlns:a16="http://schemas.microsoft.com/office/drawing/2014/main" id="{B9BBB053-7202-A775-0329-E2C7C674C26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38" name="Google Shape;2714;p10">
                <a:extLst>
                  <a:ext uri="{FF2B5EF4-FFF2-40B4-BE49-F238E27FC236}">
                    <a16:creationId xmlns:a16="http://schemas.microsoft.com/office/drawing/2014/main" id="{F4314CC3-C5F7-A153-F446-0ABFDC8497D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2715;p10">
              <a:extLst>
                <a:ext uri="{FF2B5EF4-FFF2-40B4-BE49-F238E27FC236}">
                  <a16:creationId xmlns:a16="http://schemas.microsoft.com/office/drawing/2014/main" id="{A087F695-7366-30AE-7EFB-C2B8F21110FE}"/>
                </a:ext>
              </a:extLst>
            </p:cNvPr>
            <p:cNvGrpSpPr/>
            <p:nvPr/>
          </p:nvGrpSpPr>
          <p:grpSpPr>
            <a:xfrm>
              <a:off x="3175960" y="0"/>
              <a:ext cx="309624" cy="295897"/>
              <a:chOff x="0" y="0"/>
              <a:chExt cx="425253" cy="406400"/>
            </a:xfrm>
          </p:grpSpPr>
          <p:sp>
            <p:nvSpPr>
              <p:cNvPr id="1235" name="Google Shape;2716;p10">
                <a:extLst>
                  <a:ext uri="{FF2B5EF4-FFF2-40B4-BE49-F238E27FC236}">
                    <a16:creationId xmlns:a16="http://schemas.microsoft.com/office/drawing/2014/main" id="{7964C348-5474-FA12-F693-10F4C92BC1D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36" name="Google Shape;2717;p10">
                <a:extLst>
                  <a:ext uri="{FF2B5EF4-FFF2-40B4-BE49-F238E27FC236}">
                    <a16:creationId xmlns:a16="http://schemas.microsoft.com/office/drawing/2014/main" id="{223C7D15-086F-EED9-8E34-9BE7519F88A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2718;p10">
              <a:extLst>
                <a:ext uri="{FF2B5EF4-FFF2-40B4-BE49-F238E27FC236}">
                  <a16:creationId xmlns:a16="http://schemas.microsoft.com/office/drawing/2014/main" id="{957B3903-78C3-B25C-D119-575C7F06D635}"/>
                </a:ext>
              </a:extLst>
            </p:cNvPr>
            <p:cNvGrpSpPr/>
            <p:nvPr/>
          </p:nvGrpSpPr>
          <p:grpSpPr>
            <a:xfrm>
              <a:off x="3312115" y="0"/>
              <a:ext cx="309624" cy="295897"/>
              <a:chOff x="0" y="0"/>
              <a:chExt cx="425253" cy="406400"/>
            </a:xfrm>
          </p:grpSpPr>
          <p:sp>
            <p:nvSpPr>
              <p:cNvPr id="1233" name="Google Shape;2719;p10">
                <a:extLst>
                  <a:ext uri="{FF2B5EF4-FFF2-40B4-BE49-F238E27FC236}">
                    <a16:creationId xmlns:a16="http://schemas.microsoft.com/office/drawing/2014/main" id="{65EBE2EA-7951-2C4D-E0B8-F0BB5440F6F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34" name="Google Shape;2720;p10">
                <a:extLst>
                  <a:ext uri="{FF2B5EF4-FFF2-40B4-BE49-F238E27FC236}">
                    <a16:creationId xmlns:a16="http://schemas.microsoft.com/office/drawing/2014/main" id="{87811F61-0C25-D61B-DC3B-E647F9E27C4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2721;p10">
              <a:extLst>
                <a:ext uri="{FF2B5EF4-FFF2-40B4-BE49-F238E27FC236}">
                  <a16:creationId xmlns:a16="http://schemas.microsoft.com/office/drawing/2014/main" id="{8CC2B6F2-CDD2-7A4B-CE2A-B1FC85D1E27D}"/>
                </a:ext>
              </a:extLst>
            </p:cNvPr>
            <p:cNvGrpSpPr/>
            <p:nvPr/>
          </p:nvGrpSpPr>
          <p:grpSpPr>
            <a:xfrm>
              <a:off x="3460936" y="0"/>
              <a:ext cx="309624" cy="295897"/>
              <a:chOff x="0" y="0"/>
              <a:chExt cx="425253" cy="406400"/>
            </a:xfrm>
          </p:grpSpPr>
          <p:sp>
            <p:nvSpPr>
              <p:cNvPr id="1231" name="Google Shape;2722;p10">
                <a:extLst>
                  <a:ext uri="{FF2B5EF4-FFF2-40B4-BE49-F238E27FC236}">
                    <a16:creationId xmlns:a16="http://schemas.microsoft.com/office/drawing/2014/main" id="{DA85944C-8285-1F14-A2FB-379564E2B7E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32" name="Google Shape;2723;p10">
                <a:extLst>
                  <a:ext uri="{FF2B5EF4-FFF2-40B4-BE49-F238E27FC236}">
                    <a16:creationId xmlns:a16="http://schemas.microsoft.com/office/drawing/2014/main" id="{07202E69-3FAF-5DFB-80BE-C83538F42B3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2724;p10">
              <a:extLst>
                <a:ext uri="{FF2B5EF4-FFF2-40B4-BE49-F238E27FC236}">
                  <a16:creationId xmlns:a16="http://schemas.microsoft.com/office/drawing/2014/main" id="{28C1201D-0E22-39DB-2C49-5C9D81B2728B}"/>
                </a:ext>
              </a:extLst>
            </p:cNvPr>
            <p:cNvGrpSpPr/>
            <p:nvPr/>
          </p:nvGrpSpPr>
          <p:grpSpPr>
            <a:xfrm>
              <a:off x="3597092" y="0"/>
              <a:ext cx="309624" cy="295897"/>
              <a:chOff x="0" y="0"/>
              <a:chExt cx="425253" cy="406400"/>
            </a:xfrm>
          </p:grpSpPr>
          <p:sp>
            <p:nvSpPr>
              <p:cNvPr id="1229" name="Google Shape;2725;p10">
                <a:extLst>
                  <a:ext uri="{FF2B5EF4-FFF2-40B4-BE49-F238E27FC236}">
                    <a16:creationId xmlns:a16="http://schemas.microsoft.com/office/drawing/2014/main" id="{6E33EF2D-7AA8-98FF-B1E2-C5B502AA0C5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30" name="Google Shape;2726;p10">
                <a:extLst>
                  <a:ext uri="{FF2B5EF4-FFF2-40B4-BE49-F238E27FC236}">
                    <a16:creationId xmlns:a16="http://schemas.microsoft.com/office/drawing/2014/main" id="{612721A7-491F-4633-742E-7462C5D33E6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" name="Google Shape;2727;p10">
              <a:extLst>
                <a:ext uri="{FF2B5EF4-FFF2-40B4-BE49-F238E27FC236}">
                  <a16:creationId xmlns:a16="http://schemas.microsoft.com/office/drawing/2014/main" id="{7525CEC5-B0FD-4F50-B291-8B5EB77A1FCF}"/>
                </a:ext>
              </a:extLst>
            </p:cNvPr>
            <p:cNvGrpSpPr/>
            <p:nvPr/>
          </p:nvGrpSpPr>
          <p:grpSpPr>
            <a:xfrm>
              <a:off x="3751902" y="0"/>
              <a:ext cx="309624" cy="295897"/>
              <a:chOff x="0" y="0"/>
              <a:chExt cx="425253" cy="406400"/>
            </a:xfrm>
          </p:grpSpPr>
          <p:sp>
            <p:nvSpPr>
              <p:cNvPr id="1227" name="Google Shape;2728;p10">
                <a:extLst>
                  <a:ext uri="{FF2B5EF4-FFF2-40B4-BE49-F238E27FC236}">
                    <a16:creationId xmlns:a16="http://schemas.microsoft.com/office/drawing/2014/main" id="{E1EAAA01-101D-1E69-6292-83996D67FE6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28" name="Google Shape;2729;p10">
                <a:extLst>
                  <a:ext uri="{FF2B5EF4-FFF2-40B4-BE49-F238E27FC236}">
                    <a16:creationId xmlns:a16="http://schemas.microsoft.com/office/drawing/2014/main" id="{F2BFCAAE-C528-3C30-6E25-489E5BB4393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" name="Google Shape;2730;p10">
              <a:extLst>
                <a:ext uri="{FF2B5EF4-FFF2-40B4-BE49-F238E27FC236}">
                  <a16:creationId xmlns:a16="http://schemas.microsoft.com/office/drawing/2014/main" id="{71EBC7E0-59DF-8814-CF33-AD013574F336}"/>
                </a:ext>
              </a:extLst>
            </p:cNvPr>
            <p:cNvGrpSpPr/>
            <p:nvPr/>
          </p:nvGrpSpPr>
          <p:grpSpPr>
            <a:xfrm>
              <a:off x="3888057" y="0"/>
              <a:ext cx="309624" cy="295897"/>
              <a:chOff x="0" y="0"/>
              <a:chExt cx="425253" cy="406400"/>
            </a:xfrm>
          </p:grpSpPr>
          <p:sp>
            <p:nvSpPr>
              <p:cNvPr id="1225" name="Google Shape;2731;p10">
                <a:extLst>
                  <a:ext uri="{FF2B5EF4-FFF2-40B4-BE49-F238E27FC236}">
                    <a16:creationId xmlns:a16="http://schemas.microsoft.com/office/drawing/2014/main" id="{85CD7A70-DB13-93FD-CF82-757E982887F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26" name="Google Shape;2732;p10">
                <a:extLst>
                  <a:ext uri="{FF2B5EF4-FFF2-40B4-BE49-F238E27FC236}">
                    <a16:creationId xmlns:a16="http://schemas.microsoft.com/office/drawing/2014/main" id="{420A593E-DDBD-CA4A-54B2-692FE2EC503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" name="Google Shape;2733;p10">
              <a:extLst>
                <a:ext uri="{FF2B5EF4-FFF2-40B4-BE49-F238E27FC236}">
                  <a16:creationId xmlns:a16="http://schemas.microsoft.com/office/drawing/2014/main" id="{5DBC69B5-30E6-751E-B819-276BA5F06782}"/>
                </a:ext>
              </a:extLst>
            </p:cNvPr>
            <p:cNvGrpSpPr/>
            <p:nvPr/>
          </p:nvGrpSpPr>
          <p:grpSpPr>
            <a:xfrm>
              <a:off x="4037935" y="0"/>
              <a:ext cx="309624" cy="295897"/>
              <a:chOff x="0" y="0"/>
              <a:chExt cx="425253" cy="406400"/>
            </a:xfrm>
          </p:grpSpPr>
          <p:sp>
            <p:nvSpPr>
              <p:cNvPr id="1223" name="Google Shape;2734;p10">
                <a:extLst>
                  <a:ext uri="{FF2B5EF4-FFF2-40B4-BE49-F238E27FC236}">
                    <a16:creationId xmlns:a16="http://schemas.microsoft.com/office/drawing/2014/main" id="{FFB9C3A7-ABF0-3340-5D94-372746C1E5D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24" name="Google Shape;2735;p10">
                <a:extLst>
                  <a:ext uri="{FF2B5EF4-FFF2-40B4-BE49-F238E27FC236}">
                    <a16:creationId xmlns:a16="http://schemas.microsoft.com/office/drawing/2014/main" id="{044BC2C6-877E-F755-C4AF-DB99BE5BEF1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Google Shape;2736;p10">
              <a:extLst>
                <a:ext uri="{FF2B5EF4-FFF2-40B4-BE49-F238E27FC236}">
                  <a16:creationId xmlns:a16="http://schemas.microsoft.com/office/drawing/2014/main" id="{C21B953B-6657-EDCD-2630-66B7E382A9BA}"/>
                </a:ext>
              </a:extLst>
            </p:cNvPr>
            <p:cNvGrpSpPr/>
            <p:nvPr/>
          </p:nvGrpSpPr>
          <p:grpSpPr>
            <a:xfrm>
              <a:off x="4174091" y="0"/>
              <a:ext cx="309624" cy="295897"/>
              <a:chOff x="0" y="0"/>
              <a:chExt cx="425253" cy="406400"/>
            </a:xfrm>
          </p:grpSpPr>
          <p:sp>
            <p:nvSpPr>
              <p:cNvPr id="1221" name="Google Shape;2737;p10">
                <a:extLst>
                  <a:ext uri="{FF2B5EF4-FFF2-40B4-BE49-F238E27FC236}">
                    <a16:creationId xmlns:a16="http://schemas.microsoft.com/office/drawing/2014/main" id="{6A6E6DE8-F7B4-D0FD-DA80-57E8D40A830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22" name="Google Shape;2738;p10">
                <a:extLst>
                  <a:ext uri="{FF2B5EF4-FFF2-40B4-BE49-F238E27FC236}">
                    <a16:creationId xmlns:a16="http://schemas.microsoft.com/office/drawing/2014/main" id="{75B59470-FDCF-595C-199F-B717F18D0A5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" name="Google Shape;2739;p10">
              <a:extLst>
                <a:ext uri="{FF2B5EF4-FFF2-40B4-BE49-F238E27FC236}">
                  <a16:creationId xmlns:a16="http://schemas.microsoft.com/office/drawing/2014/main" id="{1B98DCF9-24CD-A846-68E0-5F1921D2366D}"/>
                </a:ext>
              </a:extLst>
            </p:cNvPr>
            <p:cNvGrpSpPr/>
            <p:nvPr/>
          </p:nvGrpSpPr>
          <p:grpSpPr>
            <a:xfrm>
              <a:off x="4328900" y="0"/>
              <a:ext cx="309624" cy="295897"/>
              <a:chOff x="0" y="0"/>
              <a:chExt cx="425253" cy="406400"/>
            </a:xfrm>
          </p:grpSpPr>
          <p:sp>
            <p:nvSpPr>
              <p:cNvPr id="1219" name="Google Shape;2740;p10">
                <a:extLst>
                  <a:ext uri="{FF2B5EF4-FFF2-40B4-BE49-F238E27FC236}">
                    <a16:creationId xmlns:a16="http://schemas.microsoft.com/office/drawing/2014/main" id="{E08548A9-7EF8-FC91-9877-175ABF730FA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20" name="Google Shape;2741;p10">
                <a:extLst>
                  <a:ext uri="{FF2B5EF4-FFF2-40B4-BE49-F238E27FC236}">
                    <a16:creationId xmlns:a16="http://schemas.microsoft.com/office/drawing/2014/main" id="{FFFADB8C-F6A0-3D81-0969-A5A3C9C7EC2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Google Shape;2742;p10">
              <a:extLst>
                <a:ext uri="{FF2B5EF4-FFF2-40B4-BE49-F238E27FC236}">
                  <a16:creationId xmlns:a16="http://schemas.microsoft.com/office/drawing/2014/main" id="{E0A8629A-E1B3-5B30-8099-CAC7D6BCC8AD}"/>
                </a:ext>
              </a:extLst>
            </p:cNvPr>
            <p:cNvGrpSpPr/>
            <p:nvPr/>
          </p:nvGrpSpPr>
          <p:grpSpPr>
            <a:xfrm>
              <a:off x="4465056" y="0"/>
              <a:ext cx="309624" cy="295897"/>
              <a:chOff x="0" y="0"/>
              <a:chExt cx="425253" cy="406400"/>
            </a:xfrm>
          </p:grpSpPr>
          <p:sp>
            <p:nvSpPr>
              <p:cNvPr id="1217" name="Google Shape;2743;p10">
                <a:extLst>
                  <a:ext uri="{FF2B5EF4-FFF2-40B4-BE49-F238E27FC236}">
                    <a16:creationId xmlns:a16="http://schemas.microsoft.com/office/drawing/2014/main" id="{16A18114-33B3-8009-07AB-7B14B5B494E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18" name="Google Shape;2744;p10">
                <a:extLst>
                  <a:ext uri="{FF2B5EF4-FFF2-40B4-BE49-F238E27FC236}">
                    <a16:creationId xmlns:a16="http://schemas.microsoft.com/office/drawing/2014/main" id="{37047EC4-34C0-B37D-995B-15F7181B62A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" name="Google Shape;2745;p10">
              <a:extLst>
                <a:ext uri="{FF2B5EF4-FFF2-40B4-BE49-F238E27FC236}">
                  <a16:creationId xmlns:a16="http://schemas.microsoft.com/office/drawing/2014/main" id="{70C04FA9-302F-A80E-6709-D7FCB538B959}"/>
                </a:ext>
              </a:extLst>
            </p:cNvPr>
            <p:cNvGrpSpPr/>
            <p:nvPr/>
          </p:nvGrpSpPr>
          <p:grpSpPr>
            <a:xfrm>
              <a:off x="4617124" y="0"/>
              <a:ext cx="309624" cy="295897"/>
              <a:chOff x="0" y="0"/>
              <a:chExt cx="425253" cy="406400"/>
            </a:xfrm>
          </p:grpSpPr>
          <p:sp>
            <p:nvSpPr>
              <p:cNvPr id="1215" name="Google Shape;2746;p10">
                <a:extLst>
                  <a:ext uri="{FF2B5EF4-FFF2-40B4-BE49-F238E27FC236}">
                    <a16:creationId xmlns:a16="http://schemas.microsoft.com/office/drawing/2014/main" id="{C50C1877-2804-E0DE-D173-11DFB8D7712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16" name="Google Shape;2747;p10">
                <a:extLst>
                  <a:ext uri="{FF2B5EF4-FFF2-40B4-BE49-F238E27FC236}">
                    <a16:creationId xmlns:a16="http://schemas.microsoft.com/office/drawing/2014/main" id="{EDFA8CC6-8051-8D2D-E261-F38247E506E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" name="Google Shape;2748;p10">
              <a:extLst>
                <a:ext uri="{FF2B5EF4-FFF2-40B4-BE49-F238E27FC236}">
                  <a16:creationId xmlns:a16="http://schemas.microsoft.com/office/drawing/2014/main" id="{2E0A2E71-4AE1-CBDE-CEF5-521DD1330192}"/>
                </a:ext>
              </a:extLst>
            </p:cNvPr>
            <p:cNvGrpSpPr/>
            <p:nvPr/>
          </p:nvGrpSpPr>
          <p:grpSpPr>
            <a:xfrm>
              <a:off x="4753279" y="0"/>
              <a:ext cx="309624" cy="295897"/>
              <a:chOff x="0" y="0"/>
              <a:chExt cx="425253" cy="406400"/>
            </a:xfrm>
          </p:grpSpPr>
          <p:sp>
            <p:nvSpPr>
              <p:cNvPr id="1213" name="Google Shape;2749;p10">
                <a:extLst>
                  <a:ext uri="{FF2B5EF4-FFF2-40B4-BE49-F238E27FC236}">
                    <a16:creationId xmlns:a16="http://schemas.microsoft.com/office/drawing/2014/main" id="{65636005-A4BC-22F9-BB09-E47CEB3D31E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14" name="Google Shape;2750;p10">
                <a:extLst>
                  <a:ext uri="{FF2B5EF4-FFF2-40B4-BE49-F238E27FC236}">
                    <a16:creationId xmlns:a16="http://schemas.microsoft.com/office/drawing/2014/main" id="{BA93E67E-1E0D-55BD-F92C-A17E4F742C9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" name="Google Shape;2751;p10">
              <a:extLst>
                <a:ext uri="{FF2B5EF4-FFF2-40B4-BE49-F238E27FC236}">
                  <a16:creationId xmlns:a16="http://schemas.microsoft.com/office/drawing/2014/main" id="{81BF2F52-74BE-8C26-570F-F20B2E373A95}"/>
                </a:ext>
              </a:extLst>
            </p:cNvPr>
            <p:cNvGrpSpPr/>
            <p:nvPr/>
          </p:nvGrpSpPr>
          <p:grpSpPr>
            <a:xfrm>
              <a:off x="4908089" y="0"/>
              <a:ext cx="309624" cy="295897"/>
              <a:chOff x="0" y="0"/>
              <a:chExt cx="425253" cy="406400"/>
            </a:xfrm>
          </p:grpSpPr>
          <p:sp>
            <p:nvSpPr>
              <p:cNvPr id="1211" name="Google Shape;2752;p10">
                <a:extLst>
                  <a:ext uri="{FF2B5EF4-FFF2-40B4-BE49-F238E27FC236}">
                    <a16:creationId xmlns:a16="http://schemas.microsoft.com/office/drawing/2014/main" id="{04EA36D1-87DF-73EF-1E90-12D5579F275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12" name="Google Shape;2753;p10">
                <a:extLst>
                  <a:ext uri="{FF2B5EF4-FFF2-40B4-BE49-F238E27FC236}">
                    <a16:creationId xmlns:a16="http://schemas.microsoft.com/office/drawing/2014/main" id="{554CD595-9450-C34E-2329-788042C26EC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" name="Google Shape;2754;p10">
              <a:extLst>
                <a:ext uri="{FF2B5EF4-FFF2-40B4-BE49-F238E27FC236}">
                  <a16:creationId xmlns:a16="http://schemas.microsoft.com/office/drawing/2014/main" id="{C0C1E40B-2C5D-1D24-2014-3393F6404804}"/>
                </a:ext>
              </a:extLst>
            </p:cNvPr>
            <p:cNvGrpSpPr/>
            <p:nvPr/>
          </p:nvGrpSpPr>
          <p:grpSpPr>
            <a:xfrm>
              <a:off x="5044245" y="0"/>
              <a:ext cx="309624" cy="295897"/>
              <a:chOff x="0" y="0"/>
              <a:chExt cx="425253" cy="406400"/>
            </a:xfrm>
          </p:grpSpPr>
          <p:sp>
            <p:nvSpPr>
              <p:cNvPr id="1209" name="Google Shape;2755;p10">
                <a:extLst>
                  <a:ext uri="{FF2B5EF4-FFF2-40B4-BE49-F238E27FC236}">
                    <a16:creationId xmlns:a16="http://schemas.microsoft.com/office/drawing/2014/main" id="{2E3A15B5-477E-CD74-712F-68D125C9B8F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10" name="Google Shape;2756;p10">
                <a:extLst>
                  <a:ext uri="{FF2B5EF4-FFF2-40B4-BE49-F238E27FC236}">
                    <a16:creationId xmlns:a16="http://schemas.microsoft.com/office/drawing/2014/main" id="{25646CBC-5A5C-8001-A36E-3339E604A3C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" name="Google Shape;2757;p10">
              <a:extLst>
                <a:ext uri="{FF2B5EF4-FFF2-40B4-BE49-F238E27FC236}">
                  <a16:creationId xmlns:a16="http://schemas.microsoft.com/office/drawing/2014/main" id="{D000DD17-0F4C-8CF7-57C7-BCF6B30149D0}"/>
                </a:ext>
              </a:extLst>
            </p:cNvPr>
            <p:cNvGrpSpPr/>
            <p:nvPr/>
          </p:nvGrpSpPr>
          <p:grpSpPr>
            <a:xfrm>
              <a:off x="5194123" y="0"/>
              <a:ext cx="309624" cy="295897"/>
              <a:chOff x="0" y="0"/>
              <a:chExt cx="425253" cy="406400"/>
            </a:xfrm>
          </p:grpSpPr>
          <p:sp>
            <p:nvSpPr>
              <p:cNvPr id="1207" name="Google Shape;2758;p10">
                <a:extLst>
                  <a:ext uri="{FF2B5EF4-FFF2-40B4-BE49-F238E27FC236}">
                    <a16:creationId xmlns:a16="http://schemas.microsoft.com/office/drawing/2014/main" id="{39BE525E-F112-AF36-FA14-5CCA0D7A735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08" name="Google Shape;2759;p10">
                <a:extLst>
                  <a:ext uri="{FF2B5EF4-FFF2-40B4-BE49-F238E27FC236}">
                    <a16:creationId xmlns:a16="http://schemas.microsoft.com/office/drawing/2014/main" id="{C96D185E-DCA8-8098-A2ED-7B48E5B88C3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Google Shape;2760;p10">
              <a:extLst>
                <a:ext uri="{FF2B5EF4-FFF2-40B4-BE49-F238E27FC236}">
                  <a16:creationId xmlns:a16="http://schemas.microsoft.com/office/drawing/2014/main" id="{F504C0D2-69E9-3CC6-F944-619BD3925DBB}"/>
                </a:ext>
              </a:extLst>
            </p:cNvPr>
            <p:cNvGrpSpPr/>
            <p:nvPr/>
          </p:nvGrpSpPr>
          <p:grpSpPr>
            <a:xfrm>
              <a:off x="5330278" y="0"/>
              <a:ext cx="309624" cy="295897"/>
              <a:chOff x="0" y="0"/>
              <a:chExt cx="425253" cy="406400"/>
            </a:xfrm>
          </p:grpSpPr>
          <p:sp>
            <p:nvSpPr>
              <p:cNvPr id="1205" name="Google Shape;2761;p10">
                <a:extLst>
                  <a:ext uri="{FF2B5EF4-FFF2-40B4-BE49-F238E27FC236}">
                    <a16:creationId xmlns:a16="http://schemas.microsoft.com/office/drawing/2014/main" id="{D3679A6F-CB84-404B-929F-3DC295883F1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06" name="Google Shape;2762;p10">
                <a:extLst>
                  <a:ext uri="{FF2B5EF4-FFF2-40B4-BE49-F238E27FC236}">
                    <a16:creationId xmlns:a16="http://schemas.microsoft.com/office/drawing/2014/main" id="{3C9D6F72-64CE-F811-40B3-36EF3C10FC6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" name="Google Shape;2763;p10">
              <a:extLst>
                <a:ext uri="{FF2B5EF4-FFF2-40B4-BE49-F238E27FC236}">
                  <a16:creationId xmlns:a16="http://schemas.microsoft.com/office/drawing/2014/main" id="{B18F5006-E20D-99D1-15C4-98E46B12FEFA}"/>
                </a:ext>
              </a:extLst>
            </p:cNvPr>
            <p:cNvGrpSpPr/>
            <p:nvPr/>
          </p:nvGrpSpPr>
          <p:grpSpPr>
            <a:xfrm>
              <a:off x="5485088" y="0"/>
              <a:ext cx="309624" cy="295897"/>
              <a:chOff x="0" y="0"/>
              <a:chExt cx="425253" cy="406400"/>
            </a:xfrm>
          </p:grpSpPr>
          <p:sp>
            <p:nvSpPr>
              <p:cNvPr id="1203" name="Google Shape;2764;p10">
                <a:extLst>
                  <a:ext uri="{FF2B5EF4-FFF2-40B4-BE49-F238E27FC236}">
                    <a16:creationId xmlns:a16="http://schemas.microsoft.com/office/drawing/2014/main" id="{FB2E0A62-5DB8-E90D-FD81-70E0B2CB56C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04" name="Google Shape;2765;p10">
                <a:extLst>
                  <a:ext uri="{FF2B5EF4-FFF2-40B4-BE49-F238E27FC236}">
                    <a16:creationId xmlns:a16="http://schemas.microsoft.com/office/drawing/2014/main" id="{742FCB3E-C63C-45D8-B3A2-996BBE7706C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" name="Google Shape;2766;p10">
              <a:extLst>
                <a:ext uri="{FF2B5EF4-FFF2-40B4-BE49-F238E27FC236}">
                  <a16:creationId xmlns:a16="http://schemas.microsoft.com/office/drawing/2014/main" id="{F876155E-92E3-F712-120B-D161494D0C95}"/>
                </a:ext>
              </a:extLst>
            </p:cNvPr>
            <p:cNvGrpSpPr/>
            <p:nvPr/>
          </p:nvGrpSpPr>
          <p:grpSpPr>
            <a:xfrm>
              <a:off x="5621243" y="0"/>
              <a:ext cx="309624" cy="295897"/>
              <a:chOff x="0" y="0"/>
              <a:chExt cx="425253" cy="406400"/>
            </a:xfrm>
          </p:grpSpPr>
          <p:sp>
            <p:nvSpPr>
              <p:cNvPr id="1201" name="Google Shape;2767;p10">
                <a:extLst>
                  <a:ext uri="{FF2B5EF4-FFF2-40B4-BE49-F238E27FC236}">
                    <a16:creationId xmlns:a16="http://schemas.microsoft.com/office/drawing/2014/main" id="{ED32B680-C840-4734-9C13-D62C14A57FF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02" name="Google Shape;2768;p10">
                <a:extLst>
                  <a:ext uri="{FF2B5EF4-FFF2-40B4-BE49-F238E27FC236}">
                    <a16:creationId xmlns:a16="http://schemas.microsoft.com/office/drawing/2014/main" id="{3213F32C-30A8-A5FA-8E69-0B374C0BE84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4" name="Google Shape;2769;p10">
              <a:extLst>
                <a:ext uri="{FF2B5EF4-FFF2-40B4-BE49-F238E27FC236}">
                  <a16:creationId xmlns:a16="http://schemas.microsoft.com/office/drawing/2014/main" id="{2E9C3286-F0CC-FEF4-6B3E-56AFCF6FE58D}"/>
                </a:ext>
              </a:extLst>
            </p:cNvPr>
            <p:cNvGrpSpPr/>
            <p:nvPr/>
          </p:nvGrpSpPr>
          <p:grpSpPr>
            <a:xfrm>
              <a:off x="5770065" y="0"/>
              <a:ext cx="309624" cy="295897"/>
              <a:chOff x="0" y="0"/>
              <a:chExt cx="425253" cy="406400"/>
            </a:xfrm>
          </p:grpSpPr>
          <p:sp>
            <p:nvSpPr>
              <p:cNvPr id="1199" name="Google Shape;2770;p10">
                <a:extLst>
                  <a:ext uri="{FF2B5EF4-FFF2-40B4-BE49-F238E27FC236}">
                    <a16:creationId xmlns:a16="http://schemas.microsoft.com/office/drawing/2014/main" id="{9B5CCC82-6623-EB19-45E6-24DD25F42E5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00" name="Google Shape;2771;p10">
                <a:extLst>
                  <a:ext uri="{FF2B5EF4-FFF2-40B4-BE49-F238E27FC236}">
                    <a16:creationId xmlns:a16="http://schemas.microsoft.com/office/drawing/2014/main" id="{816C5D51-9103-8E0B-9812-BAB5B5472BF4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5" name="Google Shape;2772;p10">
              <a:extLst>
                <a:ext uri="{FF2B5EF4-FFF2-40B4-BE49-F238E27FC236}">
                  <a16:creationId xmlns:a16="http://schemas.microsoft.com/office/drawing/2014/main" id="{845A8DFE-374B-8251-D031-AD93957DF5D8}"/>
                </a:ext>
              </a:extLst>
            </p:cNvPr>
            <p:cNvGrpSpPr/>
            <p:nvPr/>
          </p:nvGrpSpPr>
          <p:grpSpPr>
            <a:xfrm>
              <a:off x="5906220" y="0"/>
              <a:ext cx="309624" cy="295897"/>
              <a:chOff x="0" y="0"/>
              <a:chExt cx="425253" cy="406400"/>
            </a:xfrm>
          </p:grpSpPr>
          <p:sp>
            <p:nvSpPr>
              <p:cNvPr id="1197" name="Google Shape;2773;p10">
                <a:extLst>
                  <a:ext uri="{FF2B5EF4-FFF2-40B4-BE49-F238E27FC236}">
                    <a16:creationId xmlns:a16="http://schemas.microsoft.com/office/drawing/2014/main" id="{E878483C-68FB-8B6C-8265-CD9BE760C2B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98" name="Google Shape;2774;p10">
                <a:extLst>
                  <a:ext uri="{FF2B5EF4-FFF2-40B4-BE49-F238E27FC236}">
                    <a16:creationId xmlns:a16="http://schemas.microsoft.com/office/drawing/2014/main" id="{1B2E1FB4-E437-FA79-3D06-81A731A0102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7" name="Google Shape;2775;p10">
              <a:extLst>
                <a:ext uri="{FF2B5EF4-FFF2-40B4-BE49-F238E27FC236}">
                  <a16:creationId xmlns:a16="http://schemas.microsoft.com/office/drawing/2014/main" id="{8C7BA98A-3E61-997F-3E54-1B078F1AC04A}"/>
                </a:ext>
              </a:extLst>
            </p:cNvPr>
            <p:cNvGrpSpPr/>
            <p:nvPr/>
          </p:nvGrpSpPr>
          <p:grpSpPr>
            <a:xfrm>
              <a:off x="6061030" y="0"/>
              <a:ext cx="309624" cy="295897"/>
              <a:chOff x="0" y="0"/>
              <a:chExt cx="425253" cy="406400"/>
            </a:xfrm>
          </p:grpSpPr>
          <p:sp>
            <p:nvSpPr>
              <p:cNvPr id="1195" name="Google Shape;2776;p10">
                <a:extLst>
                  <a:ext uri="{FF2B5EF4-FFF2-40B4-BE49-F238E27FC236}">
                    <a16:creationId xmlns:a16="http://schemas.microsoft.com/office/drawing/2014/main" id="{BC97B349-4865-A904-FA6E-E4EC01A11D3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96" name="Google Shape;2777;p10">
                <a:extLst>
                  <a:ext uri="{FF2B5EF4-FFF2-40B4-BE49-F238E27FC236}">
                    <a16:creationId xmlns:a16="http://schemas.microsoft.com/office/drawing/2014/main" id="{5C5B847A-D773-BB33-8AD3-F94AD77FF3D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9" name="Google Shape;2778;p10">
              <a:extLst>
                <a:ext uri="{FF2B5EF4-FFF2-40B4-BE49-F238E27FC236}">
                  <a16:creationId xmlns:a16="http://schemas.microsoft.com/office/drawing/2014/main" id="{CEEFF97D-43A8-476B-FDDD-A714D50E8A5D}"/>
                </a:ext>
              </a:extLst>
            </p:cNvPr>
            <p:cNvGrpSpPr/>
            <p:nvPr/>
          </p:nvGrpSpPr>
          <p:grpSpPr>
            <a:xfrm>
              <a:off x="6197186" y="0"/>
              <a:ext cx="309624" cy="295897"/>
              <a:chOff x="0" y="0"/>
              <a:chExt cx="425253" cy="406400"/>
            </a:xfrm>
          </p:grpSpPr>
          <p:sp>
            <p:nvSpPr>
              <p:cNvPr id="1193" name="Google Shape;2779;p10">
                <a:extLst>
                  <a:ext uri="{FF2B5EF4-FFF2-40B4-BE49-F238E27FC236}">
                    <a16:creationId xmlns:a16="http://schemas.microsoft.com/office/drawing/2014/main" id="{D4607C7C-43A1-1A12-4EEE-EE43AE26FA8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94" name="Google Shape;2780;p10">
                <a:extLst>
                  <a:ext uri="{FF2B5EF4-FFF2-40B4-BE49-F238E27FC236}">
                    <a16:creationId xmlns:a16="http://schemas.microsoft.com/office/drawing/2014/main" id="{72FA3820-8119-9630-CEB0-9009FBFFED8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1" name="Google Shape;2781;p10">
              <a:extLst>
                <a:ext uri="{FF2B5EF4-FFF2-40B4-BE49-F238E27FC236}">
                  <a16:creationId xmlns:a16="http://schemas.microsoft.com/office/drawing/2014/main" id="{BA6C68B5-5126-91D7-2CC1-6C701556D825}"/>
                </a:ext>
              </a:extLst>
            </p:cNvPr>
            <p:cNvGrpSpPr/>
            <p:nvPr/>
          </p:nvGrpSpPr>
          <p:grpSpPr>
            <a:xfrm>
              <a:off x="6347064" y="0"/>
              <a:ext cx="309624" cy="295897"/>
              <a:chOff x="0" y="0"/>
              <a:chExt cx="425253" cy="406400"/>
            </a:xfrm>
          </p:grpSpPr>
          <p:sp>
            <p:nvSpPr>
              <p:cNvPr id="1191" name="Google Shape;2782;p10">
                <a:extLst>
                  <a:ext uri="{FF2B5EF4-FFF2-40B4-BE49-F238E27FC236}">
                    <a16:creationId xmlns:a16="http://schemas.microsoft.com/office/drawing/2014/main" id="{5BBEBA7F-6F1F-8DF0-FEDA-9E8D2DCCE0E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92" name="Google Shape;2783;p10">
                <a:extLst>
                  <a:ext uri="{FF2B5EF4-FFF2-40B4-BE49-F238E27FC236}">
                    <a16:creationId xmlns:a16="http://schemas.microsoft.com/office/drawing/2014/main" id="{2C04CCF6-D086-0C9A-4266-C82057DAAFA4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3" name="Google Shape;2784;p10">
              <a:extLst>
                <a:ext uri="{FF2B5EF4-FFF2-40B4-BE49-F238E27FC236}">
                  <a16:creationId xmlns:a16="http://schemas.microsoft.com/office/drawing/2014/main" id="{D118008E-6E7A-4E51-979B-8CC03671BA36}"/>
                </a:ext>
              </a:extLst>
            </p:cNvPr>
            <p:cNvGrpSpPr/>
            <p:nvPr/>
          </p:nvGrpSpPr>
          <p:grpSpPr>
            <a:xfrm>
              <a:off x="6483219" y="0"/>
              <a:ext cx="309624" cy="295897"/>
              <a:chOff x="0" y="0"/>
              <a:chExt cx="425253" cy="406400"/>
            </a:xfrm>
          </p:grpSpPr>
          <p:sp>
            <p:nvSpPr>
              <p:cNvPr id="1189" name="Google Shape;2785;p10">
                <a:extLst>
                  <a:ext uri="{FF2B5EF4-FFF2-40B4-BE49-F238E27FC236}">
                    <a16:creationId xmlns:a16="http://schemas.microsoft.com/office/drawing/2014/main" id="{3A05C93B-55CC-B047-2FB5-56B8FED0BAC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90" name="Google Shape;2786;p10">
                <a:extLst>
                  <a:ext uri="{FF2B5EF4-FFF2-40B4-BE49-F238E27FC236}">
                    <a16:creationId xmlns:a16="http://schemas.microsoft.com/office/drawing/2014/main" id="{4D04B9CD-193F-459F-2BC3-046D0AB9DF7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4" name="Google Shape;2787;p10">
              <a:extLst>
                <a:ext uri="{FF2B5EF4-FFF2-40B4-BE49-F238E27FC236}">
                  <a16:creationId xmlns:a16="http://schemas.microsoft.com/office/drawing/2014/main" id="{C8B5CD30-7AD4-141C-121F-7C785223F5F6}"/>
                </a:ext>
              </a:extLst>
            </p:cNvPr>
            <p:cNvGrpSpPr/>
            <p:nvPr/>
          </p:nvGrpSpPr>
          <p:grpSpPr>
            <a:xfrm>
              <a:off x="6638029" y="0"/>
              <a:ext cx="309624" cy="295897"/>
              <a:chOff x="0" y="0"/>
              <a:chExt cx="425253" cy="406400"/>
            </a:xfrm>
          </p:grpSpPr>
          <p:sp>
            <p:nvSpPr>
              <p:cNvPr id="1187" name="Google Shape;2788;p10">
                <a:extLst>
                  <a:ext uri="{FF2B5EF4-FFF2-40B4-BE49-F238E27FC236}">
                    <a16:creationId xmlns:a16="http://schemas.microsoft.com/office/drawing/2014/main" id="{BA94A19F-0C85-0020-6510-014271BDE77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88" name="Google Shape;2789;p10">
                <a:extLst>
                  <a:ext uri="{FF2B5EF4-FFF2-40B4-BE49-F238E27FC236}">
                    <a16:creationId xmlns:a16="http://schemas.microsoft.com/office/drawing/2014/main" id="{257B65EE-98DC-DEDF-D47E-073DF49D122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5" name="Google Shape;2790;p10">
              <a:extLst>
                <a:ext uri="{FF2B5EF4-FFF2-40B4-BE49-F238E27FC236}">
                  <a16:creationId xmlns:a16="http://schemas.microsoft.com/office/drawing/2014/main" id="{DD95D80D-9897-4A39-D352-62055E61F8B6}"/>
                </a:ext>
              </a:extLst>
            </p:cNvPr>
            <p:cNvGrpSpPr/>
            <p:nvPr/>
          </p:nvGrpSpPr>
          <p:grpSpPr>
            <a:xfrm>
              <a:off x="6774184" y="0"/>
              <a:ext cx="309624" cy="295897"/>
              <a:chOff x="0" y="0"/>
              <a:chExt cx="425253" cy="406400"/>
            </a:xfrm>
          </p:grpSpPr>
          <p:sp>
            <p:nvSpPr>
              <p:cNvPr id="1185" name="Google Shape;2791;p10">
                <a:extLst>
                  <a:ext uri="{FF2B5EF4-FFF2-40B4-BE49-F238E27FC236}">
                    <a16:creationId xmlns:a16="http://schemas.microsoft.com/office/drawing/2014/main" id="{18F4ACEF-49E4-FF14-3821-BECFA562EEE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86" name="Google Shape;2792;p10">
                <a:extLst>
                  <a:ext uri="{FF2B5EF4-FFF2-40B4-BE49-F238E27FC236}">
                    <a16:creationId xmlns:a16="http://schemas.microsoft.com/office/drawing/2014/main" id="{829A280C-BFC4-BE52-2A75-79D3D91FA23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7" name="Google Shape;2793;p10">
              <a:extLst>
                <a:ext uri="{FF2B5EF4-FFF2-40B4-BE49-F238E27FC236}">
                  <a16:creationId xmlns:a16="http://schemas.microsoft.com/office/drawing/2014/main" id="{789C7456-C967-8FEE-7ED7-38745DB67A9E}"/>
                </a:ext>
              </a:extLst>
            </p:cNvPr>
            <p:cNvGrpSpPr/>
            <p:nvPr/>
          </p:nvGrpSpPr>
          <p:grpSpPr>
            <a:xfrm>
              <a:off x="6925119" y="0"/>
              <a:ext cx="309624" cy="295897"/>
              <a:chOff x="0" y="0"/>
              <a:chExt cx="425253" cy="406400"/>
            </a:xfrm>
          </p:grpSpPr>
          <p:sp>
            <p:nvSpPr>
              <p:cNvPr id="1183" name="Google Shape;2794;p10">
                <a:extLst>
                  <a:ext uri="{FF2B5EF4-FFF2-40B4-BE49-F238E27FC236}">
                    <a16:creationId xmlns:a16="http://schemas.microsoft.com/office/drawing/2014/main" id="{9423678D-568C-5266-C7CE-D21180C12E2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84" name="Google Shape;2795;p10">
                <a:extLst>
                  <a:ext uri="{FF2B5EF4-FFF2-40B4-BE49-F238E27FC236}">
                    <a16:creationId xmlns:a16="http://schemas.microsoft.com/office/drawing/2014/main" id="{3124A86D-691B-1DF9-61CB-A0629961175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9" name="Google Shape;2796;p10">
              <a:extLst>
                <a:ext uri="{FF2B5EF4-FFF2-40B4-BE49-F238E27FC236}">
                  <a16:creationId xmlns:a16="http://schemas.microsoft.com/office/drawing/2014/main" id="{B69604C7-40D8-2C20-AFED-E2B5BBCAE915}"/>
                </a:ext>
              </a:extLst>
            </p:cNvPr>
            <p:cNvGrpSpPr/>
            <p:nvPr/>
          </p:nvGrpSpPr>
          <p:grpSpPr>
            <a:xfrm>
              <a:off x="7061275" y="0"/>
              <a:ext cx="309624" cy="295897"/>
              <a:chOff x="0" y="0"/>
              <a:chExt cx="425253" cy="406400"/>
            </a:xfrm>
          </p:grpSpPr>
          <p:sp>
            <p:nvSpPr>
              <p:cNvPr id="1181" name="Google Shape;2797;p10">
                <a:extLst>
                  <a:ext uri="{FF2B5EF4-FFF2-40B4-BE49-F238E27FC236}">
                    <a16:creationId xmlns:a16="http://schemas.microsoft.com/office/drawing/2014/main" id="{16538D98-7582-1429-02F7-C837E9F8A9B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82" name="Google Shape;2798;p10">
                <a:extLst>
                  <a:ext uri="{FF2B5EF4-FFF2-40B4-BE49-F238E27FC236}">
                    <a16:creationId xmlns:a16="http://schemas.microsoft.com/office/drawing/2014/main" id="{189DFC16-5276-51BB-A727-44F19B4CB7E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1" name="Google Shape;2799;p10">
              <a:extLst>
                <a:ext uri="{FF2B5EF4-FFF2-40B4-BE49-F238E27FC236}">
                  <a16:creationId xmlns:a16="http://schemas.microsoft.com/office/drawing/2014/main" id="{07DFABF4-36F7-8DB4-1F3A-F325A89F937A}"/>
                </a:ext>
              </a:extLst>
            </p:cNvPr>
            <p:cNvGrpSpPr/>
            <p:nvPr/>
          </p:nvGrpSpPr>
          <p:grpSpPr>
            <a:xfrm>
              <a:off x="7216085" y="0"/>
              <a:ext cx="309624" cy="295897"/>
              <a:chOff x="0" y="0"/>
              <a:chExt cx="425253" cy="406400"/>
            </a:xfrm>
          </p:grpSpPr>
          <p:sp>
            <p:nvSpPr>
              <p:cNvPr id="1179" name="Google Shape;2800;p10">
                <a:extLst>
                  <a:ext uri="{FF2B5EF4-FFF2-40B4-BE49-F238E27FC236}">
                    <a16:creationId xmlns:a16="http://schemas.microsoft.com/office/drawing/2014/main" id="{46DA0C1C-7DA7-2DFF-4E11-E1D7DBCEBAF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80" name="Google Shape;2801;p10">
                <a:extLst>
                  <a:ext uri="{FF2B5EF4-FFF2-40B4-BE49-F238E27FC236}">
                    <a16:creationId xmlns:a16="http://schemas.microsoft.com/office/drawing/2014/main" id="{828046C8-93CA-2639-D5A2-2BBC141F9BA4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2" name="Google Shape;2802;p10">
              <a:extLst>
                <a:ext uri="{FF2B5EF4-FFF2-40B4-BE49-F238E27FC236}">
                  <a16:creationId xmlns:a16="http://schemas.microsoft.com/office/drawing/2014/main" id="{EE16FC1E-3B27-4FC6-5A98-08402F5D3731}"/>
                </a:ext>
              </a:extLst>
            </p:cNvPr>
            <p:cNvGrpSpPr/>
            <p:nvPr/>
          </p:nvGrpSpPr>
          <p:grpSpPr>
            <a:xfrm>
              <a:off x="7352240" y="0"/>
              <a:ext cx="309624" cy="295897"/>
              <a:chOff x="0" y="0"/>
              <a:chExt cx="425253" cy="406400"/>
            </a:xfrm>
          </p:grpSpPr>
          <p:sp>
            <p:nvSpPr>
              <p:cNvPr id="1177" name="Google Shape;2803;p10">
                <a:extLst>
                  <a:ext uri="{FF2B5EF4-FFF2-40B4-BE49-F238E27FC236}">
                    <a16:creationId xmlns:a16="http://schemas.microsoft.com/office/drawing/2014/main" id="{C56B6B63-D3F0-8340-F4D5-7D59E7305CA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78" name="Google Shape;2804;p10">
                <a:extLst>
                  <a:ext uri="{FF2B5EF4-FFF2-40B4-BE49-F238E27FC236}">
                    <a16:creationId xmlns:a16="http://schemas.microsoft.com/office/drawing/2014/main" id="{55D7BD7D-F762-9B06-823D-655872D923E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3" name="Google Shape;2805;p10">
              <a:extLst>
                <a:ext uri="{FF2B5EF4-FFF2-40B4-BE49-F238E27FC236}">
                  <a16:creationId xmlns:a16="http://schemas.microsoft.com/office/drawing/2014/main" id="{1BF6AB27-3F44-36E0-4A71-C48CF652C807}"/>
                </a:ext>
              </a:extLst>
            </p:cNvPr>
            <p:cNvGrpSpPr/>
            <p:nvPr/>
          </p:nvGrpSpPr>
          <p:grpSpPr>
            <a:xfrm>
              <a:off x="7502118" y="0"/>
              <a:ext cx="309624" cy="295897"/>
              <a:chOff x="0" y="0"/>
              <a:chExt cx="425253" cy="406400"/>
            </a:xfrm>
          </p:grpSpPr>
          <p:sp>
            <p:nvSpPr>
              <p:cNvPr id="1175" name="Google Shape;2806;p10">
                <a:extLst>
                  <a:ext uri="{FF2B5EF4-FFF2-40B4-BE49-F238E27FC236}">
                    <a16:creationId xmlns:a16="http://schemas.microsoft.com/office/drawing/2014/main" id="{643CE90C-C8E1-1D22-A313-2F1BE00A1B0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76" name="Google Shape;2807;p10">
                <a:extLst>
                  <a:ext uri="{FF2B5EF4-FFF2-40B4-BE49-F238E27FC236}">
                    <a16:creationId xmlns:a16="http://schemas.microsoft.com/office/drawing/2014/main" id="{AB3D5FB4-8068-B4B4-8A84-E34C0FE6D3E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5" name="Google Shape;2808;p10">
              <a:extLst>
                <a:ext uri="{FF2B5EF4-FFF2-40B4-BE49-F238E27FC236}">
                  <a16:creationId xmlns:a16="http://schemas.microsoft.com/office/drawing/2014/main" id="{C8AC31FD-C385-06AF-6DF9-473A55BC917B}"/>
                </a:ext>
              </a:extLst>
            </p:cNvPr>
            <p:cNvGrpSpPr/>
            <p:nvPr/>
          </p:nvGrpSpPr>
          <p:grpSpPr>
            <a:xfrm>
              <a:off x="7638274" y="0"/>
              <a:ext cx="309624" cy="295897"/>
              <a:chOff x="0" y="0"/>
              <a:chExt cx="425253" cy="406400"/>
            </a:xfrm>
          </p:grpSpPr>
          <p:sp>
            <p:nvSpPr>
              <p:cNvPr id="1173" name="Google Shape;2809;p10">
                <a:extLst>
                  <a:ext uri="{FF2B5EF4-FFF2-40B4-BE49-F238E27FC236}">
                    <a16:creationId xmlns:a16="http://schemas.microsoft.com/office/drawing/2014/main" id="{FF0FEB29-27B6-BCBC-5A3E-7EA1117DED6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74" name="Google Shape;2810;p10">
                <a:extLst>
                  <a:ext uri="{FF2B5EF4-FFF2-40B4-BE49-F238E27FC236}">
                    <a16:creationId xmlns:a16="http://schemas.microsoft.com/office/drawing/2014/main" id="{E0F45977-5131-A2AA-7FD1-14151926F16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6" name="Google Shape;2811;p10">
              <a:extLst>
                <a:ext uri="{FF2B5EF4-FFF2-40B4-BE49-F238E27FC236}">
                  <a16:creationId xmlns:a16="http://schemas.microsoft.com/office/drawing/2014/main" id="{41E15377-13A0-312F-5D8C-DFEE8E490DD7}"/>
                </a:ext>
              </a:extLst>
            </p:cNvPr>
            <p:cNvGrpSpPr/>
            <p:nvPr/>
          </p:nvGrpSpPr>
          <p:grpSpPr>
            <a:xfrm>
              <a:off x="7793084" y="0"/>
              <a:ext cx="309624" cy="295897"/>
              <a:chOff x="0" y="0"/>
              <a:chExt cx="425253" cy="406400"/>
            </a:xfrm>
          </p:grpSpPr>
          <p:sp>
            <p:nvSpPr>
              <p:cNvPr id="1171" name="Google Shape;2812;p10">
                <a:extLst>
                  <a:ext uri="{FF2B5EF4-FFF2-40B4-BE49-F238E27FC236}">
                    <a16:creationId xmlns:a16="http://schemas.microsoft.com/office/drawing/2014/main" id="{CDEDD647-754F-DA79-E1F6-9C10DF84043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72" name="Google Shape;2813;p10">
                <a:extLst>
                  <a:ext uri="{FF2B5EF4-FFF2-40B4-BE49-F238E27FC236}">
                    <a16:creationId xmlns:a16="http://schemas.microsoft.com/office/drawing/2014/main" id="{D6D9DFD5-48B7-DF48-1504-A6C798009A4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7" name="Google Shape;2814;p10">
              <a:extLst>
                <a:ext uri="{FF2B5EF4-FFF2-40B4-BE49-F238E27FC236}">
                  <a16:creationId xmlns:a16="http://schemas.microsoft.com/office/drawing/2014/main" id="{4EB4AC91-49D5-CC8E-3495-BADBBE2DF418}"/>
                </a:ext>
              </a:extLst>
            </p:cNvPr>
            <p:cNvGrpSpPr/>
            <p:nvPr/>
          </p:nvGrpSpPr>
          <p:grpSpPr>
            <a:xfrm>
              <a:off x="7929239" y="0"/>
              <a:ext cx="309624" cy="295897"/>
              <a:chOff x="0" y="0"/>
              <a:chExt cx="425253" cy="406400"/>
            </a:xfrm>
          </p:grpSpPr>
          <p:sp>
            <p:nvSpPr>
              <p:cNvPr id="1169" name="Google Shape;2815;p10">
                <a:extLst>
                  <a:ext uri="{FF2B5EF4-FFF2-40B4-BE49-F238E27FC236}">
                    <a16:creationId xmlns:a16="http://schemas.microsoft.com/office/drawing/2014/main" id="{354E8C75-7462-6CB0-7B68-3691B4F98AB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70" name="Google Shape;2816;p10">
                <a:extLst>
                  <a:ext uri="{FF2B5EF4-FFF2-40B4-BE49-F238E27FC236}">
                    <a16:creationId xmlns:a16="http://schemas.microsoft.com/office/drawing/2014/main" id="{5B7139BC-FC84-B3CE-9A15-394A04B2D40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8" name="Google Shape;2817;p10">
              <a:extLst>
                <a:ext uri="{FF2B5EF4-FFF2-40B4-BE49-F238E27FC236}">
                  <a16:creationId xmlns:a16="http://schemas.microsoft.com/office/drawing/2014/main" id="{394B3430-61B1-F730-B289-C22582EDAF87}"/>
                </a:ext>
              </a:extLst>
            </p:cNvPr>
            <p:cNvGrpSpPr/>
            <p:nvPr/>
          </p:nvGrpSpPr>
          <p:grpSpPr>
            <a:xfrm>
              <a:off x="8078060" y="0"/>
              <a:ext cx="309624" cy="295897"/>
              <a:chOff x="0" y="0"/>
              <a:chExt cx="425253" cy="406400"/>
            </a:xfrm>
          </p:grpSpPr>
          <p:sp>
            <p:nvSpPr>
              <p:cNvPr id="1167" name="Google Shape;2818;p10">
                <a:extLst>
                  <a:ext uri="{FF2B5EF4-FFF2-40B4-BE49-F238E27FC236}">
                    <a16:creationId xmlns:a16="http://schemas.microsoft.com/office/drawing/2014/main" id="{66E2CE63-65ED-8703-0AA1-A8F7715AAC0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68" name="Google Shape;2819;p10">
                <a:extLst>
                  <a:ext uri="{FF2B5EF4-FFF2-40B4-BE49-F238E27FC236}">
                    <a16:creationId xmlns:a16="http://schemas.microsoft.com/office/drawing/2014/main" id="{EF422D28-F5DC-079B-41F1-8BE1BDB8645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9" name="Google Shape;2820;p10">
              <a:extLst>
                <a:ext uri="{FF2B5EF4-FFF2-40B4-BE49-F238E27FC236}">
                  <a16:creationId xmlns:a16="http://schemas.microsoft.com/office/drawing/2014/main" id="{F16D9390-B35F-3F7D-E017-BF4CBBA78575}"/>
                </a:ext>
              </a:extLst>
            </p:cNvPr>
            <p:cNvGrpSpPr/>
            <p:nvPr/>
          </p:nvGrpSpPr>
          <p:grpSpPr>
            <a:xfrm>
              <a:off x="8214216" y="0"/>
              <a:ext cx="309624" cy="295897"/>
              <a:chOff x="0" y="0"/>
              <a:chExt cx="425253" cy="406400"/>
            </a:xfrm>
          </p:grpSpPr>
          <p:sp>
            <p:nvSpPr>
              <p:cNvPr id="1165" name="Google Shape;2821;p10">
                <a:extLst>
                  <a:ext uri="{FF2B5EF4-FFF2-40B4-BE49-F238E27FC236}">
                    <a16:creationId xmlns:a16="http://schemas.microsoft.com/office/drawing/2014/main" id="{081F2870-4711-EB4E-8A68-44E5F1EB8E0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66" name="Google Shape;2822;p10">
                <a:extLst>
                  <a:ext uri="{FF2B5EF4-FFF2-40B4-BE49-F238E27FC236}">
                    <a16:creationId xmlns:a16="http://schemas.microsoft.com/office/drawing/2014/main" id="{BB822088-88FC-4767-85F2-737AC369ACB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1" name="Google Shape;2823;p10">
              <a:extLst>
                <a:ext uri="{FF2B5EF4-FFF2-40B4-BE49-F238E27FC236}">
                  <a16:creationId xmlns:a16="http://schemas.microsoft.com/office/drawing/2014/main" id="{20097455-0AF1-FC3E-2ACD-31D56760A2C7}"/>
                </a:ext>
              </a:extLst>
            </p:cNvPr>
            <p:cNvGrpSpPr/>
            <p:nvPr/>
          </p:nvGrpSpPr>
          <p:grpSpPr>
            <a:xfrm>
              <a:off x="8369026" y="0"/>
              <a:ext cx="309624" cy="295897"/>
              <a:chOff x="0" y="0"/>
              <a:chExt cx="425253" cy="406400"/>
            </a:xfrm>
          </p:grpSpPr>
          <p:sp>
            <p:nvSpPr>
              <p:cNvPr id="1163" name="Google Shape;2824;p10">
                <a:extLst>
                  <a:ext uri="{FF2B5EF4-FFF2-40B4-BE49-F238E27FC236}">
                    <a16:creationId xmlns:a16="http://schemas.microsoft.com/office/drawing/2014/main" id="{F22DAB2A-240A-30D8-39D3-92BAE8B3AF4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64" name="Google Shape;2825;p10">
                <a:extLst>
                  <a:ext uri="{FF2B5EF4-FFF2-40B4-BE49-F238E27FC236}">
                    <a16:creationId xmlns:a16="http://schemas.microsoft.com/office/drawing/2014/main" id="{5F6A4DE3-40F5-2CB6-6FF0-F9D58C9224E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2" name="Google Shape;2826;p10">
              <a:extLst>
                <a:ext uri="{FF2B5EF4-FFF2-40B4-BE49-F238E27FC236}">
                  <a16:creationId xmlns:a16="http://schemas.microsoft.com/office/drawing/2014/main" id="{2F8438F1-BC72-7108-6F18-D49D13F6804A}"/>
                </a:ext>
              </a:extLst>
            </p:cNvPr>
            <p:cNvGrpSpPr/>
            <p:nvPr/>
          </p:nvGrpSpPr>
          <p:grpSpPr>
            <a:xfrm>
              <a:off x="8505181" y="0"/>
              <a:ext cx="309624" cy="295897"/>
              <a:chOff x="0" y="0"/>
              <a:chExt cx="425253" cy="406400"/>
            </a:xfrm>
          </p:grpSpPr>
          <p:sp>
            <p:nvSpPr>
              <p:cNvPr id="1161" name="Google Shape;2827;p10">
                <a:extLst>
                  <a:ext uri="{FF2B5EF4-FFF2-40B4-BE49-F238E27FC236}">
                    <a16:creationId xmlns:a16="http://schemas.microsoft.com/office/drawing/2014/main" id="{F8E9B30B-4756-DDEC-1EA6-DB19540C1BA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62" name="Google Shape;2828;p10">
                <a:extLst>
                  <a:ext uri="{FF2B5EF4-FFF2-40B4-BE49-F238E27FC236}">
                    <a16:creationId xmlns:a16="http://schemas.microsoft.com/office/drawing/2014/main" id="{16F0852E-D146-4C30-76BA-6D5C8993057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3" name="Google Shape;2829;p10">
              <a:extLst>
                <a:ext uri="{FF2B5EF4-FFF2-40B4-BE49-F238E27FC236}">
                  <a16:creationId xmlns:a16="http://schemas.microsoft.com/office/drawing/2014/main" id="{56A7096B-DF8A-5CA9-A3B0-9F4087AD9091}"/>
                </a:ext>
              </a:extLst>
            </p:cNvPr>
            <p:cNvGrpSpPr/>
            <p:nvPr/>
          </p:nvGrpSpPr>
          <p:grpSpPr>
            <a:xfrm>
              <a:off x="8655059" y="0"/>
              <a:ext cx="309624" cy="295897"/>
              <a:chOff x="0" y="0"/>
              <a:chExt cx="425253" cy="406400"/>
            </a:xfrm>
          </p:grpSpPr>
          <p:sp>
            <p:nvSpPr>
              <p:cNvPr id="1159" name="Google Shape;2830;p10">
                <a:extLst>
                  <a:ext uri="{FF2B5EF4-FFF2-40B4-BE49-F238E27FC236}">
                    <a16:creationId xmlns:a16="http://schemas.microsoft.com/office/drawing/2014/main" id="{A34ED21A-4D4F-BB99-10DF-C518CE31759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60" name="Google Shape;2831;p10">
                <a:extLst>
                  <a:ext uri="{FF2B5EF4-FFF2-40B4-BE49-F238E27FC236}">
                    <a16:creationId xmlns:a16="http://schemas.microsoft.com/office/drawing/2014/main" id="{6F8AD30F-1C76-8D79-C7F2-9325B3A5DED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4" name="Google Shape;2832;p10">
              <a:extLst>
                <a:ext uri="{FF2B5EF4-FFF2-40B4-BE49-F238E27FC236}">
                  <a16:creationId xmlns:a16="http://schemas.microsoft.com/office/drawing/2014/main" id="{9A0CA164-713A-9C72-DC99-95D6F65E654F}"/>
                </a:ext>
              </a:extLst>
            </p:cNvPr>
            <p:cNvGrpSpPr/>
            <p:nvPr/>
          </p:nvGrpSpPr>
          <p:grpSpPr>
            <a:xfrm>
              <a:off x="8791215" y="0"/>
              <a:ext cx="309624" cy="295897"/>
              <a:chOff x="0" y="0"/>
              <a:chExt cx="425253" cy="406400"/>
            </a:xfrm>
          </p:grpSpPr>
          <p:sp>
            <p:nvSpPr>
              <p:cNvPr id="1157" name="Google Shape;2833;p10">
                <a:extLst>
                  <a:ext uri="{FF2B5EF4-FFF2-40B4-BE49-F238E27FC236}">
                    <a16:creationId xmlns:a16="http://schemas.microsoft.com/office/drawing/2014/main" id="{60951473-2990-3300-165B-099CF73BFED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58" name="Google Shape;2834;p10">
                <a:extLst>
                  <a:ext uri="{FF2B5EF4-FFF2-40B4-BE49-F238E27FC236}">
                    <a16:creationId xmlns:a16="http://schemas.microsoft.com/office/drawing/2014/main" id="{2E39EAED-8E61-D891-0CDB-9D60EC5C566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5" name="Google Shape;2835;p10">
              <a:extLst>
                <a:ext uri="{FF2B5EF4-FFF2-40B4-BE49-F238E27FC236}">
                  <a16:creationId xmlns:a16="http://schemas.microsoft.com/office/drawing/2014/main" id="{0E701ABD-52FE-E244-15A5-A312CA3EC894}"/>
                </a:ext>
              </a:extLst>
            </p:cNvPr>
            <p:cNvGrpSpPr/>
            <p:nvPr/>
          </p:nvGrpSpPr>
          <p:grpSpPr>
            <a:xfrm>
              <a:off x="8946024" y="0"/>
              <a:ext cx="309624" cy="295897"/>
              <a:chOff x="0" y="0"/>
              <a:chExt cx="425253" cy="406400"/>
            </a:xfrm>
          </p:grpSpPr>
          <p:sp>
            <p:nvSpPr>
              <p:cNvPr id="1155" name="Google Shape;2836;p10">
                <a:extLst>
                  <a:ext uri="{FF2B5EF4-FFF2-40B4-BE49-F238E27FC236}">
                    <a16:creationId xmlns:a16="http://schemas.microsoft.com/office/drawing/2014/main" id="{E2615078-262D-95C3-2E92-40788FAF3B9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56" name="Google Shape;2837;p10">
                <a:extLst>
                  <a:ext uri="{FF2B5EF4-FFF2-40B4-BE49-F238E27FC236}">
                    <a16:creationId xmlns:a16="http://schemas.microsoft.com/office/drawing/2014/main" id="{C708486D-DC13-218B-F817-BD8E7F190CC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6" name="Google Shape;2838;p10">
              <a:extLst>
                <a:ext uri="{FF2B5EF4-FFF2-40B4-BE49-F238E27FC236}">
                  <a16:creationId xmlns:a16="http://schemas.microsoft.com/office/drawing/2014/main" id="{25BF7AAF-2459-CE85-B890-1F63632F78F7}"/>
                </a:ext>
              </a:extLst>
            </p:cNvPr>
            <p:cNvGrpSpPr/>
            <p:nvPr/>
          </p:nvGrpSpPr>
          <p:grpSpPr>
            <a:xfrm>
              <a:off x="9082180" y="0"/>
              <a:ext cx="309624" cy="295897"/>
              <a:chOff x="0" y="0"/>
              <a:chExt cx="425253" cy="406400"/>
            </a:xfrm>
          </p:grpSpPr>
          <p:sp>
            <p:nvSpPr>
              <p:cNvPr id="1153" name="Google Shape;2839;p10">
                <a:extLst>
                  <a:ext uri="{FF2B5EF4-FFF2-40B4-BE49-F238E27FC236}">
                    <a16:creationId xmlns:a16="http://schemas.microsoft.com/office/drawing/2014/main" id="{363A11AD-37CE-1374-74DE-309B096E46FC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54" name="Google Shape;2840;p10">
                <a:extLst>
                  <a:ext uri="{FF2B5EF4-FFF2-40B4-BE49-F238E27FC236}">
                    <a16:creationId xmlns:a16="http://schemas.microsoft.com/office/drawing/2014/main" id="{3D5A0311-16CC-BE46-A88A-C2B07D36BD2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7" name="Google Shape;2841;p10">
              <a:extLst>
                <a:ext uri="{FF2B5EF4-FFF2-40B4-BE49-F238E27FC236}">
                  <a16:creationId xmlns:a16="http://schemas.microsoft.com/office/drawing/2014/main" id="{9EE59F88-C906-B327-585C-9B95964C2580}"/>
                </a:ext>
              </a:extLst>
            </p:cNvPr>
            <p:cNvGrpSpPr/>
            <p:nvPr/>
          </p:nvGrpSpPr>
          <p:grpSpPr>
            <a:xfrm>
              <a:off x="9217414" y="0"/>
              <a:ext cx="309624" cy="295897"/>
              <a:chOff x="0" y="0"/>
              <a:chExt cx="425253" cy="406400"/>
            </a:xfrm>
          </p:grpSpPr>
          <p:sp>
            <p:nvSpPr>
              <p:cNvPr id="1151" name="Google Shape;2842;p10">
                <a:extLst>
                  <a:ext uri="{FF2B5EF4-FFF2-40B4-BE49-F238E27FC236}">
                    <a16:creationId xmlns:a16="http://schemas.microsoft.com/office/drawing/2014/main" id="{2C9411B7-6289-8BA6-3177-F6C0FD19D5A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52" name="Google Shape;2843;p10">
                <a:extLst>
                  <a:ext uri="{FF2B5EF4-FFF2-40B4-BE49-F238E27FC236}">
                    <a16:creationId xmlns:a16="http://schemas.microsoft.com/office/drawing/2014/main" id="{82A29426-4CCF-441E-6B3D-0E13C8F6B6A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8" name="Google Shape;2844;p10">
              <a:extLst>
                <a:ext uri="{FF2B5EF4-FFF2-40B4-BE49-F238E27FC236}">
                  <a16:creationId xmlns:a16="http://schemas.microsoft.com/office/drawing/2014/main" id="{BA285D3D-F606-7378-5C07-3C79CC37264E}"/>
                </a:ext>
              </a:extLst>
            </p:cNvPr>
            <p:cNvGrpSpPr/>
            <p:nvPr/>
          </p:nvGrpSpPr>
          <p:grpSpPr>
            <a:xfrm>
              <a:off x="9353570" y="0"/>
              <a:ext cx="309624" cy="295897"/>
              <a:chOff x="0" y="0"/>
              <a:chExt cx="425253" cy="406400"/>
            </a:xfrm>
          </p:grpSpPr>
          <p:sp>
            <p:nvSpPr>
              <p:cNvPr id="1149" name="Google Shape;2845;p10">
                <a:extLst>
                  <a:ext uri="{FF2B5EF4-FFF2-40B4-BE49-F238E27FC236}">
                    <a16:creationId xmlns:a16="http://schemas.microsoft.com/office/drawing/2014/main" id="{2EED5057-BD30-C41C-CBCE-32374F1234A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50" name="Google Shape;2846;p10">
                <a:extLst>
                  <a:ext uri="{FF2B5EF4-FFF2-40B4-BE49-F238E27FC236}">
                    <a16:creationId xmlns:a16="http://schemas.microsoft.com/office/drawing/2014/main" id="{067908F0-0F2D-EE10-ECFA-8F5AE183BBA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9" name="Google Shape;2847;p10">
              <a:extLst>
                <a:ext uri="{FF2B5EF4-FFF2-40B4-BE49-F238E27FC236}">
                  <a16:creationId xmlns:a16="http://schemas.microsoft.com/office/drawing/2014/main" id="{CDFBDFBA-6996-E6EE-8977-B5DA19289329}"/>
                </a:ext>
              </a:extLst>
            </p:cNvPr>
            <p:cNvGrpSpPr/>
            <p:nvPr/>
          </p:nvGrpSpPr>
          <p:grpSpPr>
            <a:xfrm>
              <a:off x="9508380" y="0"/>
              <a:ext cx="309624" cy="295897"/>
              <a:chOff x="0" y="0"/>
              <a:chExt cx="425253" cy="406400"/>
            </a:xfrm>
          </p:grpSpPr>
          <p:sp>
            <p:nvSpPr>
              <p:cNvPr id="1147" name="Google Shape;2848;p10">
                <a:extLst>
                  <a:ext uri="{FF2B5EF4-FFF2-40B4-BE49-F238E27FC236}">
                    <a16:creationId xmlns:a16="http://schemas.microsoft.com/office/drawing/2014/main" id="{FBC26829-2CE9-1A9A-65F4-493D1A9333A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48" name="Google Shape;2849;p10">
                <a:extLst>
                  <a:ext uri="{FF2B5EF4-FFF2-40B4-BE49-F238E27FC236}">
                    <a16:creationId xmlns:a16="http://schemas.microsoft.com/office/drawing/2014/main" id="{3A0FAA03-DA4B-CD86-3F7F-D42EBCBE54D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0" name="Google Shape;2850;p10">
              <a:extLst>
                <a:ext uri="{FF2B5EF4-FFF2-40B4-BE49-F238E27FC236}">
                  <a16:creationId xmlns:a16="http://schemas.microsoft.com/office/drawing/2014/main" id="{B5F4F7CB-5223-4A92-0BF9-C425B0B07EFC}"/>
                </a:ext>
              </a:extLst>
            </p:cNvPr>
            <p:cNvGrpSpPr/>
            <p:nvPr/>
          </p:nvGrpSpPr>
          <p:grpSpPr>
            <a:xfrm>
              <a:off x="9644535" y="0"/>
              <a:ext cx="309624" cy="295897"/>
              <a:chOff x="0" y="0"/>
              <a:chExt cx="425253" cy="406400"/>
            </a:xfrm>
          </p:grpSpPr>
          <p:sp>
            <p:nvSpPr>
              <p:cNvPr id="1145" name="Google Shape;2851;p10">
                <a:extLst>
                  <a:ext uri="{FF2B5EF4-FFF2-40B4-BE49-F238E27FC236}">
                    <a16:creationId xmlns:a16="http://schemas.microsoft.com/office/drawing/2014/main" id="{BE98DA77-43C2-4406-273D-F3F6E05B848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46" name="Google Shape;2852;p10">
                <a:extLst>
                  <a:ext uri="{FF2B5EF4-FFF2-40B4-BE49-F238E27FC236}">
                    <a16:creationId xmlns:a16="http://schemas.microsoft.com/office/drawing/2014/main" id="{1D2907D8-920B-F4C4-192C-E0EB561603F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1" name="Google Shape;2853;p10">
              <a:extLst>
                <a:ext uri="{FF2B5EF4-FFF2-40B4-BE49-F238E27FC236}">
                  <a16:creationId xmlns:a16="http://schemas.microsoft.com/office/drawing/2014/main" id="{44D25716-A3F5-A30E-9811-31C94FD0DD7B}"/>
                </a:ext>
              </a:extLst>
            </p:cNvPr>
            <p:cNvGrpSpPr/>
            <p:nvPr/>
          </p:nvGrpSpPr>
          <p:grpSpPr>
            <a:xfrm>
              <a:off x="9794413" y="0"/>
              <a:ext cx="309624" cy="295897"/>
              <a:chOff x="0" y="0"/>
              <a:chExt cx="425253" cy="406400"/>
            </a:xfrm>
          </p:grpSpPr>
          <p:sp>
            <p:nvSpPr>
              <p:cNvPr id="1143" name="Google Shape;2854;p10">
                <a:extLst>
                  <a:ext uri="{FF2B5EF4-FFF2-40B4-BE49-F238E27FC236}">
                    <a16:creationId xmlns:a16="http://schemas.microsoft.com/office/drawing/2014/main" id="{B2BB1310-00A5-C1A6-B025-B77663BBA17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44" name="Google Shape;2855;p10">
                <a:extLst>
                  <a:ext uri="{FF2B5EF4-FFF2-40B4-BE49-F238E27FC236}">
                    <a16:creationId xmlns:a16="http://schemas.microsoft.com/office/drawing/2014/main" id="{85477761-79BD-71DE-28E8-0684B83A677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2" name="Google Shape;2856;p10">
              <a:extLst>
                <a:ext uri="{FF2B5EF4-FFF2-40B4-BE49-F238E27FC236}">
                  <a16:creationId xmlns:a16="http://schemas.microsoft.com/office/drawing/2014/main" id="{8C82390B-B04B-9886-330C-2B25ABFA89F0}"/>
                </a:ext>
              </a:extLst>
            </p:cNvPr>
            <p:cNvGrpSpPr/>
            <p:nvPr/>
          </p:nvGrpSpPr>
          <p:grpSpPr>
            <a:xfrm>
              <a:off x="9930569" y="0"/>
              <a:ext cx="309624" cy="295897"/>
              <a:chOff x="0" y="0"/>
              <a:chExt cx="425253" cy="406400"/>
            </a:xfrm>
          </p:grpSpPr>
          <p:sp>
            <p:nvSpPr>
              <p:cNvPr id="1141" name="Google Shape;2857;p10">
                <a:extLst>
                  <a:ext uri="{FF2B5EF4-FFF2-40B4-BE49-F238E27FC236}">
                    <a16:creationId xmlns:a16="http://schemas.microsoft.com/office/drawing/2014/main" id="{976D931E-F8FE-6646-D694-F1F87C50AAA3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42" name="Google Shape;2858;p10">
                <a:extLst>
                  <a:ext uri="{FF2B5EF4-FFF2-40B4-BE49-F238E27FC236}">
                    <a16:creationId xmlns:a16="http://schemas.microsoft.com/office/drawing/2014/main" id="{903B8873-D834-E4D1-7051-F1D64CD099C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3" name="Google Shape;2859;p10">
              <a:extLst>
                <a:ext uri="{FF2B5EF4-FFF2-40B4-BE49-F238E27FC236}">
                  <a16:creationId xmlns:a16="http://schemas.microsoft.com/office/drawing/2014/main" id="{9448DB1D-C90F-429D-D23F-3CCB7E26E731}"/>
                </a:ext>
              </a:extLst>
            </p:cNvPr>
            <p:cNvGrpSpPr/>
            <p:nvPr/>
          </p:nvGrpSpPr>
          <p:grpSpPr>
            <a:xfrm>
              <a:off x="10085379" y="0"/>
              <a:ext cx="309624" cy="295897"/>
              <a:chOff x="0" y="0"/>
              <a:chExt cx="425253" cy="406400"/>
            </a:xfrm>
          </p:grpSpPr>
          <p:sp>
            <p:nvSpPr>
              <p:cNvPr id="1139" name="Google Shape;2860;p10">
                <a:extLst>
                  <a:ext uri="{FF2B5EF4-FFF2-40B4-BE49-F238E27FC236}">
                    <a16:creationId xmlns:a16="http://schemas.microsoft.com/office/drawing/2014/main" id="{5C72AC6B-72A2-4BCE-3772-5DBEF7DE359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40" name="Google Shape;2861;p10">
                <a:extLst>
                  <a:ext uri="{FF2B5EF4-FFF2-40B4-BE49-F238E27FC236}">
                    <a16:creationId xmlns:a16="http://schemas.microsoft.com/office/drawing/2014/main" id="{37979016-E398-4032-CB8C-34990B7E584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4" name="Google Shape;2862;p10">
              <a:extLst>
                <a:ext uri="{FF2B5EF4-FFF2-40B4-BE49-F238E27FC236}">
                  <a16:creationId xmlns:a16="http://schemas.microsoft.com/office/drawing/2014/main" id="{C5728C1F-D0A8-4A0B-32D7-0EF9B9EF3F63}"/>
                </a:ext>
              </a:extLst>
            </p:cNvPr>
            <p:cNvGrpSpPr/>
            <p:nvPr/>
          </p:nvGrpSpPr>
          <p:grpSpPr>
            <a:xfrm>
              <a:off x="10221534" y="0"/>
              <a:ext cx="309624" cy="295897"/>
              <a:chOff x="0" y="0"/>
              <a:chExt cx="425253" cy="406400"/>
            </a:xfrm>
          </p:grpSpPr>
          <p:sp>
            <p:nvSpPr>
              <p:cNvPr id="1137" name="Google Shape;2863;p10">
                <a:extLst>
                  <a:ext uri="{FF2B5EF4-FFF2-40B4-BE49-F238E27FC236}">
                    <a16:creationId xmlns:a16="http://schemas.microsoft.com/office/drawing/2014/main" id="{1CC776FC-0B64-280B-43A3-0E81C4FEED7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38" name="Google Shape;2864;p10">
                <a:extLst>
                  <a:ext uri="{FF2B5EF4-FFF2-40B4-BE49-F238E27FC236}">
                    <a16:creationId xmlns:a16="http://schemas.microsoft.com/office/drawing/2014/main" id="{E4FF1E3B-12BB-CF02-65FB-5C349E1166F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5" name="Google Shape;2865;p10">
              <a:extLst>
                <a:ext uri="{FF2B5EF4-FFF2-40B4-BE49-F238E27FC236}">
                  <a16:creationId xmlns:a16="http://schemas.microsoft.com/office/drawing/2014/main" id="{5150AAE6-6B55-F8F0-7B4F-75D809775A10}"/>
                </a:ext>
              </a:extLst>
            </p:cNvPr>
            <p:cNvGrpSpPr/>
            <p:nvPr/>
          </p:nvGrpSpPr>
          <p:grpSpPr>
            <a:xfrm>
              <a:off x="10370355" y="0"/>
              <a:ext cx="309624" cy="295897"/>
              <a:chOff x="0" y="0"/>
              <a:chExt cx="425253" cy="406400"/>
            </a:xfrm>
          </p:grpSpPr>
          <p:sp>
            <p:nvSpPr>
              <p:cNvPr id="1135" name="Google Shape;2866;p10">
                <a:extLst>
                  <a:ext uri="{FF2B5EF4-FFF2-40B4-BE49-F238E27FC236}">
                    <a16:creationId xmlns:a16="http://schemas.microsoft.com/office/drawing/2014/main" id="{33EED2A4-F6BB-7AA3-C325-2C6000EF3BC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36" name="Google Shape;2867;p10">
                <a:extLst>
                  <a:ext uri="{FF2B5EF4-FFF2-40B4-BE49-F238E27FC236}">
                    <a16:creationId xmlns:a16="http://schemas.microsoft.com/office/drawing/2014/main" id="{C58BCB1E-2459-6B7A-6BD4-6546CBE577E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6" name="Google Shape;2868;p10">
              <a:extLst>
                <a:ext uri="{FF2B5EF4-FFF2-40B4-BE49-F238E27FC236}">
                  <a16:creationId xmlns:a16="http://schemas.microsoft.com/office/drawing/2014/main" id="{CB116FCE-0822-B01F-0F50-983893839CE3}"/>
                </a:ext>
              </a:extLst>
            </p:cNvPr>
            <p:cNvGrpSpPr/>
            <p:nvPr/>
          </p:nvGrpSpPr>
          <p:grpSpPr>
            <a:xfrm>
              <a:off x="10506511" y="0"/>
              <a:ext cx="309624" cy="295897"/>
              <a:chOff x="0" y="0"/>
              <a:chExt cx="425253" cy="406400"/>
            </a:xfrm>
          </p:grpSpPr>
          <p:sp>
            <p:nvSpPr>
              <p:cNvPr id="1133" name="Google Shape;2869;p10">
                <a:extLst>
                  <a:ext uri="{FF2B5EF4-FFF2-40B4-BE49-F238E27FC236}">
                    <a16:creationId xmlns:a16="http://schemas.microsoft.com/office/drawing/2014/main" id="{277A4E06-254F-EAF2-AC96-D80535A2EA3C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34" name="Google Shape;2870;p10">
                <a:extLst>
                  <a:ext uri="{FF2B5EF4-FFF2-40B4-BE49-F238E27FC236}">
                    <a16:creationId xmlns:a16="http://schemas.microsoft.com/office/drawing/2014/main" id="{695CC9D2-8DB8-CE52-0A90-87133C5E09D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7" name="Google Shape;2871;p10">
              <a:extLst>
                <a:ext uri="{FF2B5EF4-FFF2-40B4-BE49-F238E27FC236}">
                  <a16:creationId xmlns:a16="http://schemas.microsoft.com/office/drawing/2014/main" id="{F8CB0E29-1213-5655-E14B-D07C19BB7DA4}"/>
                </a:ext>
              </a:extLst>
            </p:cNvPr>
            <p:cNvGrpSpPr/>
            <p:nvPr/>
          </p:nvGrpSpPr>
          <p:grpSpPr>
            <a:xfrm>
              <a:off x="10661321" y="0"/>
              <a:ext cx="309624" cy="295897"/>
              <a:chOff x="0" y="0"/>
              <a:chExt cx="425253" cy="406400"/>
            </a:xfrm>
          </p:grpSpPr>
          <p:sp>
            <p:nvSpPr>
              <p:cNvPr id="1131" name="Google Shape;2872;p10">
                <a:extLst>
                  <a:ext uri="{FF2B5EF4-FFF2-40B4-BE49-F238E27FC236}">
                    <a16:creationId xmlns:a16="http://schemas.microsoft.com/office/drawing/2014/main" id="{7292CFBD-CE9C-48FD-7A53-0D05227E5F6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32" name="Google Shape;2873;p10">
                <a:extLst>
                  <a:ext uri="{FF2B5EF4-FFF2-40B4-BE49-F238E27FC236}">
                    <a16:creationId xmlns:a16="http://schemas.microsoft.com/office/drawing/2014/main" id="{B20C4BDA-708A-9335-557D-D5A06CDE13D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8" name="Google Shape;2874;p10">
              <a:extLst>
                <a:ext uri="{FF2B5EF4-FFF2-40B4-BE49-F238E27FC236}">
                  <a16:creationId xmlns:a16="http://schemas.microsoft.com/office/drawing/2014/main" id="{E631FB00-1842-68FC-7047-160FBE9A3F18}"/>
                </a:ext>
              </a:extLst>
            </p:cNvPr>
            <p:cNvGrpSpPr/>
            <p:nvPr/>
          </p:nvGrpSpPr>
          <p:grpSpPr>
            <a:xfrm>
              <a:off x="10797476" y="0"/>
              <a:ext cx="309624" cy="295897"/>
              <a:chOff x="0" y="0"/>
              <a:chExt cx="425253" cy="406400"/>
            </a:xfrm>
          </p:grpSpPr>
          <p:sp>
            <p:nvSpPr>
              <p:cNvPr id="1129" name="Google Shape;2875;p10">
                <a:extLst>
                  <a:ext uri="{FF2B5EF4-FFF2-40B4-BE49-F238E27FC236}">
                    <a16:creationId xmlns:a16="http://schemas.microsoft.com/office/drawing/2014/main" id="{F45E58D7-057E-67F4-378C-ABDADAC00ED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30" name="Google Shape;2876;p10">
                <a:extLst>
                  <a:ext uri="{FF2B5EF4-FFF2-40B4-BE49-F238E27FC236}">
                    <a16:creationId xmlns:a16="http://schemas.microsoft.com/office/drawing/2014/main" id="{58721040-2AB0-C844-A4BC-12D470C81C2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9" name="Google Shape;2877;p10">
              <a:extLst>
                <a:ext uri="{FF2B5EF4-FFF2-40B4-BE49-F238E27FC236}">
                  <a16:creationId xmlns:a16="http://schemas.microsoft.com/office/drawing/2014/main" id="{76B38C50-0713-A321-F3BE-FF132AC0D975}"/>
                </a:ext>
              </a:extLst>
            </p:cNvPr>
            <p:cNvGrpSpPr/>
            <p:nvPr/>
          </p:nvGrpSpPr>
          <p:grpSpPr>
            <a:xfrm>
              <a:off x="10947354" y="0"/>
              <a:ext cx="309624" cy="295897"/>
              <a:chOff x="0" y="0"/>
              <a:chExt cx="425253" cy="406400"/>
            </a:xfrm>
          </p:grpSpPr>
          <p:sp>
            <p:nvSpPr>
              <p:cNvPr id="1127" name="Google Shape;2878;p10">
                <a:extLst>
                  <a:ext uri="{FF2B5EF4-FFF2-40B4-BE49-F238E27FC236}">
                    <a16:creationId xmlns:a16="http://schemas.microsoft.com/office/drawing/2014/main" id="{711B224F-9DCB-1DF7-8F75-E48FBB409F3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28" name="Google Shape;2879;p10">
                <a:extLst>
                  <a:ext uri="{FF2B5EF4-FFF2-40B4-BE49-F238E27FC236}">
                    <a16:creationId xmlns:a16="http://schemas.microsoft.com/office/drawing/2014/main" id="{60A2A4DB-6C78-8B79-B053-959F54A4991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0" name="Google Shape;2880;p10">
              <a:extLst>
                <a:ext uri="{FF2B5EF4-FFF2-40B4-BE49-F238E27FC236}">
                  <a16:creationId xmlns:a16="http://schemas.microsoft.com/office/drawing/2014/main" id="{AB9907AB-DC8F-FC33-9DB7-A221CA5222F9}"/>
                </a:ext>
              </a:extLst>
            </p:cNvPr>
            <p:cNvGrpSpPr/>
            <p:nvPr/>
          </p:nvGrpSpPr>
          <p:grpSpPr>
            <a:xfrm>
              <a:off x="11083510" y="0"/>
              <a:ext cx="309624" cy="295897"/>
              <a:chOff x="0" y="0"/>
              <a:chExt cx="425253" cy="406400"/>
            </a:xfrm>
          </p:grpSpPr>
          <p:sp>
            <p:nvSpPr>
              <p:cNvPr id="1125" name="Google Shape;2881;p10">
                <a:extLst>
                  <a:ext uri="{FF2B5EF4-FFF2-40B4-BE49-F238E27FC236}">
                    <a16:creationId xmlns:a16="http://schemas.microsoft.com/office/drawing/2014/main" id="{9513BB12-69B9-48C3-D3B1-51B21D750D0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26" name="Google Shape;2882;p10">
                <a:extLst>
                  <a:ext uri="{FF2B5EF4-FFF2-40B4-BE49-F238E27FC236}">
                    <a16:creationId xmlns:a16="http://schemas.microsoft.com/office/drawing/2014/main" id="{62F8B532-0B30-2FF7-30A7-E8D771923B4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1" name="Google Shape;2883;p10">
              <a:extLst>
                <a:ext uri="{FF2B5EF4-FFF2-40B4-BE49-F238E27FC236}">
                  <a16:creationId xmlns:a16="http://schemas.microsoft.com/office/drawing/2014/main" id="{96769168-D995-3FF6-F491-9798976D6EF1}"/>
                </a:ext>
              </a:extLst>
            </p:cNvPr>
            <p:cNvGrpSpPr/>
            <p:nvPr/>
          </p:nvGrpSpPr>
          <p:grpSpPr>
            <a:xfrm>
              <a:off x="11238319" y="0"/>
              <a:ext cx="309624" cy="295897"/>
              <a:chOff x="0" y="0"/>
              <a:chExt cx="425253" cy="406400"/>
            </a:xfrm>
          </p:grpSpPr>
          <p:sp>
            <p:nvSpPr>
              <p:cNvPr id="1123" name="Google Shape;2884;p10">
                <a:extLst>
                  <a:ext uri="{FF2B5EF4-FFF2-40B4-BE49-F238E27FC236}">
                    <a16:creationId xmlns:a16="http://schemas.microsoft.com/office/drawing/2014/main" id="{9EECEE7F-93B4-E3A4-DA76-44B10AF5C85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24" name="Google Shape;2885;p10">
                <a:extLst>
                  <a:ext uri="{FF2B5EF4-FFF2-40B4-BE49-F238E27FC236}">
                    <a16:creationId xmlns:a16="http://schemas.microsoft.com/office/drawing/2014/main" id="{48EC92D3-178B-A48B-DD8D-CF7F691ED16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2" name="Google Shape;2886;p10">
              <a:extLst>
                <a:ext uri="{FF2B5EF4-FFF2-40B4-BE49-F238E27FC236}">
                  <a16:creationId xmlns:a16="http://schemas.microsoft.com/office/drawing/2014/main" id="{DD2C37EB-C7F4-D790-6F95-18B74A0EAE7B}"/>
                </a:ext>
              </a:extLst>
            </p:cNvPr>
            <p:cNvGrpSpPr/>
            <p:nvPr/>
          </p:nvGrpSpPr>
          <p:grpSpPr>
            <a:xfrm>
              <a:off x="11374475" y="0"/>
              <a:ext cx="309624" cy="295897"/>
              <a:chOff x="0" y="0"/>
              <a:chExt cx="425253" cy="406400"/>
            </a:xfrm>
          </p:grpSpPr>
          <p:sp>
            <p:nvSpPr>
              <p:cNvPr id="1121" name="Google Shape;2887;p10">
                <a:extLst>
                  <a:ext uri="{FF2B5EF4-FFF2-40B4-BE49-F238E27FC236}">
                    <a16:creationId xmlns:a16="http://schemas.microsoft.com/office/drawing/2014/main" id="{97E08A27-F97D-56C2-8349-6B2A6DE3636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22" name="Google Shape;2888;p10">
                <a:extLst>
                  <a:ext uri="{FF2B5EF4-FFF2-40B4-BE49-F238E27FC236}">
                    <a16:creationId xmlns:a16="http://schemas.microsoft.com/office/drawing/2014/main" id="{E8D4D0E6-075D-7FD1-36AD-39438CE86CE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3" name="Google Shape;2889;p10">
              <a:extLst>
                <a:ext uri="{FF2B5EF4-FFF2-40B4-BE49-F238E27FC236}">
                  <a16:creationId xmlns:a16="http://schemas.microsoft.com/office/drawing/2014/main" id="{B4152E5E-77ED-3983-D0B5-B65E010B40D7}"/>
                </a:ext>
              </a:extLst>
            </p:cNvPr>
            <p:cNvGrpSpPr/>
            <p:nvPr/>
          </p:nvGrpSpPr>
          <p:grpSpPr>
            <a:xfrm>
              <a:off x="11525410" y="0"/>
              <a:ext cx="309624" cy="295897"/>
              <a:chOff x="0" y="0"/>
              <a:chExt cx="425253" cy="406400"/>
            </a:xfrm>
          </p:grpSpPr>
          <p:sp>
            <p:nvSpPr>
              <p:cNvPr id="1119" name="Google Shape;2890;p10">
                <a:extLst>
                  <a:ext uri="{FF2B5EF4-FFF2-40B4-BE49-F238E27FC236}">
                    <a16:creationId xmlns:a16="http://schemas.microsoft.com/office/drawing/2014/main" id="{C2D77B87-C063-F4F4-E116-331947B3188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20" name="Google Shape;2891;p10">
                <a:extLst>
                  <a:ext uri="{FF2B5EF4-FFF2-40B4-BE49-F238E27FC236}">
                    <a16:creationId xmlns:a16="http://schemas.microsoft.com/office/drawing/2014/main" id="{C882BFE5-77DD-93FA-8C78-AC8170CF9DA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4" name="Google Shape;2892;p10">
              <a:extLst>
                <a:ext uri="{FF2B5EF4-FFF2-40B4-BE49-F238E27FC236}">
                  <a16:creationId xmlns:a16="http://schemas.microsoft.com/office/drawing/2014/main" id="{BD481070-9415-BA01-2350-C61FC1667374}"/>
                </a:ext>
              </a:extLst>
            </p:cNvPr>
            <p:cNvGrpSpPr/>
            <p:nvPr/>
          </p:nvGrpSpPr>
          <p:grpSpPr>
            <a:xfrm>
              <a:off x="11661565" y="0"/>
              <a:ext cx="309624" cy="295897"/>
              <a:chOff x="0" y="0"/>
              <a:chExt cx="425253" cy="406400"/>
            </a:xfrm>
          </p:grpSpPr>
          <p:sp>
            <p:nvSpPr>
              <p:cNvPr id="1117" name="Google Shape;2893;p10">
                <a:extLst>
                  <a:ext uri="{FF2B5EF4-FFF2-40B4-BE49-F238E27FC236}">
                    <a16:creationId xmlns:a16="http://schemas.microsoft.com/office/drawing/2014/main" id="{4FC4513C-03A6-8586-2335-92E5E095717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18" name="Google Shape;2894;p10">
                <a:extLst>
                  <a:ext uri="{FF2B5EF4-FFF2-40B4-BE49-F238E27FC236}">
                    <a16:creationId xmlns:a16="http://schemas.microsoft.com/office/drawing/2014/main" id="{E01E0D96-23D3-5479-8008-B196ACF5503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5" name="Google Shape;2895;p10">
              <a:extLst>
                <a:ext uri="{FF2B5EF4-FFF2-40B4-BE49-F238E27FC236}">
                  <a16:creationId xmlns:a16="http://schemas.microsoft.com/office/drawing/2014/main" id="{CACE6041-7065-EE85-F57D-675B569029EB}"/>
                </a:ext>
              </a:extLst>
            </p:cNvPr>
            <p:cNvGrpSpPr/>
            <p:nvPr/>
          </p:nvGrpSpPr>
          <p:grpSpPr>
            <a:xfrm>
              <a:off x="11816375" y="0"/>
              <a:ext cx="309624" cy="295897"/>
              <a:chOff x="0" y="0"/>
              <a:chExt cx="425253" cy="406400"/>
            </a:xfrm>
          </p:grpSpPr>
          <p:sp>
            <p:nvSpPr>
              <p:cNvPr id="1115" name="Google Shape;2896;p10">
                <a:extLst>
                  <a:ext uri="{FF2B5EF4-FFF2-40B4-BE49-F238E27FC236}">
                    <a16:creationId xmlns:a16="http://schemas.microsoft.com/office/drawing/2014/main" id="{9EE5B529-4105-1002-D874-04BD862AFFEC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16" name="Google Shape;2897;p10">
                <a:extLst>
                  <a:ext uri="{FF2B5EF4-FFF2-40B4-BE49-F238E27FC236}">
                    <a16:creationId xmlns:a16="http://schemas.microsoft.com/office/drawing/2014/main" id="{FC6CDF54-2513-96BA-510C-CF77CF1AA62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6" name="Google Shape;2898;p10">
              <a:extLst>
                <a:ext uri="{FF2B5EF4-FFF2-40B4-BE49-F238E27FC236}">
                  <a16:creationId xmlns:a16="http://schemas.microsoft.com/office/drawing/2014/main" id="{426EC5F1-1554-A850-B4E1-F8108A9577DB}"/>
                </a:ext>
              </a:extLst>
            </p:cNvPr>
            <p:cNvGrpSpPr/>
            <p:nvPr/>
          </p:nvGrpSpPr>
          <p:grpSpPr>
            <a:xfrm>
              <a:off x="11952530" y="0"/>
              <a:ext cx="309624" cy="295897"/>
              <a:chOff x="0" y="0"/>
              <a:chExt cx="425253" cy="406400"/>
            </a:xfrm>
          </p:grpSpPr>
          <p:sp>
            <p:nvSpPr>
              <p:cNvPr id="1113" name="Google Shape;2899;p10">
                <a:extLst>
                  <a:ext uri="{FF2B5EF4-FFF2-40B4-BE49-F238E27FC236}">
                    <a16:creationId xmlns:a16="http://schemas.microsoft.com/office/drawing/2014/main" id="{7EBF46A3-ED8C-2E05-B302-0C990DE7476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14" name="Google Shape;2900;p10">
                <a:extLst>
                  <a:ext uri="{FF2B5EF4-FFF2-40B4-BE49-F238E27FC236}">
                    <a16:creationId xmlns:a16="http://schemas.microsoft.com/office/drawing/2014/main" id="{F312C2F5-572E-6DAD-D70E-D5DD447A63F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7" name="Google Shape;2901;p10">
              <a:extLst>
                <a:ext uri="{FF2B5EF4-FFF2-40B4-BE49-F238E27FC236}">
                  <a16:creationId xmlns:a16="http://schemas.microsoft.com/office/drawing/2014/main" id="{788460C2-7F9B-67DA-E49A-87E429668714}"/>
                </a:ext>
              </a:extLst>
            </p:cNvPr>
            <p:cNvGrpSpPr/>
            <p:nvPr/>
          </p:nvGrpSpPr>
          <p:grpSpPr>
            <a:xfrm>
              <a:off x="12102409" y="0"/>
              <a:ext cx="309624" cy="295897"/>
              <a:chOff x="0" y="0"/>
              <a:chExt cx="425253" cy="406400"/>
            </a:xfrm>
          </p:grpSpPr>
          <p:sp>
            <p:nvSpPr>
              <p:cNvPr id="1111" name="Google Shape;2902;p10">
                <a:extLst>
                  <a:ext uri="{FF2B5EF4-FFF2-40B4-BE49-F238E27FC236}">
                    <a16:creationId xmlns:a16="http://schemas.microsoft.com/office/drawing/2014/main" id="{28E01129-4233-2814-8BFC-F3736FD1668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12" name="Google Shape;2903;p10">
                <a:extLst>
                  <a:ext uri="{FF2B5EF4-FFF2-40B4-BE49-F238E27FC236}">
                    <a16:creationId xmlns:a16="http://schemas.microsoft.com/office/drawing/2014/main" id="{FAEFEA20-35E4-F78E-1EAD-078955C69EF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8" name="Google Shape;2904;p10">
              <a:extLst>
                <a:ext uri="{FF2B5EF4-FFF2-40B4-BE49-F238E27FC236}">
                  <a16:creationId xmlns:a16="http://schemas.microsoft.com/office/drawing/2014/main" id="{5D53D123-B71C-8855-99CF-16193F9AAFC2}"/>
                </a:ext>
              </a:extLst>
            </p:cNvPr>
            <p:cNvGrpSpPr/>
            <p:nvPr/>
          </p:nvGrpSpPr>
          <p:grpSpPr>
            <a:xfrm>
              <a:off x="12238564" y="0"/>
              <a:ext cx="309624" cy="295897"/>
              <a:chOff x="0" y="0"/>
              <a:chExt cx="425253" cy="406400"/>
            </a:xfrm>
          </p:grpSpPr>
          <p:sp>
            <p:nvSpPr>
              <p:cNvPr id="1109" name="Google Shape;2905;p10">
                <a:extLst>
                  <a:ext uri="{FF2B5EF4-FFF2-40B4-BE49-F238E27FC236}">
                    <a16:creationId xmlns:a16="http://schemas.microsoft.com/office/drawing/2014/main" id="{BA55E03B-F93B-4933-CB25-DE343487DBF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10" name="Google Shape;2906;p10">
                <a:extLst>
                  <a:ext uri="{FF2B5EF4-FFF2-40B4-BE49-F238E27FC236}">
                    <a16:creationId xmlns:a16="http://schemas.microsoft.com/office/drawing/2014/main" id="{AB1BF148-A4B6-3841-E270-B1D904D9B0B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9" name="Google Shape;2907;p10">
              <a:extLst>
                <a:ext uri="{FF2B5EF4-FFF2-40B4-BE49-F238E27FC236}">
                  <a16:creationId xmlns:a16="http://schemas.microsoft.com/office/drawing/2014/main" id="{C4CDC837-3284-787A-5AFB-34E85CDCB867}"/>
                </a:ext>
              </a:extLst>
            </p:cNvPr>
            <p:cNvGrpSpPr/>
            <p:nvPr/>
          </p:nvGrpSpPr>
          <p:grpSpPr>
            <a:xfrm>
              <a:off x="12393374" y="0"/>
              <a:ext cx="309624" cy="295897"/>
              <a:chOff x="0" y="0"/>
              <a:chExt cx="425253" cy="406400"/>
            </a:xfrm>
          </p:grpSpPr>
          <p:sp>
            <p:nvSpPr>
              <p:cNvPr id="1107" name="Google Shape;2908;p10">
                <a:extLst>
                  <a:ext uri="{FF2B5EF4-FFF2-40B4-BE49-F238E27FC236}">
                    <a16:creationId xmlns:a16="http://schemas.microsoft.com/office/drawing/2014/main" id="{641BBDF0-BF74-3E4A-69F6-00243B55F35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08" name="Google Shape;2909;p10">
                <a:extLst>
                  <a:ext uri="{FF2B5EF4-FFF2-40B4-BE49-F238E27FC236}">
                    <a16:creationId xmlns:a16="http://schemas.microsoft.com/office/drawing/2014/main" id="{88B2214F-E74A-284E-C6A1-AA67E60C25C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0" name="Google Shape;2910;p10">
              <a:extLst>
                <a:ext uri="{FF2B5EF4-FFF2-40B4-BE49-F238E27FC236}">
                  <a16:creationId xmlns:a16="http://schemas.microsoft.com/office/drawing/2014/main" id="{CE6E2D61-3659-B337-F8C8-AEC14A898BD5}"/>
                </a:ext>
              </a:extLst>
            </p:cNvPr>
            <p:cNvGrpSpPr/>
            <p:nvPr/>
          </p:nvGrpSpPr>
          <p:grpSpPr>
            <a:xfrm>
              <a:off x="12529529" y="0"/>
              <a:ext cx="309624" cy="295897"/>
              <a:chOff x="0" y="0"/>
              <a:chExt cx="425253" cy="406400"/>
            </a:xfrm>
          </p:grpSpPr>
          <p:sp>
            <p:nvSpPr>
              <p:cNvPr id="1105" name="Google Shape;2911;p10">
                <a:extLst>
                  <a:ext uri="{FF2B5EF4-FFF2-40B4-BE49-F238E27FC236}">
                    <a16:creationId xmlns:a16="http://schemas.microsoft.com/office/drawing/2014/main" id="{C1403B9B-478C-9F17-8EFB-076CE780BF3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06" name="Google Shape;2912;p10">
                <a:extLst>
                  <a:ext uri="{FF2B5EF4-FFF2-40B4-BE49-F238E27FC236}">
                    <a16:creationId xmlns:a16="http://schemas.microsoft.com/office/drawing/2014/main" id="{66E8BB3E-3820-6CC3-C82A-9DFCCFCB65A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1" name="Google Shape;2913;p10">
              <a:extLst>
                <a:ext uri="{FF2B5EF4-FFF2-40B4-BE49-F238E27FC236}">
                  <a16:creationId xmlns:a16="http://schemas.microsoft.com/office/drawing/2014/main" id="{5034BB41-2DB3-4E78-C2C3-5E69629C6B80}"/>
                </a:ext>
              </a:extLst>
            </p:cNvPr>
            <p:cNvGrpSpPr/>
            <p:nvPr/>
          </p:nvGrpSpPr>
          <p:grpSpPr>
            <a:xfrm>
              <a:off x="12678351" y="0"/>
              <a:ext cx="309624" cy="295897"/>
              <a:chOff x="0" y="0"/>
              <a:chExt cx="425253" cy="406400"/>
            </a:xfrm>
          </p:grpSpPr>
          <p:sp>
            <p:nvSpPr>
              <p:cNvPr id="1103" name="Google Shape;2914;p10">
                <a:extLst>
                  <a:ext uri="{FF2B5EF4-FFF2-40B4-BE49-F238E27FC236}">
                    <a16:creationId xmlns:a16="http://schemas.microsoft.com/office/drawing/2014/main" id="{3B49CA01-CC47-39C3-74C6-9A0006648BB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04" name="Google Shape;2915;p10">
                <a:extLst>
                  <a:ext uri="{FF2B5EF4-FFF2-40B4-BE49-F238E27FC236}">
                    <a16:creationId xmlns:a16="http://schemas.microsoft.com/office/drawing/2014/main" id="{59A2F34E-F6EF-6C23-2F56-BF7D65161CC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2" name="Google Shape;2916;p10">
              <a:extLst>
                <a:ext uri="{FF2B5EF4-FFF2-40B4-BE49-F238E27FC236}">
                  <a16:creationId xmlns:a16="http://schemas.microsoft.com/office/drawing/2014/main" id="{6E97C433-4CB8-15EC-F662-4726894138F2}"/>
                </a:ext>
              </a:extLst>
            </p:cNvPr>
            <p:cNvGrpSpPr/>
            <p:nvPr/>
          </p:nvGrpSpPr>
          <p:grpSpPr>
            <a:xfrm>
              <a:off x="12814506" y="0"/>
              <a:ext cx="309624" cy="295897"/>
              <a:chOff x="0" y="0"/>
              <a:chExt cx="425253" cy="406400"/>
            </a:xfrm>
          </p:grpSpPr>
          <p:sp>
            <p:nvSpPr>
              <p:cNvPr id="1101" name="Google Shape;2917;p10">
                <a:extLst>
                  <a:ext uri="{FF2B5EF4-FFF2-40B4-BE49-F238E27FC236}">
                    <a16:creationId xmlns:a16="http://schemas.microsoft.com/office/drawing/2014/main" id="{D2F738E0-BE48-42F0-20FA-1EFBEDFEF62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02" name="Google Shape;2918;p10">
                <a:extLst>
                  <a:ext uri="{FF2B5EF4-FFF2-40B4-BE49-F238E27FC236}">
                    <a16:creationId xmlns:a16="http://schemas.microsoft.com/office/drawing/2014/main" id="{43CA7B17-3D17-6139-3141-70FE753B02F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3" name="Google Shape;2919;p10">
              <a:extLst>
                <a:ext uri="{FF2B5EF4-FFF2-40B4-BE49-F238E27FC236}">
                  <a16:creationId xmlns:a16="http://schemas.microsoft.com/office/drawing/2014/main" id="{D99FD5B0-5443-F853-ED0B-9F7AD53FA5F1}"/>
                </a:ext>
              </a:extLst>
            </p:cNvPr>
            <p:cNvGrpSpPr/>
            <p:nvPr/>
          </p:nvGrpSpPr>
          <p:grpSpPr>
            <a:xfrm>
              <a:off x="12969316" y="0"/>
              <a:ext cx="309624" cy="295897"/>
              <a:chOff x="0" y="0"/>
              <a:chExt cx="425253" cy="406400"/>
            </a:xfrm>
          </p:grpSpPr>
          <p:sp>
            <p:nvSpPr>
              <p:cNvPr id="1099" name="Google Shape;2920;p10">
                <a:extLst>
                  <a:ext uri="{FF2B5EF4-FFF2-40B4-BE49-F238E27FC236}">
                    <a16:creationId xmlns:a16="http://schemas.microsoft.com/office/drawing/2014/main" id="{D5D95927-4169-5833-81F5-A2856018A03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00" name="Google Shape;2921;p10">
                <a:extLst>
                  <a:ext uri="{FF2B5EF4-FFF2-40B4-BE49-F238E27FC236}">
                    <a16:creationId xmlns:a16="http://schemas.microsoft.com/office/drawing/2014/main" id="{0E8FD0C4-C28F-F31E-C74E-C7823C67AE4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4" name="Google Shape;2922;p10">
              <a:extLst>
                <a:ext uri="{FF2B5EF4-FFF2-40B4-BE49-F238E27FC236}">
                  <a16:creationId xmlns:a16="http://schemas.microsoft.com/office/drawing/2014/main" id="{3CEBC50D-8A74-DE94-EB14-3D24E5F87881}"/>
                </a:ext>
              </a:extLst>
            </p:cNvPr>
            <p:cNvGrpSpPr/>
            <p:nvPr/>
          </p:nvGrpSpPr>
          <p:grpSpPr>
            <a:xfrm>
              <a:off x="13105471" y="0"/>
              <a:ext cx="309624" cy="295897"/>
              <a:chOff x="0" y="0"/>
              <a:chExt cx="425253" cy="406400"/>
            </a:xfrm>
          </p:grpSpPr>
          <p:sp>
            <p:nvSpPr>
              <p:cNvPr id="1097" name="Google Shape;2923;p10">
                <a:extLst>
                  <a:ext uri="{FF2B5EF4-FFF2-40B4-BE49-F238E27FC236}">
                    <a16:creationId xmlns:a16="http://schemas.microsoft.com/office/drawing/2014/main" id="{DDAD81B8-7933-7AE3-18C4-E2E30BC8F04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098" name="Google Shape;2924;p10">
                <a:extLst>
                  <a:ext uri="{FF2B5EF4-FFF2-40B4-BE49-F238E27FC236}">
                    <a16:creationId xmlns:a16="http://schemas.microsoft.com/office/drawing/2014/main" id="{09CB9AC8-278D-076B-B3EB-83BAD2E6FF5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5" name="Google Shape;2925;p10">
              <a:extLst>
                <a:ext uri="{FF2B5EF4-FFF2-40B4-BE49-F238E27FC236}">
                  <a16:creationId xmlns:a16="http://schemas.microsoft.com/office/drawing/2014/main" id="{2C56DFB9-E44F-C255-5659-2A6BA5B4E1DB}"/>
                </a:ext>
              </a:extLst>
            </p:cNvPr>
            <p:cNvGrpSpPr/>
            <p:nvPr/>
          </p:nvGrpSpPr>
          <p:grpSpPr>
            <a:xfrm>
              <a:off x="13255350" y="0"/>
              <a:ext cx="309624" cy="295897"/>
              <a:chOff x="0" y="0"/>
              <a:chExt cx="425253" cy="406400"/>
            </a:xfrm>
          </p:grpSpPr>
          <p:sp>
            <p:nvSpPr>
              <p:cNvPr id="1095" name="Google Shape;2926;p10">
                <a:extLst>
                  <a:ext uri="{FF2B5EF4-FFF2-40B4-BE49-F238E27FC236}">
                    <a16:creationId xmlns:a16="http://schemas.microsoft.com/office/drawing/2014/main" id="{C05C37B9-3D5F-717C-2FB2-720C4D79E9F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096" name="Google Shape;2927;p10">
                <a:extLst>
                  <a:ext uri="{FF2B5EF4-FFF2-40B4-BE49-F238E27FC236}">
                    <a16:creationId xmlns:a16="http://schemas.microsoft.com/office/drawing/2014/main" id="{8300AAD5-EA54-919A-90B4-6C98569B3CB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6" name="Google Shape;2928;p10">
              <a:extLst>
                <a:ext uri="{FF2B5EF4-FFF2-40B4-BE49-F238E27FC236}">
                  <a16:creationId xmlns:a16="http://schemas.microsoft.com/office/drawing/2014/main" id="{39DFC498-8E31-0D44-8CB9-A13A09238490}"/>
                </a:ext>
              </a:extLst>
            </p:cNvPr>
            <p:cNvGrpSpPr/>
            <p:nvPr/>
          </p:nvGrpSpPr>
          <p:grpSpPr>
            <a:xfrm>
              <a:off x="13391505" y="0"/>
              <a:ext cx="309624" cy="295897"/>
              <a:chOff x="0" y="0"/>
              <a:chExt cx="425253" cy="406400"/>
            </a:xfrm>
          </p:grpSpPr>
          <p:sp>
            <p:nvSpPr>
              <p:cNvPr id="1093" name="Google Shape;2929;p10">
                <a:extLst>
                  <a:ext uri="{FF2B5EF4-FFF2-40B4-BE49-F238E27FC236}">
                    <a16:creationId xmlns:a16="http://schemas.microsoft.com/office/drawing/2014/main" id="{954C0FA6-E1F5-7ABA-781C-01DACD59132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094" name="Google Shape;2930;p10">
                <a:extLst>
                  <a:ext uri="{FF2B5EF4-FFF2-40B4-BE49-F238E27FC236}">
                    <a16:creationId xmlns:a16="http://schemas.microsoft.com/office/drawing/2014/main" id="{F55A7A3C-53F2-6AF6-9ABB-1610ED73E48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7" name="Google Shape;2931;p10">
              <a:extLst>
                <a:ext uri="{FF2B5EF4-FFF2-40B4-BE49-F238E27FC236}">
                  <a16:creationId xmlns:a16="http://schemas.microsoft.com/office/drawing/2014/main" id="{FD83FCD1-C956-B0C3-276E-6488821135E6}"/>
                </a:ext>
              </a:extLst>
            </p:cNvPr>
            <p:cNvGrpSpPr/>
            <p:nvPr/>
          </p:nvGrpSpPr>
          <p:grpSpPr>
            <a:xfrm>
              <a:off x="13546315" y="0"/>
              <a:ext cx="309624" cy="295897"/>
              <a:chOff x="0" y="0"/>
              <a:chExt cx="425253" cy="406400"/>
            </a:xfrm>
          </p:grpSpPr>
          <p:sp>
            <p:nvSpPr>
              <p:cNvPr id="1091" name="Google Shape;2932;p10">
                <a:extLst>
                  <a:ext uri="{FF2B5EF4-FFF2-40B4-BE49-F238E27FC236}">
                    <a16:creationId xmlns:a16="http://schemas.microsoft.com/office/drawing/2014/main" id="{BAAE40E9-EAE7-2F50-3E2C-40987F55232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092" name="Google Shape;2933;p10">
                <a:extLst>
                  <a:ext uri="{FF2B5EF4-FFF2-40B4-BE49-F238E27FC236}">
                    <a16:creationId xmlns:a16="http://schemas.microsoft.com/office/drawing/2014/main" id="{2DDF1A02-48BF-E8C8-3D0E-9BDD937A083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8" name="Google Shape;2934;p10">
              <a:extLst>
                <a:ext uri="{FF2B5EF4-FFF2-40B4-BE49-F238E27FC236}">
                  <a16:creationId xmlns:a16="http://schemas.microsoft.com/office/drawing/2014/main" id="{736B97DE-E0BE-D779-4009-F018BE936578}"/>
                </a:ext>
              </a:extLst>
            </p:cNvPr>
            <p:cNvGrpSpPr/>
            <p:nvPr/>
          </p:nvGrpSpPr>
          <p:grpSpPr>
            <a:xfrm>
              <a:off x="13682470" y="0"/>
              <a:ext cx="309624" cy="295897"/>
              <a:chOff x="0" y="0"/>
              <a:chExt cx="425253" cy="406400"/>
            </a:xfrm>
          </p:grpSpPr>
          <p:sp>
            <p:nvSpPr>
              <p:cNvPr id="1089" name="Google Shape;2935;p10">
                <a:extLst>
                  <a:ext uri="{FF2B5EF4-FFF2-40B4-BE49-F238E27FC236}">
                    <a16:creationId xmlns:a16="http://schemas.microsoft.com/office/drawing/2014/main" id="{21F21E36-B89B-01C2-C0A6-E2338DB236B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090" name="Google Shape;2936;p10">
                <a:extLst>
                  <a:ext uri="{FF2B5EF4-FFF2-40B4-BE49-F238E27FC236}">
                    <a16:creationId xmlns:a16="http://schemas.microsoft.com/office/drawing/2014/main" id="{6AB2941A-835E-850E-3EA9-97CDD1DBD34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81" name="Title 1">
            <a:extLst>
              <a:ext uri="{FF2B5EF4-FFF2-40B4-BE49-F238E27FC236}">
                <a16:creationId xmlns:a16="http://schemas.microsoft.com/office/drawing/2014/main" id="{996A396C-A1D0-9213-0064-7860222DD454}"/>
              </a:ext>
            </a:extLst>
          </p:cNvPr>
          <p:cNvSpPr txBox="1">
            <a:spLocks/>
          </p:cNvSpPr>
          <p:nvPr/>
        </p:nvSpPr>
        <p:spPr>
          <a:xfrm>
            <a:off x="889843" y="63116"/>
            <a:ext cx="10282255" cy="52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2903" b="0" i="0" u="none" strike="noStrike" cap="none">
                <a:solidFill>
                  <a:schemeClr val="tx1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kern="0" dirty="0">
                <a:solidFill>
                  <a:schemeClr val="bg1"/>
                </a:solidFill>
                <a:latin typeface="Montserrat"/>
                <a:cs typeface="Futura Medium"/>
              </a:rPr>
              <a:t>Community Engagement</a:t>
            </a:r>
            <a:endParaRPr lang="en-US" sz="280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2" name="Picture 1" descr="Home">
            <a:hlinkClick r:id="rId20"/>
            <a:extLst>
              <a:ext uri="{FF2B5EF4-FFF2-40B4-BE49-F238E27FC236}">
                <a16:creationId xmlns:a16="http://schemas.microsoft.com/office/drawing/2014/main" id="{2915B46B-5B57-27EB-89D1-2C531E2ED65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30" y="4956449"/>
            <a:ext cx="743867" cy="74386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429801-AA29-409F-B02A-81A061F1FBB2}"/>
              </a:ext>
            </a:extLst>
          </p:cNvPr>
          <p:cNvSpPr txBox="1"/>
          <p:nvPr/>
        </p:nvSpPr>
        <p:spPr>
          <a:xfrm>
            <a:off x="1465398" y="5028570"/>
            <a:ext cx="1601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Cook County</a:t>
            </a:r>
            <a:br>
              <a:rPr lang="en-U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en-U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Government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40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6ED9"/>
        </a:solidFill>
        <a:effectLst/>
      </p:bgPr>
    </p:bg>
    <p:spTree>
      <p:nvGrpSpPr>
        <p:cNvPr id="1" name="Shape 395">
          <a:extLst>
            <a:ext uri="{FF2B5EF4-FFF2-40B4-BE49-F238E27FC236}">
              <a16:creationId xmlns:a16="http://schemas.microsoft.com/office/drawing/2014/main" id="{F0CD00D5-5790-4FE1-6FF3-6D556ECE8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36F220-B816-ABE9-55B6-CB4FEEF250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3E0F6-867A-75FD-3FB8-4CD2B697EE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-16558"/>
            <a:ext cx="12192000" cy="6856941"/>
          </a:xfrm>
          <a:prstGeom prst="rect">
            <a:avLst/>
          </a:prstGeom>
          <a:solidFill>
            <a:srgbClr val="2F6ED9">
              <a:alpha val="15000"/>
            </a:srgbClr>
          </a:solidFill>
        </p:spPr>
      </p:pic>
      <p:sp>
        <p:nvSpPr>
          <p:cNvPr id="397" name="Google Shape;397;p2">
            <a:extLst>
              <a:ext uri="{FF2B5EF4-FFF2-40B4-BE49-F238E27FC236}">
                <a16:creationId xmlns:a16="http://schemas.microsoft.com/office/drawing/2014/main" id="{4D9F1854-F8AA-8863-F476-C2E2D090B7B6}"/>
              </a:ext>
            </a:extLst>
          </p:cNvPr>
          <p:cNvSpPr txBox="1"/>
          <p:nvPr/>
        </p:nvSpPr>
        <p:spPr>
          <a:xfrm>
            <a:off x="1497034" y="2003898"/>
            <a:ext cx="9197931" cy="1226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302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DISCUSSION</a:t>
            </a:r>
            <a:endParaRPr kumimoji="0" sz="933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9209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6ED9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B8D3B3-11F6-7191-8BC1-EF0DBFFFAE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06D071-0426-1C17-6FC4-C4A294C8E0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-16558"/>
            <a:ext cx="12192000" cy="6856941"/>
          </a:xfrm>
          <a:prstGeom prst="rect">
            <a:avLst/>
          </a:prstGeom>
          <a:solidFill>
            <a:srgbClr val="2F6ED9">
              <a:alpha val="15000"/>
            </a:srgbClr>
          </a:solidFill>
        </p:spPr>
      </p:pic>
      <p:sp>
        <p:nvSpPr>
          <p:cNvPr id="397" name="Google Shape;397;p2"/>
          <p:cNvSpPr txBox="1"/>
          <p:nvPr/>
        </p:nvSpPr>
        <p:spPr>
          <a:xfrm>
            <a:off x="1497035" y="1364038"/>
            <a:ext cx="9197931" cy="1226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302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WHAT IS IQMP?</a:t>
            </a:r>
            <a:endParaRPr kumimoji="0" sz="933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2"/>
          <p:cNvSpPr txBox="1"/>
          <p:nvPr/>
        </p:nvSpPr>
        <p:spPr>
          <a:xfrm>
            <a:off x="1263411" y="2538453"/>
            <a:ext cx="9665200" cy="172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6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kumimoji="0" lang="en-US" sz="2666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first-of-its-kind </a:t>
            </a:r>
            <a:r>
              <a:rPr kumimoji="0" lang="en-US" sz="2666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campus to support quantum computing scale-up and related quantum and advanced microelectronics research and development</a:t>
            </a:r>
            <a:endParaRPr kumimoji="0" sz="933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35176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E"/>
        </a:solidFill>
        <a:effectLst/>
      </p:bgPr>
    </p:bg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80;p4"/>
          <p:cNvGrpSpPr/>
          <p:nvPr/>
        </p:nvGrpSpPr>
        <p:grpSpPr>
          <a:xfrm rot="5400000">
            <a:off x="-3424049" y="3286002"/>
            <a:ext cx="6996047" cy="147949"/>
            <a:chOff x="0" y="0"/>
            <a:chExt cx="13992094" cy="295897"/>
          </a:xfrm>
        </p:grpSpPr>
        <p:grpSp>
          <p:nvGrpSpPr>
            <p:cNvPr id="781" name="Google Shape;781;p4"/>
            <p:cNvGrpSpPr/>
            <p:nvPr/>
          </p:nvGrpSpPr>
          <p:grpSpPr>
            <a:xfrm>
              <a:off x="0" y="0"/>
              <a:ext cx="309624" cy="295897"/>
              <a:chOff x="0" y="0"/>
              <a:chExt cx="425253" cy="406400"/>
            </a:xfrm>
          </p:grpSpPr>
          <p:sp>
            <p:nvSpPr>
              <p:cNvPr id="782" name="Google Shape;782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4" name="Google Shape;784;p4"/>
            <p:cNvGrpSpPr/>
            <p:nvPr/>
          </p:nvGrpSpPr>
          <p:grpSpPr>
            <a:xfrm>
              <a:off x="136155" y="0"/>
              <a:ext cx="309624" cy="295897"/>
              <a:chOff x="0" y="0"/>
              <a:chExt cx="425253" cy="406400"/>
            </a:xfrm>
          </p:grpSpPr>
          <p:sp>
            <p:nvSpPr>
              <p:cNvPr id="785" name="Google Shape;785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7" name="Google Shape;787;p4"/>
            <p:cNvGrpSpPr/>
            <p:nvPr/>
          </p:nvGrpSpPr>
          <p:grpSpPr>
            <a:xfrm>
              <a:off x="290965" y="0"/>
              <a:ext cx="309624" cy="295897"/>
              <a:chOff x="0" y="0"/>
              <a:chExt cx="425253" cy="406400"/>
            </a:xfrm>
          </p:grpSpPr>
          <p:sp>
            <p:nvSpPr>
              <p:cNvPr id="788" name="Google Shape;788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0" name="Google Shape;790;p4"/>
            <p:cNvGrpSpPr/>
            <p:nvPr/>
          </p:nvGrpSpPr>
          <p:grpSpPr>
            <a:xfrm>
              <a:off x="427121" y="0"/>
              <a:ext cx="309624" cy="295897"/>
              <a:chOff x="0" y="0"/>
              <a:chExt cx="425253" cy="406400"/>
            </a:xfrm>
          </p:grpSpPr>
          <p:sp>
            <p:nvSpPr>
              <p:cNvPr id="791" name="Google Shape;791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3" name="Google Shape;793;p4"/>
            <p:cNvGrpSpPr/>
            <p:nvPr/>
          </p:nvGrpSpPr>
          <p:grpSpPr>
            <a:xfrm>
              <a:off x="576999" y="0"/>
              <a:ext cx="309624" cy="295897"/>
              <a:chOff x="0" y="0"/>
              <a:chExt cx="425253" cy="406400"/>
            </a:xfrm>
          </p:grpSpPr>
          <p:sp>
            <p:nvSpPr>
              <p:cNvPr id="794" name="Google Shape;794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6" name="Google Shape;796;p4"/>
            <p:cNvGrpSpPr/>
            <p:nvPr/>
          </p:nvGrpSpPr>
          <p:grpSpPr>
            <a:xfrm>
              <a:off x="713154" y="0"/>
              <a:ext cx="309624" cy="295897"/>
              <a:chOff x="0" y="0"/>
              <a:chExt cx="425253" cy="406400"/>
            </a:xfrm>
          </p:grpSpPr>
          <p:sp>
            <p:nvSpPr>
              <p:cNvPr id="797" name="Google Shape;797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9" name="Google Shape;799;p4"/>
            <p:cNvGrpSpPr/>
            <p:nvPr/>
          </p:nvGrpSpPr>
          <p:grpSpPr>
            <a:xfrm>
              <a:off x="867964" y="0"/>
              <a:ext cx="309624" cy="295897"/>
              <a:chOff x="0" y="0"/>
              <a:chExt cx="425253" cy="406400"/>
            </a:xfrm>
          </p:grpSpPr>
          <p:sp>
            <p:nvSpPr>
              <p:cNvPr id="800" name="Google Shape;800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2" name="Google Shape;802;p4"/>
            <p:cNvGrpSpPr/>
            <p:nvPr/>
          </p:nvGrpSpPr>
          <p:grpSpPr>
            <a:xfrm>
              <a:off x="1004119" y="0"/>
              <a:ext cx="309624" cy="295897"/>
              <a:chOff x="0" y="0"/>
              <a:chExt cx="425253" cy="406400"/>
            </a:xfrm>
          </p:grpSpPr>
          <p:sp>
            <p:nvSpPr>
              <p:cNvPr id="803" name="Google Shape;803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5" name="Google Shape;805;p4"/>
            <p:cNvGrpSpPr/>
            <p:nvPr/>
          </p:nvGrpSpPr>
          <p:grpSpPr>
            <a:xfrm>
              <a:off x="1152941" y="0"/>
              <a:ext cx="309624" cy="295897"/>
              <a:chOff x="0" y="0"/>
              <a:chExt cx="425253" cy="406400"/>
            </a:xfrm>
          </p:grpSpPr>
          <p:sp>
            <p:nvSpPr>
              <p:cNvPr id="806" name="Google Shape;806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8" name="Google Shape;808;p4"/>
            <p:cNvGrpSpPr/>
            <p:nvPr/>
          </p:nvGrpSpPr>
          <p:grpSpPr>
            <a:xfrm>
              <a:off x="1289096" y="0"/>
              <a:ext cx="309624" cy="295897"/>
              <a:chOff x="0" y="0"/>
              <a:chExt cx="425253" cy="406400"/>
            </a:xfrm>
          </p:grpSpPr>
          <p:sp>
            <p:nvSpPr>
              <p:cNvPr id="809" name="Google Shape;809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1" name="Google Shape;811;p4"/>
            <p:cNvGrpSpPr/>
            <p:nvPr/>
          </p:nvGrpSpPr>
          <p:grpSpPr>
            <a:xfrm>
              <a:off x="1443906" y="0"/>
              <a:ext cx="309624" cy="295897"/>
              <a:chOff x="0" y="0"/>
              <a:chExt cx="425253" cy="406400"/>
            </a:xfrm>
          </p:grpSpPr>
          <p:sp>
            <p:nvSpPr>
              <p:cNvPr id="812" name="Google Shape;812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4" name="Google Shape;814;p4"/>
            <p:cNvGrpSpPr/>
            <p:nvPr/>
          </p:nvGrpSpPr>
          <p:grpSpPr>
            <a:xfrm>
              <a:off x="1580062" y="0"/>
              <a:ext cx="309624" cy="295897"/>
              <a:chOff x="0" y="0"/>
              <a:chExt cx="425253" cy="406400"/>
            </a:xfrm>
          </p:grpSpPr>
          <p:sp>
            <p:nvSpPr>
              <p:cNvPr id="815" name="Google Shape;815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7" name="Google Shape;817;p4"/>
            <p:cNvGrpSpPr/>
            <p:nvPr/>
          </p:nvGrpSpPr>
          <p:grpSpPr>
            <a:xfrm>
              <a:off x="1729940" y="0"/>
              <a:ext cx="309624" cy="295897"/>
              <a:chOff x="0" y="0"/>
              <a:chExt cx="425253" cy="406400"/>
            </a:xfrm>
          </p:grpSpPr>
          <p:sp>
            <p:nvSpPr>
              <p:cNvPr id="818" name="Google Shape;818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0" name="Google Shape;820;p4"/>
            <p:cNvGrpSpPr/>
            <p:nvPr/>
          </p:nvGrpSpPr>
          <p:grpSpPr>
            <a:xfrm>
              <a:off x="1866095" y="0"/>
              <a:ext cx="309624" cy="295897"/>
              <a:chOff x="0" y="0"/>
              <a:chExt cx="425253" cy="406400"/>
            </a:xfrm>
          </p:grpSpPr>
          <p:sp>
            <p:nvSpPr>
              <p:cNvPr id="821" name="Google Shape;821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3" name="Google Shape;823;p4"/>
            <p:cNvGrpSpPr/>
            <p:nvPr/>
          </p:nvGrpSpPr>
          <p:grpSpPr>
            <a:xfrm>
              <a:off x="2020905" y="0"/>
              <a:ext cx="309624" cy="295897"/>
              <a:chOff x="0" y="0"/>
              <a:chExt cx="425253" cy="406400"/>
            </a:xfrm>
          </p:grpSpPr>
          <p:sp>
            <p:nvSpPr>
              <p:cNvPr id="824" name="Google Shape;824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6" name="Google Shape;826;p4"/>
            <p:cNvGrpSpPr/>
            <p:nvPr/>
          </p:nvGrpSpPr>
          <p:grpSpPr>
            <a:xfrm>
              <a:off x="2157060" y="0"/>
              <a:ext cx="309624" cy="295897"/>
              <a:chOff x="0" y="0"/>
              <a:chExt cx="425253" cy="406400"/>
            </a:xfrm>
          </p:grpSpPr>
          <p:sp>
            <p:nvSpPr>
              <p:cNvPr id="827" name="Google Shape;827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9" name="Google Shape;829;p4"/>
            <p:cNvGrpSpPr/>
            <p:nvPr/>
          </p:nvGrpSpPr>
          <p:grpSpPr>
            <a:xfrm>
              <a:off x="2307995" y="0"/>
              <a:ext cx="309624" cy="295897"/>
              <a:chOff x="0" y="0"/>
              <a:chExt cx="425253" cy="406400"/>
            </a:xfrm>
          </p:grpSpPr>
          <p:sp>
            <p:nvSpPr>
              <p:cNvPr id="830" name="Google Shape;830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2" name="Google Shape;832;p4"/>
            <p:cNvGrpSpPr/>
            <p:nvPr/>
          </p:nvGrpSpPr>
          <p:grpSpPr>
            <a:xfrm>
              <a:off x="2444151" y="0"/>
              <a:ext cx="309624" cy="295897"/>
              <a:chOff x="0" y="0"/>
              <a:chExt cx="425253" cy="406400"/>
            </a:xfrm>
          </p:grpSpPr>
          <p:sp>
            <p:nvSpPr>
              <p:cNvPr id="833" name="Google Shape;833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5" name="Google Shape;835;p4"/>
            <p:cNvGrpSpPr/>
            <p:nvPr/>
          </p:nvGrpSpPr>
          <p:grpSpPr>
            <a:xfrm>
              <a:off x="2598961" y="0"/>
              <a:ext cx="309624" cy="295897"/>
              <a:chOff x="0" y="0"/>
              <a:chExt cx="425253" cy="406400"/>
            </a:xfrm>
          </p:grpSpPr>
          <p:sp>
            <p:nvSpPr>
              <p:cNvPr id="836" name="Google Shape;836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8" name="Google Shape;838;p4"/>
            <p:cNvGrpSpPr/>
            <p:nvPr/>
          </p:nvGrpSpPr>
          <p:grpSpPr>
            <a:xfrm>
              <a:off x="2735116" y="0"/>
              <a:ext cx="309624" cy="295897"/>
              <a:chOff x="0" y="0"/>
              <a:chExt cx="425253" cy="406400"/>
            </a:xfrm>
          </p:grpSpPr>
          <p:sp>
            <p:nvSpPr>
              <p:cNvPr id="839" name="Google Shape;839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1" name="Google Shape;841;p4"/>
            <p:cNvGrpSpPr/>
            <p:nvPr/>
          </p:nvGrpSpPr>
          <p:grpSpPr>
            <a:xfrm>
              <a:off x="2884994" y="0"/>
              <a:ext cx="309624" cy="295897"/>
              <a:chOff x="0" y="0"/>
              <a:chExt cx="425253" cy="406400"/>
            </a:xfrm>
          </p:grpSpPr>
          <p:sp>
            <p:nvSpPr>
              <p:cNvPr id="842" name="Google Shape;842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4" name="Google Shape;844;p4"/>
            <p:cNvGrpSpPr/>
            <p:nvPr/>
          </p:nvGrpSpPr>
          <p:grpSpPr>
            <a:xfrm>
              <a:off x="3021150" y="0"/>
              <a:ext cx="309624" cy="295897"/>
              <a:chOff x="0" y="0"/>
              <a:chExt cx="425253" cy="406400"/>
            </a:xfrm>
          </p:grpSpPr>
          <p:sp>
            <p:nvSpPr>
              <p:cNvPr id="845" name="Google Shape;845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7" name="Google Shape;847;p4"/>
            <p:cNvGrpSpPr/>
            <p:nvPr/>
          </p:nvGrpSpPr>
          <p:grpSpPr>
            <a:xfrm>
              <a:off x="3175960" y="0"/>
              <a:ext cx="309624" cy="295897"/>
              <a:chOff x="0" y="0"/>
              <a:chExt cx="425253" cy="406400"/>
            </a:xfrm>
          </p:grpSpPr>
          <p:sp>
            <p:nvSpPr>
              <p:cNvPr id="848" name="Google Shape;848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0" name="Google Shape;850;p4"/>
            <p:cNvGrpSpPr/>
            <p:nvPr/>
          </p:nvGrpSpPr>
          <p:grpSpPr>
            <a:xfrm>
              <a:off x="3312115" y="0"/>
              <a:ext cx="309624" cy="295897"/>
              <a:chOff x="0" y="0"/>
              <a:chExt cx="425253" cy="406400"/>
            </a:xfrm>
          </p:grpSpPr>
          <p:sp>
            <p:nvSpPr>
              <p:cNvPr id="851" name="Google Shape;851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3" name="Google Shape;853;p4"/>
            <p:cNvGrpSpPr/>
            <p:nvPr/>
          </p:nvGrpSpPr>
          <p:grpSpPr>
            <a:xfrm>
              <a:off x="3460936" y="0"/>
              <a:ext cx="309624" cy="295897"/>
              <a:chOff x="0" y="0"/>
              <a:chExt cx="425253" cy="406400"/>
            </a:xfrm>
          </p:grpSpPr>
          <p:sp>
            <p:nvSpPr>
              <p:cNvPr id="854" name="Google Shape;854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6" name="Google Shape;856;p4"/>
            <p:cNvGrpSpPr/>
            <p:nvPr/>
          </p:nvGrpSpPr>
          <p:grpSpPr>
            <a:xfrm>
              <a:off x="3597092" y="0"/>
              <a:ext cx="309624" cy="295897"/>
              <a:chOff x="0" y="0"/>
              <a:chExt cx="425253" cy="406400"/>
            </a:xfrm>
          </p:grpSpPr>
          <p:sp>
            <p:nvSpPr>
              <p:cNvPr id="857" name="Google Shape;857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9" name="Google Shape;859;p4"/>
            <p:cNvGrpSpPr/>
            <p:nvPr/>
          </p:nvGrpSpPr>
          <p:grpSpPr>
            <a:xfrm>
              <a:off x="3751902" y="0"/>
              <a:ext cx="309624" cy="295897"/>
              <a:chOff x="0" y="0"/>
              <a:chExt cx="425253" cy="406400"/>
            </a:xfrm>
          </p:grpSpPr>
          <p:sp>
            <p:nvSpPr>
              <p:cNvPr id="860" name="Google Shape;860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2" name="Google Shape;862;p4"/>
            <p:cNvGrpSpPr/>
            <p:nvPr/>
          </p:nvGrpSpPr>
          <p:grpSpPr>
            <a:xfrm>
              <a:off x="3888057" y="0"/>
              <a:ext cx="309624" cy="295897"/>
              <a:chOff x="0" y="0"/>
              <a:chExt cx="425253" cy="406400"/>
            </a:xfrm>
          </p:grpSpPr>
          <p:sp>
            <p:nvSpPr>
              <p:cNvPr id="863" name="Google Shape;863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5" name="Google Shape;865;p4"/>
            <p:cNvGrpSpPr/>
            <p:nvPr/>
          </p:nvGrpSpPr>
          <p:grpSpPr>
            <a:xfrm>
              <a:off x="4037935" y="0"/>
              <a:ext cx="309624" cy="295897"/>
              <a:chOff x="0" y="0"/>
              <a:chExt cx="425253" cy="406400"/>
            </a:xfrm>
          </p:grpSpPr>
          <p:sp>
            <p:nvSpPr>
              <p:cNvPr id="866" name="Google Shape;866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8" name="Google Shape;868;p4"/>
            <p:cNvGrpSpPr/>
            <p:nvPr/>
          </p:nvGrpSpPr>
          <p:grpSpPr>
            <a:xfrm>
              <a:off x="4174091" y="0"/>
              <a:ext cx="309624" cy="295897"/>
              <a:chOff x="0" y="0"/>
              <a:chExt cx="425253" cy="406400"/>
            </a:xfrm>
          </p:grpSpPr>
          <p:sp>
            <p:nvSpPr>
              <p:cNvPr id="869" name="Google Shape;869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1" name="Google Shape;871;p4"/>
            <p:cNvGrpSpPr/>
            <p:nvPr/>
          </p:nvGrpSpPr>
          <p:grpSpPr>
            <a:xfrm>
              <a:off x="4328900" y="0"/>
              <a:ext cx="309624" cy="295897"/>
              <a:chOff x="0" y="0"/>
              <a:chExt cx="425253" cy="406400"/>
            </a:xfrm>
          </p:grpSpPr>
          <p:sp>
            <p:nvSpPr>
              <p:cNvPr id="872" name="Google Shape;872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4" name="Google Shape;874;p4"/>
            <p:cNvGrpSpPr/>
            <p:nvPr/>
          </p:nvGrpSpPr>
          <p:grpSpPr>
            <a:xfrm>
              <a:off x="4465056" y="0"/>
              <a:ext cx="309624" cy="295897"/>
              <a:chOff x="0" y="0"/>
              <a:chExt cx="425253" cy="406400"/>
            </a:xfrm>
          </p:grpSpPr>
          <p:sp>
            <p:nvSpPr>
              <p:cNvPr id="875" name="Google Shape;875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7" name="Google Shape;877;p4"/>
            <p:cNvGrpSpPr/>
            <p:nvPr/>
          </p:nvGrpSpPr>
          <p:grpSpPr>
            <a:xfrm>
              <a:off x="4617124" y="0"/>
              <a:ext cx="309624" cy="295897"/>
              <a:chOff x="0" y="0"/>
              <a:chExt cx="425253" cy="406400"/>
            </a:xfrm>
          </p:grpSpPr>
          <p:sp>
            <p:nvSpPr>
              <p:cNvPr id="878" name="Google Shape;878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0" name="Google Shape;880;p4"/>
            <p:cNvGrpSpPr/>
            <p:nvPr/>
          </p:nvGrpSpPr>
          <p:grpSpPr>
            <a:xfrm>
              <a:off x="4753279" y="0"/>
              <a:ext cx="309624" cy="295897"/>
              <a:chOff x="0" y="0"/>
              <a:chExt cx="425253" cy="406400"/>
            </a:xfrm>
          </p:grpSpPr>
          <p:sp>
            <p:nvSpPr>
              <p:cNvPr id="881" name="Google Shape;881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3" name="Google Shape;883;p4"/>
            <p:cNvGrpSpPr/>
            <p:nvPr/>
          </p:nvGrpSpPr>
          <p:grpSpPr>
            <a:xfrm>
              <a:off x="4908089" y="0"/>
              <a:ext cx="309624" cy="295897"/>
              <a:chOff x="0" y="0"/>
              <a:chExt cx="425253" cy="406400"/>
            </a:xfrm>
          </p:grpSpPr>
          <p:sp>
            <p:nvSpPr>
              <p:cNvPr id="884" name="Google Shape;884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6" name="Google Shape;886;p4"/>
            <p:cNvGrpSpPr/>
            <p:nvPr/>
          </p:nvGrpSpPr>
          <p:grpSpPr>
            <a:xfrm>
              <a:off x="5044245" y="0"/>
              <a:ext cx="309624" cy="295897"/>
              <a:chOff x="0" y="0"/>
              <a:chExt cx="425253" cy="406400"/>
            </a:xfrm>
          </p:grpSpPr>
          <p:sp>
            <p:nvSpPr>
              <p:cNvPr id="887" name="Google Shape;887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9" name="Google Shape;889;p4"/>
            <p:cNvGrpSpPr/>
            <p:nvPr/>
          </p:nvGrpSpPr>
          <p:grpSpPr>
            <a:xfrm>
              <a:off x="5194123" y="0"/>
              <a:ext cx="309624" cy="295897"/>
              <a:chOff x="0" y="0"/>
              <a:chExt cx="425253" cy="406400"/>
            </a:xfrm>
          </p:grpSpPr>
          <p:sp>
            <p:nvSpPr>
              <p:cNvPr id="890" name="Google Shape;890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2" name="Google Shape;892;p4"/>
            <p:cNvGrpSpPr/>
            <p:nvPr/>
          </p:nvGrpSpPr>
          <p:grpSpPr>
            <a:xfrm>
              <a:off x="5330278" y="0"/>
              <a:ext cx="309624" cy="295897"/>
              <a:chOff x="0" y="0"/>
              <a:chExt cx="425253" cy="406400"/>
            </a:xfrm>
          </p:grpSpPr>
          <p:sp>
            <p:nvSpPr>
              <p:cNvPr id="893" name="Google Shape;893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5" name="Google Shape;895;p4"/>
            <p:cNvGrpSpPr/>
            <p:nvPr/>
          </p:nvGrpSpPr>
          <p:grpSpPr>
            <a:xfrm>
              <a:off x="5485088" y="0"/>
              <a:ext cx="309624" cy="295897"/>
              <a:chOff x="0" y="0"/>
              <a:chExt cx="425253" cy="406400"/>
            </a:xfrm>
          </p:grpSpPr>
          <p:sp>
            <p:nvSpPr>
              <p:cNvPr id="896" name="Google Shape;896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8" name="Google Shape;898;p4"/>
            <p:cNvGrpSpPr/>
            <p:nvPr/>
          </p:nvGrpSpPr>
          <p:grpSpPr>
            <a:xfrm>
              <a:off x="5621243" y="0"/>
              <a:ext cx="309624" cy="295897"/>
              <a:chOff x="0" y="0"/>
              <a:chExt cx="425253" cy="406400"/>
            </a:xfrm>
          </p:grpSpPr>
          <p:sp>
            <p:nvSpPr>
              <p:cNvPr id="899" name="Google Shape;899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1" name="Google Shape;901;p4"/>
            <p:cNvGrpSpPr/>
            <p:nvPr/>
          </p:nvGrpSpPr>
          <p:grpSpPr>
            <a:xfrm>
              <a:off x="5770065" y="0"/>
              <a:ext cx="309624" cy="295897"/>
              <a:chOff x="0" y="0"/>
              <a:chExt cx="425253" cy="406400"/>
            </a:xfrm>
          </p:grpSpPr>
          <p:sp>
            <p:nvSpPr>
              <p:cNvPr id="902" name="Google Shape;902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4" name="Google Shape;904;p4"/>
            <p:cNvGrpSpPr/>
            <p:nvPr/>
          </p:nvGrpSpPr>
          <p:grpSpPr>
            <a:xfrm>
              <a:off x="5906220" y="0"/>
              <a:ext cx="309624" cy="295897"/>
              <a:chOff x="0" y="0"/>
              <a:chExt cx="425253" cy="406400"/>
            </a:xfrm>
          </p:grpSpPr>
          <p:sp>
            <p:nvSpPr>
              <p:cNvPr id="905" name="Google Shape;905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7" name="Google Shape;907;p4"/>
            <p:cNvGrpSpPr/>
            <p:nvPr/>
          </p:nvGrpSpPr>
          <p:grpSpPr>
            <a:xfrm>
              <a:off x="6061030" y="0"/>
              <a:ext cx="309624" cy="295897"/>
              <a:chOff x="0" y="0"/>
              <a:chExt cx="425253" cy="406400"/>
            </a:xfrm>
          </p:grpSpPr>
          <p:sp>
            <p:nvSpPr>
              <p:cNvPr id="908" name="Google Shape;908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0" name="Google Shape;910;p4"/>
            <p:cNvGrpSpPr/>
            <p:nvPr/>
          </p:nvGrpSpPr>
          <p:grpSpPr>
            <a:xfrm>
              <a:off x="6197186" y="0"/>
              <a:ext cx="309624" cy="295897"/>
              <a:chOff x="0" y="0"/>
              <a:chExt cx="425253" cy="406400"/>
            </a:xfrm>
          </p:grpSpPr>
          <p:sp>
            <p:nvSpPr>
              <p:cNvPr id="911" name="Google Shape;911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3" name="Google Shape;913;p4"/>
            <p:cNvGrpSpPr/>
            <p:nvPr/>
          </p:nvGrpSpPr>
          <p:grpSpPr>
            <a:xfrm>
              <a:off x="6347064" y="0"/>
              <a:ext cx="309624" cy="295897"/>
              <a:chOff x="0" y="0"/>
              <a:chExt cx="425253" cy="406400"/>
            </a:xfrm>
          </p:grpSpPr>
          <p:sp>
            <p:nvSpPr>
              <p:cNvPr id="914" name="Google Shape;914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6" name="Google Shape;916;p4"/>
            <p:cNvGrpSpPr/>
            <p:nvPr/>
          </p:nvGrpSpPr>
          <p:grpSpPr>
            <a:xfrm>
              <a:off x="6483219" y="0"/>
              <a:ext cx="309624" cy="295897"/>
              <a:chOff x="0" y="0"/>
              <a:chExt cx="425253" cy="406400"/>
            </a:xfrm>
          </p:grpSpPr>
          <p:sp>
            <p:nvSpPr>
              <p:cNvPr id="917" name="Google Shape;917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9" name="Google Shape;919;p4"/>
            <p:cNvGrpSpPr/>
            <p:nvPr/>
          </p:nvGrpSpPr>
          <p:grpSpPr>
            <a:xfrm>
              <a:off x="6638029" y="0"/>
              <a:ext cx="309624" cy="295897"/>
              <a:chOff x="0" y="0"/>
              <a:chExt cx="425253" cy="406400"/>
            </a:xfrm>
          </p:grpSpPr>
          <p:sp>
            <p:nvSpPr>
              <p:cNvPr id="920" name="Google Shape;920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2" name="Google Shape;922;p4"/>
            <p:cNvGrpSpPr/>
            <p:nvPr/>
          </p:nvGrpSpPr>
          <p:grpSpPr>
            <a:xfrm>
              <a:off x="6774184" y="0"/>
              <a:ext cx="309624" cy="295897"/>
              <a:chOff x="0" y="0"/>
              <a:chExt cx="425253" cy="406400"/>
            </a:xfrm>
          </p:grpSpPr>
          <p:sp>
            <p:nvSpPr>
              <p:cNvPr id="923" name="Google Shape;923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5" name="Google Shape;925;p4"/>
            <p:cNvGrpSpPr/>
            <p:nvPr/>
          </p:nvGrpSpPr>
          <p:grpSpPr>
            <a:xfrm>
              <a:off x="6925119" y="0"/>
              <a:ext cx="309624" cy="295897"/>
              <a:chOff x="0" y="0"/>
              <a:chExt cx="425253" cy="406400"/>
            </a:xfrm>
          </p:grpSpPr>
          <p:sp>
            <p:nvSpPr>
              <p:cNvPr id="926" name="Google Shape;926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8" name="Google Shape;928;p4"/>
            <p:cNvGrpSpPr/>
            <p:nvPr/>
          </p:nvGrpSpPr>
          <p:grpSpPr>
            <a:xfrm>
              <a:off x="7061275" y="0"/>
              <a:ext cx="309624" cy="295897"/>
              <a:chOff x="0" y="0"/>
              <a:chExt cx="425253" cy="406400"/>
            </a:xfrm>
          </p:grpSpPr>
          <p:sp>
            <p:nvSpPr>
              <p:cNvPr id="929" name="Google Shape;929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1" name="Google Shape;931;p4"/>
            <p:cNvGrpSpPr/>
            <p:nvPr/>
          </p:nvGrpSpPr>
          <p:grpSpPr>
            <a:xfrm>
              <a:off x="7216085" y="0"/>
              <a:ext cx="309624" cy="295897"/>
              <a:chOff x="0" y="0"/>
              <a:chExt cx="425253" cy="406400"/>
            </a:xfrm>
          </p:grpSpPr>
          <p:sp>
            <p:nvSpPr>
              <p:cNvPr id="932" name="Google Shape;932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4" name="Google Shape;934;p4"/>
            <p:cNvGrpSpPr/>
            <p:nvPr/>
          </p:nvGrpSpPr>
          <p:grpSpPr>
            <a:xfrm>
              <a:off x="7352240" y="0"/>
              <a:ext cx="309624" cy="295897"/>
              <a:chOff x="0" y="0"/>
              <a:chExt cx="425253" cy="406400"/>
            </a:xfrm>
          </p:grpSpPr>
          <p:sp>
            <p:nvSpPr>
              <p:cNvPr id="935" name="Google Shape;935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7" name="Google Shape;937;p4"/>
            <p:cNvGrpSpPr/>
            <p:nvPr/>
          </p:nvGrpSpPr>
          <p:grpSpPr>
            <a:xfrm>
              <a:off x="7502118" y="0"/>
              <a:ext cx="309624" cy="295897"/>
              <a:chOff x="0" y="0"/>
              <a:chExt cx="425253" cy="406400"/>
            </a:xfrm>
          </p:grpSpPr>
          <p:sp>
            <p:nvSpPr>
              <p:cNvPr id="938" name="Google Shape;938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0" name="Google Shape;940;p4"/>
            <p:cNvGrpSpPr/>
            <p:nvPr/>
          </p:nvGrpSpPr>
          <p:grpSpPr>
            <a:xfrm>
              <a:off x="7638274" y="0"/>
              <a:ext cx="309624" cy="295897"/>
              <a:chOff x="0" y="0"/>
              <a:chExt cx="425253" cy="406400"/>
            </a:xfrm>
          </p:grpSpPr>
          <p:sp>
            <p:nvSpPr>
              <p:cNvPr id="941" name="Google Shape;941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3" name="Google Shape;943;p4"/>
            <p:cNvGrpSpPr/>
            <p:nvPr/>
          </p:nvGrpSpPr>
          <p:grpSpPr>
            <a:xfrm>
              <a:off x="7793084" y="0"/>
              <a:ext cx="309624" cy="295897"/>
              <a:chOff x="0" y="0"/>
              <a:chExt cx="425253" cy="406400"/>
            </a:xfrm>
          </p:grpSpPr>
          <p:sp>
            <p:nvSpPr>
              <p:cNvPr id="944" name="Google Shape;944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6" name="Google Shape;946;p4"/>
            <p:cNvGrpSpPr/>
            <p:nvPr/>
          </p:nvGrpSpPr>
          <p:grpSpPr>
            <a:xfrm>
              <a:off x="7929239" y="0"/>
              <a:ext cx="309624" cy="295897"/>
              <a:chOff x="0" y="0"/>
              <a:chExt cx="425253" cy="406400"/>
            </a:xfrm>
          </p:grpSpPr>
          <p:sp>
            <p:nvSpPr>
              <p:cNvPr id="947" name="Google Shape;947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9" name="Google Shape;949;p4"/>
            <p:cNvGrpSpPr/>
            <p:nvPr/>
          </p:nvGrpSpPr>
          <p:grpSpPr>
            <a:xfrm>
              <a:off x="8078060" y="0"/>
              <a:ext cx="309624" cy="295897"/>
              <a:chOff x="0" y="0"/>
              <a:chExt cx="425253" cy="406400"/>
            </a:xfrm>
          </p:grpSpPr>
          <p:sp>
            <p:nvSpPr>
              <p:cNvPr id="950" name="Google Shape;950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2" name="Google Shape;952;p4"/>
            <p:cNvGrpSpPr/>
            <p:nvPr/>
          </p:nvGrpSpPr>
          <p:grpSpPr>
            <a:xfrm>
              <a:off x="8214216" y="0"/>
              <a:ext cx="309624" cy="295897"/>
              <a:chOff x="0" y="0"/>
              <a:chExt cx="425253" cy="406400"/>
            </a:xfrm>
          </p:grpSpPr>
          <p:sp>
            <p:nvSpPr>
              <p:cNvPr id="953" name="Google Shape;953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5" name="Google Shape;955;p4"/>
            <p:cNvGrpSpPr/>
            <p:nvPr/>
          </p:nvGrpSpPr>
          <p:grpSpPr>
            <a:xfrm>
              <a:off x="8369026" y="0"/>
              <a:ext cx="309624" cy="295897"/>
              <a:chOff x="0" y="0"/>
              <a:chExt cx="425253" cy="406400"/>
            </a:xfrm>
          </p:grpSpPr>
          <p:sp>
            <p:nvSpPr>
              <p:cNvPr id="956" name="Google Shape;956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8" name="Google Shape;958;p4"/>
            <p:cNvGrpSpPr/>
            <p:nvPr/>
          </p:nvGrpSpPr>
          <p:grpSpPr>
            <a:xfrm>
              <a:off x="8505181" y="0"/>
              <a:ext cx="309624" cy="295897"/>
              <a:chOff x="0" y="0"/>
              <a:chExt cx="425253" cy="406400"/>
            </a:xfrm>
          </p:grpSpPr>
          <p:sp>
            <p:nvSpPr>
              <p:cNvPr id="959" name="Google Shape;959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1" name="Google Shape;961;p4"/>
            <p:cNvGrpSpPr/>
            <p:nvPr/>
          </p:nvGrpSpPr>
          <p:grpSpPr>
            <a:xfrm>
              <a:off x="8655059" y="0"/>
              <a:ext cx="309624" cy="295897"/>
              <a:chOff x="0" y="0"/>
              <a:chExt cx="425253" cy="406400"/>
            </a:xfrm>
          </p:grpSpPr>
          <p:sp>
            <p:nvSpPr>
              <p:cNvPr id="962" name="Google Shape;962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4" name="Google Shape;964;p4"/>
            <p:cNvGrpSpPr/>
            <p:nvPr/>
          </p:nvGrpSpPr>
          <p:grpSpPr>
            <a:xfrm>
              <a:off x="8791215" y="0"/>
              <a:ext cx="309624" cy="295897"/>
              <a:chOff x="0" y="0"/>
              <a:chExt cx="425253" cy="406400"/>
            </a:xfrm>
          </p:grpSpPr>
          <p:sp>
            <p:nvSpPr>
              <p:cNvPr id="965" name="Google Shape;965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7" name="Google Shape;967;p4"/>
            <p:cNvGrpSpPr/>
            <p:nvPr/>
          </p:nvGrpSpPr>
          <p:grpSpPr>
            <a:xfrm>
              <a:off x="8946024" y="0"/>
              <a:ext cx="309624" cy="295897"/>
              <a:chOff x="0" y="0"/>
              <a:chExt cx="425253" cy="406400"/>
            </a:xfrm>
          </p:grpSpPr>
          <p:sp>
            <p:nvSpPr>
              <p:cNvPr id="968" name="Google Shape;968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0" name="Google Shape;970;p4"/>
            <p:cNvGrpSpPr/>
            <p:nvPr/>
          </p:nvGrpSpPr>
          <p:grpSpPr>
            <a:xfrm>
              <a:off x="9082180" y="0"/>
              <a:ext cx="309624" cy="295897"/>
              <a:chOff x="0" y="0"/>
              <a:chExt cx="425253" cy="406400"/>
            </a:xfrm>
          </p:grpSpPr>
          <p:sp>
            <p:nvSpPr>
              <p:cNvPr id="971" name="Google Shape;971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3" name="Google Shape;973;p4"/>
            <p:cNvGrpSpPr/>
            <p:nvPr/>
          </p:nvGrpSpPr>
          <p:grpSpPr>
            <a:xfrm>
              <a:off x="9217414" y="0"/>
              <a:ext cx="309624" cy="295897"/>
              <a:chOff x="0" y="0"/>
              <a:chExt cx="425253" cy="406400"/>
            </a:xfrm>
          </p:grpSpPr>
          <p:sp>
            <p:nvSpPr>
              <p:cNvPr id="974" name="Google Shape;974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6" name="Google Shape;976;p4"/>
            <p:cNvGrpSpPr/>
            <p:nvPr/>
          </p:nvGrpSpPr>
          <p:grpSpPr>
            <a:xfrm>
              <a:off x="9353570" y="0"/>
              <a:ext cx="309624" cy="295897"/>
              <a:chOff x="0" y="0"/>
              <a:chExt cx="425253" cy="406400"/>
            </a:xfrm>
          </p:grpSpPr>
          <p:sp>
            <p:nvSpPr>
              <p:cNvPr id="977" name="Google Shape;977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9" name="Google Shape;979;p4"/>
            <p:cNvGrpSpPr/>
            <p:nvPr/>
          </p:nvGrpSpPr>
          <p:grpSpPr>
            <a:xfrm>
              <a:off x="9508380" y="0"/>
              <a:ext cx="309624" cy="295897"/>
              <a:chOff x="0" y="0"/>
              <a:chExt cx="425253" cy="406400"/>
            </a:xfrm>
          </p:grpSpPr>
          <p:sp>
            <p:nvSpPr>
              <p:cNvPr id="980" name="Google Shape;980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2" name="Google Shape;982;p4"/>
            <p:cNvGrpSpPr/>
            <p:nvPr/>
          </p:nvGrpSpPr>
          <p:grpSpPr>
            <a:xfrm>
              <a:off x="9644535" y="0"/>
              <a:ext cx="309624" cy="295897"/>
              <a:chOff x="0" y="0"/>
              <a:chExt cx="425253" cy="406400"/>
            </a:xfrm>
          </p:grpSpPr>
          <p:sp>
            <p:nvSpPr>
              <p:cNvPr id="983" name="Google Shape;983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5" name="Google Shape;985;p4"/>
            <p:cNvGrpSpPr/>
            <p:nvPr/>
          </p:nvGrpSpPr>
          <p:grpSpPr>
            <a:xfrm>
              <a:off x="9794413" y="0"/>
              <a:ext cx="309624" cy="295897"/>
              <a:chOff x="0" y="0"/>
              <a:chExt cx="425253" cy="406400"/>
            </a:xfrm>
          </p:grpSpPr>
          <p:sp>
            <p:nvSpPr>
              <p:cNvPr id="986" name="Google Shape;986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8" name="Google Shape;988;p4"/>
            <p:cNvGrpSpPr/>
            <p:nvPr/>
          </p:nvGrpSpPr>
          <p:grpSpPr>
            <a:xfrm>
              <a:off x="9930569" y="0"/>
              <a:ext cx="309624" cy="295897"/>
              <a:chOff x="0" y="0"/>
              <a:chExt cx="425253" cy="406400"/>
            </a:xfrm>
          </p:grpSpPr>
          <p:sp>
            <p:nvSpPr>
              <p:cNvPr id="989" name="Google Shape;989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1" name="Google Shape;991;p4"/>
            <p:cNvGrpSpPr/>
            <p:nvPr/>
          </p:nvGrpSpPr>
          <p:grpSpPr>
            <a:xfrm>
              <a:off x="10085379" y="0"/>
              <a:ext cx="309624" cy="295897"/>
              <a:chOff x="0" y="0"/>
              <a:chExt cx="425253" cy="406400"/>
            </a:xfrm>
          </p:grpSpPr>
          <p:sp>
            <p:nvSpPr>
              <p:cNvPr id="992" name="Google Shape;992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4" name="Google Shape;994;p4"/>
            <p:cNvGrpSpPr/>
            <p:nvPr/>
          </p:nvGrpSpPr>
          <p:grpSpPr>
            <a:xfrm>
              <a:off x="10221534" y="0"/>
              <a:ext cx="309624" cy="295897"/>
              <a:chOff x="0" y="0"/>
              <a:chExt cx="425253" cy="406400"/>
            </a:xfrm>
          </p:grpSpPr>
          <p:sp>
            <p:nvSpPr>
              <p:cNvPr id="995" name="Google Shape;995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7" name="Google Shape;997;p4"/>
            <p:cNvGrpSpPr/>
            <p:nvPr/>
          </p:nvGrpSpPr>
          <p:grpSpPr>
            <a:xfrm>
              <a:off x="10370355" y="0"/>
              <a:ext cx="309624" cy="295897"/>
              <a:chOff x="0" y="0"/>
              <a:chExt cx="425253" cy="406400"/>
            </a:xfrm>
          </p:grpSpPr>
          <p:sp>
            <p:nvSpPr>
              <p:cNvPr id="998" name="Google Shape;998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0" name="Google Shape;1000;p4"/>
            <p:cNvGrpSpPr/>
            <p:nvPr/>
          </p:nvGrpSpPr>
          <p:grpSpPr>
            <a:xfrm>
              <a:off x="10506511" y="0"/>
              <a:ext cx="309624" cy="295897"/>
              <a:chOff x="0" y="0"/>
              <a:chExt cx="425253" cy="406400"/>
            </a:xfrm>
          </p:grpSpPr>
          <p:sp>
            <p:nvSpPr>
              <p:cNvPr id="1001" name="Google Shape;1001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3" name="Google Shape;1003;p4"/>
            <p:cNvGrpSpPr/>
            <p:nvPr/>
          </p:nvGrpSpPr>
          <p:grpSpPr>
            <a:xfrm>
              <a:off x="10661321" y="0"/>
              <a:ext cx="309624" cy="295897"/>
              <a:chOff x="0" y="0"/>
              <a:chExt cx="425253" cy="406400"/>
            </a:xfrm>
          </p:grpSpPr>
          <p:sp>
            <p:nvSpPr>
              <p:cNvPr id="1004" name="Google Shape;1004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6" name="Google Shape;1006;p4"/>
            <p:cNvGrpSpPr/>
            <p:nvPr/>
          </p:nvGrpSpPr>
          <p:grpSpPr>
            <a:xfrm>
              <a:off x="10797476" y="0"/>
              <a:ext cx="309624" cy="295897"/>
              <a:chOff x="0" y="0"/>
              <a:chExt cx="425253" cy="406400"/>
            </a:xfrm>
          </p:grpSpPr>
          <p:sp>
            <p:nvSpPr>
              <p:cNvPr id="1007" name="Google Shape;1007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9" name="Google Shape;1009;p4"/>
            <p:cNvGrpSpPr/>
            <p:nvPr/>
          </p:nvGrpSpPr>
          <p:grpSpPr>
            <a:xfrm>
              <a:off x="10947354" y="0"/>
              <a:ext cx="309624" cy="295897"/>
              <a:chOff x="0" y="0"/>
              <a:chExt cx="425253" cy="406400"/>
            </a:xfrm>
          </p:grpSpPr>
          <p:sp>
            <p:nvSpPr>
              <p:cNvPr id="1010" name="Google Shape;1010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2" name="Google Shape;1012;p4"/>
            <p:cNvGrpSpPr/>
            <p:nvPr/>
          </p:nvGrpSpPr>
          <p:grpSpPr>
            <a:xfrm>
              <a:off x="11083510" y="0"/>
              <a:ext cx="309624" cy="295897"/>
              <a:chOff x="0" y="0"/>
              <a:chExt cx="425253" cy="406400"/>
            </a:xfrm>
          </p:grpSpPr>
          <p:sp>
            <p:nvSpPr>
              <p:cNvPr id="1013" name="Google Shape;1013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5" name="Google Shape;1015;p4"/>
            <p:cNvGrpSpPr/>
            <p:nvPr/>
          </p:nvGrpSpPr>
          <p:grpSpPr>
            <a:xfrm>
              <a:off x="11238319" y="0"/>
              <a:ext cx="309624" cy="295897"/>
              <a:chOff x="0" y="0"/>
              <a:chExt cx="425253" cy="406400"/>
            </a:xfrm>
          </p:grpSpPr>
          <p:sp>
            <p:nvSpPr>
              <p:cNvPr id="1016" name="Google Shape;1016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8" name="Google Shape;1018;p4"/>
            <p:cNvGrpSpPr/>
            <p:nvPr/>
          </p:nvGrpSpPr>
          <p:grpSpPr>
            <a:xfrm>
              <a:off x="11374475" y="0"/>
              <a:ext cx="309624" cy="295897"/>
              <a:chOff x="0" y="0"/>
              <a:chExt cx="425253" cy="406400"/>
            </a:xfrm>
          </p:grpSpPr>
          <p:sp>
            <p:nvSpPr>
              <p:cNvPr id="1019" name="Google Shape;1019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1" name="Google Shape;1021;p4"/>
            <p:cNvGrpSpPr/>
            <p:nvPr/>
          </p:nvGrpSpPr>
          <p:grpSpPr>
            <a:xfrm>
              <a:off x="11525410" y="0"/>
              <a:ext cx="309624" cy="295897"/>
              <a:chOff x="0" y="0"/>
              <a:chExt cx="425253" cy="406400"/>
            </a:xfrm>
          </p:grpSpPr>
          <p:sp>
            <p:nvSpPr>
              <p:cNvPr id="1022" name="Google Shape;1022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4" name="Google Shape;1024;p4"/>
            <p:cNvGrpSpPr/>
            <p:nvPr/>
          </p:nvGrpSpPr>
          <p:grpSpPr>
            <a:xfrm>
              <a:off x="11661565" y="0"/>
              <a:ext cx="309624" cy="295897"/>
              <a:chOff x="0" y="0"/>
              <a:chExt cx="425253" cy="406400"/>
            </a:xfrm>
          </p:grpSpPr>
          <p:sp>
            <p:nvSpPr>
              <p:cNvPr id="1025" name="Google Shape;1025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7" name="Google Shape;1027;p4"/>
            <p:cNvGrpSpPr/>
            <p:nvPr/>
          </p:nvGrpSpPr>
          <p:grpSpPr>
            <a:xfrm>
              <a:off x="11816375" y="0"/>
              <a:ext cx="309624" cy="295897"/>
              <a:chOff x="0" y="0"/>
              <a:chExt cx="425253" cy="406400"/>
            </a:xfrm>
          </p:grpSpPr>
          <p:sp>
            <p:nvSpPr>
              <p:cNvPr id="1028" name="Google Shape;1028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0" name="Google Shape;1030;p4"/>
            <p:cNvGrpSpPr/>
            <p:nvPr/>
          </p:nvGrpSpPr>
          <p:grpSpPr>
            <a:xfrm>
              <a:off x="11952530" y="0"/>
              <a:ext cx="309624" cy="295897"/>
              <a:chOff x="0" y="0"/>
              <a:chExt cx="425253" cy="406400"/>
            </a:xfrm>
          </p:grpSpPr>
          <p:sp>
            <p:nvSpPr>
              <p:cNvPr id="1031" name="Google Shape;1031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3" name="Google Shape;1033;p4"/>
            <p:cNvGrpSpPr/>
            <p:nvPr/>
          </p:nvGrpSpPr>
          <p:grpSpPr>
            <a:xfrm>
              <a:off x="12102409" y="0"/>
              <a:ext cx="309624" cy="295897"/>
              <a:chOff x="0" y="0"/>
              <a:chExt cx="425253" cy="406400"/>
            </a:xfrm>
          </p:grpSpPr>
          <p:sp>
            <p:nvSpPr>
              <p:cNvPr id="1034" name="Google Shape;1034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6" name="Google Shape;1036;p4"/>
            <p:cNvGrpSpPr/>
            <p:nvPr/>
          </p:nvGrpSpPr>
          <p:grpSpPr>
            <a:xfrm>
              <a:off x="12238564" y="0"/>
              <a:ext cx="309624" cy="295897"/>
              <a:chOff x="0" y="0"/>
              <a:chExt cx="425253" cy="406400"/>
            </a:xfrm>
          </p:grpSpPr>
          <p:sp>
            <p:nvSpPr>
              <p:cNvPr id="1037" name="Google Shape;1037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9" name="Google Shape;1039;p4"/>
            <p:cNvGrpSpPr/>
            <p:nvPr/>
          </p:nvGrpSpPr>
          <p:grpSpPr>
            <a:xfrm>
              <a:off x="12393374" y="0"/>
              <a:ext cx="309624" cy="295897"/>
              <a:chOff x="0" y="0"/>
              <a:chExt cx="425253" cy="406400"/>
            </a:xfrm>
          </p:grpSpPr>
          <p:sp>
            <p:nvSpPr>
              <p:cNvPr id="1040" name="Google Shape;1040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2" name="Google Shape;1042;p4"/>
            <p:cNvGrpSpPr/>
            <p:nvPr/>
          </p:nvGrpSpPr>
          <p:grpSpPr>
            <a:xfrm>
              <a:off x="12529529" y="0"/>
              <a:ext cx="309624" cy="295897"/>
              <a:chOff x="0" y="0"/>
              <a:chExt cx="425253" cy="406400"/>
            </a:xfrm>
          </p:grpSpPr>
          <p:sp>
            <p:nvSpPr>
              <p:cNvPr id="1043" name="Google Shape;1043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5" name="Google Shape;1045;p4"/>
            <p:cNvGrpSpPr/>
            <p:nvPr/>
          </p:nvGrpSpPr>
          <p:grpSpPr>
            <a:xfrm>
              <a:off x="12678351" y="0"/>
              <a:ext cx="309624" cy="295897"/>
              <a:chOff x="0" y="0"/>
              <a:chExt cx="425253" cy="406400"/>
            </a:xfrm>
          </p:grpSpPr>
          <p:sp>
            <p:nvSpPr>
              <p:cNvPr id="1046" name="Google Shape;1046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8" name="Google Shape;1048;p4"/>
            <p:cNvGrpSpPr/>
            <p:nvPr/>
          </p:nvGrpSpPr>
          <p:grpSpPr>
            <a:xfrm>
              <a:off x="12814506" y="0"/>
              <a:ext cx="309624" cy="295897"/>
              <a:chOff x="0" y="0"/>
              <a:chExt cx="425253" cy="406400"/>
            </a:xfrm>
          </p:grpSpPr>
          <p:sp>
            <p:nvSpPr>
              <p:cNvPr id="1049" name="Google Shape;1049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1" name="Google Shape;1051;p4"/>
            <p:cNvGrpSpPr/>
            <p:nvPr/>
          </p:nvGrpSpPr>
          <p:grpSpPr>
            <a:xfrm>
              <a:off x="12969316" y="0"/>
              <a:ext cx="309624" cy="295897"/>
              <a:chOff x="0" y="0"/>
              <a:chExt cx="425253" cy="406400"/>
            </a:xfrm>
          </p:grpSpPr>
          <p:sp>
            <p:nvSpPr>
              <p:cNvPr id="1052" name="Google Shape;1052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4" name="Google Shape;1054;p4"/>
            <p:cNvGrpSpPr/>
            <p:nvPr/>
          </p:nvGrpSpPr>
          <p:grpSpPr>
            <a:xfrm>
              <a:off x="13105471" y="0"/>
              <a:ext cx="309624" cy="295897"/>
              <a:chOff x="0" y="0"/>
              <a:chExt cx="425253" cy="406400"/>
            </a:xfrm>
          </p:grpSpPr>
          <p:sp>
            <p:nvSpPr>
              <p:cNvPr id="1055" name="Google Shape;1055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7" name="Google Shape;1057;p4"/>
            <p:cNvGrpSpPr/>
            <p:nvPr/>
          </p:nvGrpSpPr>
          <p:grpSpPr>
            <a:xfrm>
              <a:off x="13255350" y="0"/>
              <a:ext cx="309624" cy="295897"/>
              <a:chOff x="0" y="0"/>
              <a:chExt cx="425253" cy="406400"/>
            </a:xfrm>
          </p:grpSpPr>
          <p:sp>
            <p:nvSpPr>
              <p:cNvPr id="1058" name="Google Shape;1058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0" name="Google Shape;1060;p4"/>
            <p:cNvGrpSpPr/>
            <p:nvPr/>
          </p:nvGrpSpPr>
          <p:grpSpPr>
            <a:xfrm>
              <a:off x="13391505" y="0"/>
              <a:ext cx="309624" cy="295897"/>
              <a:chOff x="0" y="0"/>
              <a:chExt cx="425253" cy="406400"/>
            </a:xfrm>
          </p:grpSpPr>
          <p:sp>
            <p:nvSpPr>
              <p:cNvPr id="1061" name="Google Shape;1061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3" name="Google Shape;1063;p4"/>
            <p:cNvGrpSpPr/>
            <p:nvPr/>
          </p:nvGrpSpPr>
          <p:grpSpPr>
            <a:xfrm>
              <a:off x="13546315" y="0"/>
              <a:ext cx="309624" cy="295897"/>
              <a:chOff x="0" y="0"/>
              <a:chExt cx="425253" cy="406400"/>
            </a:xfrm>
          </p:grpSpPr>
          <p:sp>
            <p:nvSpPr>
              <p:cNvPr id="1064" name="Google Shape;1064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6" name="Google Shape;1066;p4"/>
            <p:cNvGrpSpPr/>
            <p:nvPr/>
          </p:nvGrpSpPr>
          <p:grpSpPr>
            <a:xfrm>
              <a:off x="13682470" y="0"/>
              <a:ext cx="309624" cy="295897"/>
              <a:chOff x="0" y="0"/>
              <a:chExt cx="425253" cy="406400"/>
            </a:xfrm>
          </p:grpSpPr>
          <p:sp>
            <p:nvSpPr>
              <p:cNvPr id="1067" name="Google Shape;1067;p4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4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2" name="Picture 21" descr="Text&#10;&#10;Description automatically generated with medium confidence">
            <a:extLst>
              <a:ext uri="{FF2B5EF4-FFF2-40B4-BE49-F238E27FC236}">
                <a16:creationId xmlns:a16="http://schemas.microsoft.com/office/drawing/2014/main" id="{7D5CD59B-7050-8FA1-9549-55EF036683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247" y="3841804"/>
            <a:ext cx="1286139" cy="564136"/>
          </a:xfrm>
          <a:prstGeom prst="rect">
            <a:avLst/>
          </a:prstGeom>
        </p:spPr>
      </p:pic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6A01CF72-66AB-7AE6-3924-E4355C4504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247" y="2603734"/>
            <a:ext cx="992119" cy="996589"/>
          </a:xfrm>
          <a:prstGeom prst="rect">
            <a:avLst/>
          </a:prstGeom>
        </p:spPr>
      </p:pic>
      <p:pic>
        <p:nvPicPr>
          <p:cNvPr id="24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6F222A6-4A3B-AD64-40F5-CCF84E3247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531" y="5376306"/>
            <a:ext cx="1951756" cy="682334"/>
          </a:xfrm>
          <a:prstGeom prst="rect">
            <a:avLst/>
          </a:prstGeom>
        </p:spPr>
      </p:pic>
      <p:pic>
        <p:nvPicPr>
          <p:cNvPr id="2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DE0574CB-BEA0-B26D-3F9B-CBD874420B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320" y="2821296"/>
            <a:ext cx="2048236" cy="411598"/>
          </a:xfrm>
          <a:prstGeom prst="rect">
            <a:avLst/>
          </a:prstGeom>
        </p:spPr>
      </p:pic>
      <p:pic>
        <p:nvPicPr>
          <p:cNvPr id="26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E0D3121-81F4-F959-CA38-CAA6AEFBC7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028" y="2804893"/>
            <a:ext cx="1804829" cy="468824"/>
          </a:xfrm>
          <a:prstGeom prst="rect">
            <a:avLst/>
          </a:prstGeom>
        </p:spPr>
      </p:pic>
      <p:pic>
        <p:nvPicPr>
          <p:cNvPr id="27" name="Picture 4" descr="Logo&#10;&#10;Description automatically generated">
            <a:extLst>
              <a:ext uri="{FF2B5EF4-FFF2-40B4-BE49-F238E27FC236}">
                <a16:creationId xmlns:a16="http://schemas.microsoft.com/office/drawing/2014/main" id="{98990959-C44F-BBB5-4875-0107051119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504" y="4558650"/>
            <a:ext cx="2048236" cy="493781"/>
          </a:xfrm>
          <a:prstGeom prst="rect">
            <a:avLst/>
          </a:prstGeom>
        </p:spPr>
      </p:pic>
      <p:pic>
        <p:nvPicPr>
          <p:cNvPr id="28" name="Picture 3" descr="Logo&#10;&#10;Description automatically generated">
            <a:extLst>
              <a:ext uri="{FF2B5EF4-FFF2-40B4-BE49-F238E27FC236}">
                <a16:creationId xmlns:a16="http://schemas.microsoft.com/office/drawing/2014/main" id="{63C8F440-E3C0-3EC3-8777-A102EABB3E2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533" y="6249104"/>
            <a:ext cx="2138853" cy="386814"/>
          </a:xfrm>
          <a:prstGeom prst="rect">
            <a:avLst/>
          </a:prstGeom>
        </p:spPr>
      </p:pic>
      <p:pic>
        <p:nvPicPr>
          <p:cNvPr id="29" name="Picture 28" descr="Text, logo&#10;&#10;Description automatically generated">
            <a:extLst>
              <a:ext uri="{FF2B5EF4-FFF2-40B4-BE49-F238E27FC236}">
                <a16:creationId xmlns:a16="http://schemas.microsoft.com/office/drawing/2014/main" id="{22C21503-67B3-25CB-47DA-4A5A85EF2F3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180" y="4803800"/>
            <a:ext cx="1994271" cy="5113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A41410-F06F-43A6-D717-DB48B4BEAB4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776" y="6156646"/>
            <a:ext cx="2383351" cy="524337"/>
          </a:xfrm>
          <a:prstGeom prst="rect">
            <a:avLst/>
          </a:prstGeom>
        </p:spPr>
      </p:pic>
      <p:pic>
        <p:nvPicPr>
          <p:cNvPr id="31" name="Picture 6" descr="University of Illinois Chicago">
            <a:extLst>
              <a:ext uri="{FF2B5EF4-FFF2-40B4-BE49-F238E27FC236}">
                <a16:creationId xmlns:a16="http://schemas.microsoft.com/office/drawing/2014/main" id="{3AA18E38-00C5-816A-4D2B-A1BFB691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4423" y="4316555"/>
            <a:ext cx="767945" cy="7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DFB3667-67A8-12B4-6509-1286C1CEEF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61938" y="5460786"/>
            <a:ext cx="1905000" cy="228600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833356E9-7B37-D284-6BF2-288F91CF0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1069" y="6040230"/>
            <a:ext cx="1781565" cy="63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A green sign with white text&#10;&#10;Description automatically generated">
            <a:extLst>
              <a:ext uri="{FF2B5EF4-FFF2-40B4-BE49-F238E27FC236}">
                <a16:creationId xmlns:a16="http://schemas.microsoft.com/office/drawing/2014/main" id="{9C6C9ECC-BB88-9C47-5A88-DEEF9D1F956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901" y="3598805"/>
            <a:ext cx="2277016" cy="474192"/>
          </a:xfrm>
          <a:prstGeom prst="rect">
            <a:avLst/>
          </a:prstGeom>
        </p:spPr>
      </p:pic>
      <p:pic>
        <p:nvPicPr>
          <p:cNvPr id="35" name="Picture 34" descr="A blue and black text&#10;&#10;Description automatically generated">
            <a:extLst>
              <a:ext uri="{FF2B5EF4-FFF2-40B4-BE49-F238E27FC236}">
                <a16:creationId xmlns:a16="http://schemas.microsoft.com/office/drawing/2014/main" id="{58E997C5-3148-3A6D-640F-342710E40B2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39" y="3611337"/>
            <a:ext cx="1904995" cy="393652"/>
          </a:xfrm>
          <a:prstGeom prst="rect">
            <a:avLst/>
          </a:prstGeom>
        </p:spPr>
      </p:pic>
      <p:pic>
        <p:nvPicPr>
          <p:cNvPr id="36" name="Picture 35" descr="A blue sign with white text&#10;&#10;Description automatically generated">
            <a:extLst>
              <a:ext uri="{FF2B5EF4-FFF2-40B4-BE49-F238E27FC236}">
                <a16:creationId xmlns:a16="http://schemas.microsoft.com/office/drawing/2014/main" id="{255A58B6-4280-80AE-69A3-C96D664BCCF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158" y="5818257"/>
            <a:ext cx="1138313" cy="517755"/>
          </a:xfrm>
          <a:prstGeom prst="rect">
            <a:avLst/>
          </a:prstGeom>
        </p:spPr>
      </p:pic>
      <p:pic>
        <p:nvPicPr>
          <p:cNvPr id="38" name="Picture 3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606A375-FB69-6334-A2E9-BF357FC6C576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54" y="4891042"/>
            <a:ext cx="1593153" cy="927215"/>
          </a:xfrm>
          <a:prstGeom prst="rect">
            <a:avLst/>
          </a:prstGeom>
        </p:spPr>
      </p:pic>
      <p:pic>
        <p:nvPicPr>
          <p:cNvPr id="39" name="Picture 38" descr="A close-up of a logo&#10;&#10;Description automatically generated">
            <a:extLst>
              <a:ext uri="{FF2B5EF4-FFF2-40B4-BE49-F238E27FC236}">
                <a16:creationId xmlns:a16="http://schemas.microsoft.com/office/drawing/2014/main" id="{64CBC15D-D9C6-D258-6D06-34328DF51AF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59" y="3920586"/>
            <a:ext cx="2296891" cy="650144"/>
          </a:xfrm>
          <a:prstGeom prst="rect">
            <a:avLst/>
          </a:prstGeom>
        </p:spPr>
      </p:pic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0F28F126-8172-DA74-237E-4C47432751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891F8950-BA7E-7233-2B6A-CC73C5B24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75" y="2499287"/>
            <a:ext cx="1213460" cy="122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751;p4">
            <a:extLst>
              <a:ext uri="{FF2B5EF4-FFF2-40B4-BE49-F238E27FC236}">
                <a16:creationId xmlns:a16="http://schemas.microsoft.com/office/drawing/2014/main" id="{9A4A1424-F18A-1EA1-BDF7-2DB1988DC7CC}"/>
              </a:ext>
            </a:extLst>
          </p:cNvPr>
          <p:cNvGrpSpPr/>
          <p:nvPr/>
        </p:nvGrpSpPr>
        <p:grpSpPr>
          <a:xfrm>
            <a:off x="422299" y="297527"/>
            <a:ext cx="11347402" cy="1875812"/>
            <a:chOff x="0" y="-19050"/>
            <a:chExt cx="4482924" cy="1064700"/>
          </a:xfrm>
        </p:grpSpPr>
        <p:sp>
          <p:nvSpPr>
            <p:cNvPr id="3" name="Google Shape;752;p4">
              <a:extLst>
                <a:ext uri="{FF2B5EF4-FFF2-40B4-BE49-F238E27FC236}">
                  <a16:creationId xmlns:a16="http://schemas.microsoft.com/office/drawing/2014/main" id="{CB8A12DA-1BDD-2D28-B9B7-AC7AD3CB90FB}"/>
                </a:ext>
              </a:extLst>
            </p:cNvPr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 extrusionOk="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001D4E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753;p4">
              <a:extLst>
                <a:ext uri="{FF2B5EF4-FFF2-40B4-BE49-F238E27FC236}">
                  <a16:creationId xmlns:a16="http://schemas.microsoft.com/office/drawing/2014/main" id="{90E60AE1-64BE-FDF7-C0BF-54B77969A192}"/>
                </a:ext>
              </a:extLst>
            </p:cNvPr>
            <p:cNvSpPr txBox="1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  <a:solidFill>
              <a:srgbClr val="2F6ED9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Picture 4" descr="An aerial view of a city&#10;&#10;Description automatically generated">
            <a:extLst>
              <a:ext uri="{FF2B5EF4-FFF2-40B4-BE49-F238E27FC236}">
                <a16:creationId xmlns:a16="http://schemas.microsoft.com/office/drawing/2014/main" id="{B9C66EA6-F186-6D5C-BF33-0F593A0DADD8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5000"/>
          </a:blip>
          <a:srcRect t="32112" b="27782"/>
          <a:stretch/>
        </p:blipFill>
        <p:spPr>
          <a:xfrm>
            <a:off x="422299" y="285111"/>
            <a:ext cx="11347402" cy="1896502"/>
          </a:xfrm>
          <a:prstGeom prst="rect">
            <a:avLst/>
          </a:prstGeom>
        </p:spPr>
      </p:pic>
      <p:sp>
        <p:nvSpPr>
          <p:cNvPr id="6" name="Google Shape;407;p3">
            <a:extLst>
              <a:ext uri="{FF2B5EF4-FFF2-40B4-BE49-F238E27FC236}">
                <a16:creationId xmlns:a16="http://schemas.microsoft.com/office/drawing/2014/main" id="{C3EB1EEE-8F56-9DF1-9F4E-4721F801C628}"/>
              </a:ext>
            </a:extLst>
          </p:cNvPr>
          <p:cNvSpPr txBox="1"/>
          <p:nvPr/>
        </p:nvSpPr>
        <p:spPr>
          <a:xfrm>
            <a:off x="1553125" y="501731"/>
            <a:ext cx="9042811" cy="157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6000"/>
              </a:lnSpc>
            </a:pPr>
            <a:r>
              <a:rPr lang="en-US" sz="5334" b="1" dirty="0">
                <a:solidFill>
                  <a:srgbClr val="F2F1EE"/>
                </a:solidFill>
                <a:latin typeface="Montserrat"/>
                <a:sym typeface="Montserrat"/>
              </a:rPr>
              <a:t>ILLINOIS ECOSYSTEM PARTNERS</a:t>
            </a:r>
            <a:endParaRPr sz="933" dirty="0"/>
          </a:p>
        </p:txBody>
      </p:sp>
    </p:spTree>
    <p:extLst>
      <p:ext uri="{BB962C8B-B14F-4D97-AF65-F5344CB8AC3E}">
        <p14:creationId xmlns:p14="http://schemas.microsoft.com/office/powerpoint/2010/main" val="1810314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"/>
          <p:cNvSpPr txBox="1"/>
          <p:nvPr/>
        </p:nvSpPr>
        <p:spPr>
          <a:xfrm>
            <a:off x="1263411" y="2857057"/>
            <a:ext cx="966520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10"/>
              </a:lnSpc>
            </a:pPr>
            <a:r>
              <a:rPr lang="en-US" sz="2400" dirty="0">
                <a:solidFill>
                  <a:srgbClr val="001D4E"/>
                </a:solidFill>
                <a:latin typeface="Montserrat"/>
                <a:ea typeface="Montserrat"/>
                <a:cs typeface="Montserrat"/>
                <a:sym typeface="Montserrat"/>
              </a:rPr>
              <a:t>Quantum computing has the potential to </a:t>
            </a:r>
            <a:r>
              <a:rPr lang="en-US" sz="2400" b="1" dirty="0">
                <a:solidFill>
                  <a:srgbClr val="001D4E"/>
                </a:solidFill>
                <a:latin typeface="Montserrat"/>
                <a:ea typeface="Montserrat"/>
                <a:cs typeface="Montserrat"/>
                <a:sym typeface="Montserrat"/>
              </a:rPr>
              <a:t>tackle many of the biggest challenges </a:t>
            </a:r>
            <a:r>
              <a:rPr lang="en-US" sz="2400" dirty="0">
                <a:solidFill>
                  <a:srgbClr val="001D4E"/>
                </a:solidFill>
                <a:latin typeface="Montserrat"/>
                <a:ea typeface="Montserrat"/>
                <a:cs typeface="Montserrat"/>
                <a:sym typeface="Montserrat"/>
              </a:rPr>
              <a:t>across many industries: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09" name="Google Shape;409;p3"/>
          <p:cNvGrpSpPr/>
          <p:nvPr/>
        </p:nvGrpSpPr>
        <p:grpSpPr>
          <a:xfrm>
            <a:off x="1462462" y="4229168"/>
            <a:ext cx="3839398" cy="502638"/>
            <a:chOff x="0" y="-66675"/>
            <a:chExt cx="7678796" cy="1005277"/>
          </a:xfrm>
        </p:grpSpPr>
        <p:grpSp>
          <p:nvGrpSpPr>
            <p:cNvPr id="410" name="Google Shape;410;p3"/>
            <p:cNvGrpSpPr/>
            <p:nvPr/>
          </p:nvGrpSpPr>
          <p:grpSpPr>
            <a:xfrm>
              <a:off x="0" y="99484"/>
              <a:ext cx="531567" cy="508000"/>
              <a:chOff x="0" y="0"/>
              <a:chExt cx="425253" cy="406400"/>
            </a:xfrm>
          </p:grpSpPr>
          <p:sp>
            <p:nvSpPr>
              <p:cNvPr id="411" name="Google Shape;411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D4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12" name="Google Shape;412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algn="ctr">
                  <a:lnSpc>
                    <a:spcPct val="826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3" name="Google Shape;413;p3"/>
            <p:cNvGrpSpPr/>
            <p:nvPr/>
          </p:nvGrpSpPr>
          <p:grpSpPr>
            <a:xfrm>
              <a:off x="233754" y="99484"/>
              <a:ext cx="531567" cy="508000"/>
              <a:chOff x="0" y="0"/>
              <a:chExt cx="425253" cy="406400"/>
            </a:xfrm>
          </p:grpSpPr>
          <p:sp>
            <p:nvSpPr>
              <p:cNvPr id="414" name="Google Shape;414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15" name="Google Shape;415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algn="ctr">
                  <a:lnSpc>
                    <a:spcPct val="826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6" name="Google Shape;416;p3"/>
            <p:cNvSpPr txBox="1"/>
            <p:nvPr/>
          </p:nvSpPr>
          <p:spPr>
            <a:xfrm>
              <a:off x="1149896" y="-66675"/>
              <a:ext cx="6528900" cy="1005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11"/>
                </a:lnSpc>
              </a:pPr>
              <a:r>
                <a:rPr lang="en-US" sz="2333">
                  <a:solidFill>
                    <a:srgbClr val="001D4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health care</a:t>
              </a:r>
              <a:endParaRPr sz="933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17" name="Google Shape;417;p3"/>
          <p:cNvGrpSpPr/>
          <p:nvPr/>
        </p:nvGrpSpPr>
        <p:grpSpPr>
          <a:xfrm>
            <a:off x="1462462" y="4874752"/>
            <a:ext cx="3839398" cy="502638"/>
            <a:chOff x="0" y="-66675"/>
            <a:chExt cx="7678796" cy="1005277"/>
          </a:xfrm>
        </p:grpSpPr>
        <p:grpSp>
          <p:nvGrpSpPr>
            <p:cNvPr id="418" name="Google Shape;418;p3"/>
            <p:cNvGrpSpPr/>
            <p:nvPr/>
          </p:nvGrpSpPr>
          <p:grpSpPr>
            <a:xfrm>
              <a:off x="0" y="99484"/>
              <a:ext cx="531567" cy="508000"/>
              <a:chOff x="0" y="0"/>
              <a:chExt cx="425253" cy="406400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D4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20" name="Google Shape;420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algn="ctr">
                  <a:lnSpc>
                    <a:spcPct val="826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233754" y="99484"/>
              <a:ext cx="531567" cy="508000"/>
              <a:chOff x="0" y="0"/>
              <a:chExt cx="425253" cy="406400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23" name="Google Shape;423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algn="ctr">
                  <a:lnSpc>
                    <a:spcPct val="826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4" name="Google Shape;424;p3"/>
            <p:cNvSpPr txBox="1"/>
            <p:nvPr/>
          </p:nvSpPr>
          <p:spPr>
            <a:xfrm>
              <a:off x="1149896" y="-66675"/>
              <a:ext cx="6528900" cy="1005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11"/>
                </a:lnSpc>
              </a:pPr>
              <a:r>
                <a:rPr lang="en-US" sz="2333">
                  <a:solidFill>
                    <a:srgbClr val="001D4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energy</a:t>
              </a:r>
              <a:endParaRPr sz="933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25" name="Google Shape;425;p3"/>
          <p:cNvGrpSpPr/>
          <p:nvPr/>
        </p:nvGrpSpPr>
        <p:grpSpPr>
          <a:xfrm>
            <a:off x="4129960" y="4229168"/>
            <a:ext cx="3839398" cy="502638"/>
            <a:chOff x="0" y="-66675"/>
            <a:chExt cx="7678796" cy="1005277"/>
          </a:xfrm>
        </p:grpSpPr>
        <p:grpSp>
          <p:nvGrpSpPr>
            <p:cNvPr id="426" name="Google Shape;426;p3"/>
            <p:cNvGrpSpPr/>
            <p:nvPr/>
          </p:nvGrpSpPr>
          <p:grpSpPr>
            <a:xfrm>
              <a:off x="0" y="99484"/>
              <a:ext cx="531567" cy="508000"/>
              <a:chOff x="0" y="0"/>
              <a:chExt cx="425253" cy="406400"/>
            </a:xfrm>
          </p:grpSpPr>
          <p:sp>
            <p:nvSpPr>
              <p:cNvPr id="427" name="Google Shape;427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D4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28" name="Google Shape;428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algn="ctr">
                  <a:lnSpc>
                    <a:spcPct val="826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9" name="Google Shape;429;p3"/>
            <p:cNvGrpSpPr/>
            <p:nvPr/>
          </p:nvGrpSpPr>
          <p:grpSpPr>
            <a:xfrm>
              <a:off x="233754" y="99484"/>
              <a:ext cx="531567" cy="508000"/>
              <a:chOff x="0" y="0"/>
              <a:chExt cx="425253" cy="406400"/>
            </a:xfrm>
          </p:grpSpPr>
          <p:sp>
            <p:nvSpPr>
              <p:cNvPr id="430" name="Google Shape;430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31" name="Google Shape;431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algn="ctr">
                  <a:lnSpc>
                    <a:spcPct val="826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2" name="Google Shape;432;p3"/>
            <p:cNvSpPr txBox="1"/>
            <p:nvPr/>
          </p:nvSpPr>
          <p:spPr>
            <a:xfrm>
              <a:off x="1149896" y="-66675"/>
              <a:ext cx="6528900" cy="1005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11"/>
                </a:lnSpc>
              </a:pPr>
              <a:r>
                <a:rPr lang="en-US" sz="2333" dirty="0">
                  <a:solidFill>
                    <a:srgbClr val="001D4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transportation</a:t>
              </a:r>
              <a:endParaRPr sz="933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33" name="Google Shape;433;p3"/>
          <p:cNvGrpSpPr/>
          <p:nvPr/>
        </p:nvGrpSpPr>
        <p:grpSpPr>
          <a:xfrm>
            <a:off x="4129960" y="4874752"/>
            <a:ext cx="3839398" cy="502638"/>
            <a:chOff x="0" y="-66675"/>
            <a:chExt cx="7678796" cy="1005277"/>
          </a:xfrm>
        </p:grpSpPr>
        <p:grpSp>
          <p:nvGrpSpPr>
            <p:cNvPr id="434" name="Google Shape;434;p3"/>
            <p:cNvGrpSpPr/>
            <p:nvPr/>
          </p:nvGrpSpPr>
          <p:grpSpPr>
            <a:xfrm>
              <a:off x="0" y="99484"/>
              <a:ext cx="531567" cy="508000"/>
              <a:chOff x="0" y="0"/>
              <a:chExt cx="425253" cy="406400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D4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36" name="Google Shape;436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algn="ctr">
                  <a:lnSpc>
                    <a:spcPct val="826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7" name="Google Shape;437;p3"/>
            <p:cNvGrpSpPr/>
            <p:nvPr/>
          </p:nvGrpSpPr>
          <p:grpSpPr>
            <a:xfrm>
              <a:off x="233754" y="99484"/>
              <a:ext cx="531567" cy="508000"/>
              <a:chOff x="0" y="0"/>
              <a:chExt cx="425253" cy="406400"/>
            </a:xfrm>
          </p:grpSpPr>
          <p:sp>
            <p:nvSpPr>
              <p:cNvPr id="438" name="Google Shape;438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39" name="Google Shape;439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algn="ctr">
                  <a:lnSpc>
                    <a:spcPct val="826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0" name="Google Shape;440;p3"/>
            <p:cNvSpPr txBox="1"/>
            <p:nvPr/>
          </p:nvSpPr>
          <p:spPr>
            <a:xfrm>
              <a:off x="1149896" y="-66675"/>
              <a:ext cx="6528900" cy="1005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11"/>
                </a:lnSpc>
              </a:pPr>
              <a:r>
                <a:rPr lang="en-US" sz="2333">
                  <a:solidFill>
                    <a:srgbClr val="001D4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financial services</a:t>
              </a:r>
              <a:endParaRPr sz="933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41" name="Google Shape;441;p3"/>
          <p:cNvGrpSpPr/>
          <p:nvPr/>
        </p:nvGrpSpPr>
        <p:grpSpPr>
          <a:xfrm>
            <a:off x="7666876" y="4229168"/>
            <a:ext cx="3839398" cy="502638"/>
            <a:chOff x="0" y="-66675"/>
            <a:chExt cx="7678796" cy="1005277"/>
          </a:xfrm>
        </p:grpSpPr>
        <p:grpSp>
          <p:nvGrpSpPr>
            <p:cNvPr id="442" name="Google Shape;442;p3"/>
            <p:cNvGrpSpPr/>
            <p:nvPr/>
          </p:nvGrpSpPr>
          <p:grpSpPr>
            <a:xfrm>
              <a:off x="0" y="99484"/>
              <a:ext cx="531567" cy="508000"/>
              <a:chOff x="0" y="0"/>
              <a:chExt cx="425253" cy="406400"/>
            </a:xfrm>
          </p:grpSpPr>
          <p:sp>
            <p:nvSpPr>
              <p:cNvPr id="443" name="Google Shape;443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D4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44" name="Google Shape;444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algn="ctr">
                  <a:lnSpc>
                    <a:spcPct val="826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5" name="Google Shape;445;p3"/>
            <p:cNvGrpSpPr/>
            <p:nvPr/>
          </p:nvGrpSpPr>
          <p:grpSpPr>
            <a:xfrm>
              <a:off x="233754" y="99484"/>
              <a:ext cx="531567" cy="508000"/>
              <a:chOff x="0" y="0"/>
              <a:chExt cx="425253" cy="406400"/>
            </a:xfrm>
          </p:grpSpPr>
          <p:sp>
            <p:nvSpPr>
              <p:cNvPr id="446" name="Google Shape;446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47" name="Google Shape;447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algn="ctr">
                  <a:lnSpc>
                    <a:spcPct val="826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8" name="Google Shape;448;p3"/>
            <p:cNvSpPr txBox="1"/>
            <p:nvPr/>
          </p:nvSpPr>
          <p:spPr>
            <a:xfrm>
              <a:off x="1149896" y="-66675"/>
              <a:ext cx="6528900" cy="1005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11"/>
                </a:lnSpc>
              </a:pPr>
              <a:r>
                <a:rPr lang="en-US" sz="2333">
                  <a:solidFill>
                    <a:srgbClr val="001D4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agriculture</a:t>
              </a:r>
              <a:endParaRPr sz="933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49" name="Google Shape;449;p3"/>
          <p:cNvGrpSpPr/>
          <p:nvPr/>
        </p:nvGrpSpPr>
        <p:grpSpPr>
          <a:xfrm>
            <a:off x="7666876" y="4874752"/>
            <a:ext cx="3839398" cy="502638"/>
            <a:chOff x="0" y="-66675"/>
            <a:chExt cx="7678796" cy="1005277"/>
          </a:xfrm>
        </p:grpSpPr>
        <p:grpSp>
          <p:nvGrpSpPr>
            <p:cNvPr id="450" name="Google Shape;450;p3"/>
            <p:cNvGrpSpPr/>
            <p:nvPr/>
          </p:nvGrpSpPr>
          <p:grpSpPr>
            <a:xfrm>
              <a:off x="0" y="99484"/>
              <a:ext cx="531567" cy="508000"/>
              <a:chOff x="0" y="0"/>
              <a:chExt cx="425253" cy="406400"/>
            </a:xfrm>
          </p:grpSpPr>
          <p:sp>
            <p:nvSpPr>
              <p:cNvPr id="451" name="Google Shape;451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D4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52" name="Google Shape;452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algn="ctr">
                  <a:lnSpc>
                    <a:spcPct val="826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3" name="Google Shape;453;p3"/>
            <p:cNvGrpSpPr/>
            <p:nvPr/>
          </p:nvGrpSpPr>
          <p:grpSpPr>
            <a:xfrm>
              <a:off x="233754" y="99484"/>
              <a:ext cx="531567" cy="508000"/>
              <a:chOff x="0" y="0"/>
              <a:chExt cx="425253" cy="406400"/>
            </a:xfrm>
          </p:grpSpPr>
          <p:sp>
            <p:nvSpPr>
              <p:cNvPr id="454" name="Google Shape;454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55" name="Google Shape;455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algn="ctr">
                  <a:lnSpc>
                    <a:spcPct val="82611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6" name="Google Shape;456;p3"/>
            <p:cNvSpPr txBox="1"/>
            <p:nvPr/>
          </p:nvSpPr>
          <p:spPr>
            <a:xfrm>
              <a:off x="1149896" y="-66675"/>
              <a:ext cx="6528900" cy="1005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11"/>
                </a:lnSpc>
              </a:pPr>
              <a:r>
                <a:rPr lang="en-US" sz="2333">
                  <a:solidFill>
                    <a:srgbClr val="001D4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national security</a:t>
              </a:r>
              <a:endParaRPr sz="933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57" name="Google Shape;457;p3"/>
          <p:cNvSpPr txBox="1"/>
          <p:nvPr/>
        </p:nvSpPr>
        <p:spPr>
          <a:xfrm>
            <a:off x="1263411" y="5593253"/>
            <a:ext cx="10751251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0"/>
              </a:lnSpc>
            </a:pPr>
            <a:r>
              <a:rPr lang="en-US" sz="2400" dirty="0">
                <a:solidFill>
                  <a:srgbClr val="001D4E"/>
                </a:solidFill>
                <a:latin typeface="Montserrat"/>
                <a:ea typeface="Montserrat"/>
                <a:cs typeface="Montserrat"/>
                <a:sym typeface="Montserrat"/>
              </a:rPr>
              <a:t>...but it must be proven…and to be proven it must be scaled up.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58" name="Google Shape;458;p3"/>
          <p:cNvGrpSpPr/>
          <p:nvPr/>
        </p:nvGrpSpPr>
        <p:grpSpPr>
          <a:xfrm rot="5400000">
            <a:off x="-3424049" y="3286002"/>
            <a:ext cx="6996047" cy="147949"/>
            <a:chOff x="0" y="0"/>
            <a:chExt cx="13992094" cy="295897"/>
          </a:xfrm>
        </p:grpSpPr>
        <p:grpSp>
          <p:nvGrpSpPr>
            <p:cNvPr id="459" name="Google Shape;459;p3"/>
            <p:cNvGrpSpPr/>
            <p:nvPr/>
          </p:nvGrpSpPr>
          <p:grpSpPr>
            <a:xfrm>
              <a:off x="0" y="0"/>
              <a:ext cx="309624" cy="295897"/>
              <a:chOff x="0" y="0"/>
              <a:chExt cx="425253" cy="406400"/>
            </a:xfrm>
          </p:grpSpPr>
          <p:sp>
            <p:nvSpPr>
              <p:cNvPr id="460" name="Google Shape;460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61" name="Google Shape;461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2" name="Google Shape;462;p3"/>
            <p:cNvGrpSpPr/>
            <p:nvPr/>
          </p:nvGrpSpPr>
          <p:grpSpPr>
            <a:xfrm>
              <a:off x="136155" y="0"/>
              <a:ext cx="309624" cy="295897"/>
              <a:chOff x="0" y="0"/>
              <a:chExt cx="425253" cy="406400"/>
            </a:xfrm>
          </p:grpSpPr>
          <p:sp>
            <p:nvSpPr>
              <p:cNvPr id="463" name="Google Shape;463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64" name="Google Shape;464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5" name="Google Shape;465;p3"/>
            <p:cNvGrpSpPr/>
            <p:nvPr/>
          </p:nvGrpSpPr>
          <p:grpSpPr>
            <a:xfrm>
              <a:off x="290965" y="0"/>
              <a:ext cx="309624" cy="295897"/>
              <a:chOff x="0" y="0"/>
              <a:chExt cx="425253" cy="406400"/>
            </a:xfrm>
          </p:grpSpPr>
          <p:sp>
            <p:nvSpPr>
              <p:cNvPr id="466" name="Google Shape;466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67" name="Google Shape;467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8" name="Google Shape;468;p3"/>
            <p:cNvGrpSpPr/>
            <p:nvPr/>
          </p:nvGrpSpPr>
          <p:grpSpPr>
            <a:xfrm>
              <a:off x="427121" y="0"/>
              <a:ext cx="309624" cy="295897"/>
              <a:chOff x="0" y="0"/>
              <a:chExt cx="425253" cy="406400"/>
            </a:xfrm>
          </p:grpSpPr>
          <p:sp>
            <p:nvSpPr>
              <p:cNvPr id="469" name="Google Shape;469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70" name="Google Shape;470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1" name="Google Shape;471;p3"/>
            <p:cNvGrpSpPr/>
            <p:nvPr/>
          </p:nvGrpSpPr>
          <p:grpSpPr>
            <a:xfrm>
              <a:off x="576999" y="0"/>
              <a:ext cx="309624" cy="295897"/>
              <a:chOff x="0" y="0"/>
              <a:chExt cx="425253" cy="406400"/>
            </a:xfrm>
          </p:grpSpPr>
          <p:sp>
            <p:nvSpPr>
              <p:cNvPr id="472" name="Google Shape;472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73" name="Google Shape;473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4" name="Google Shape;474;p3"/>
            <p:cNvGrpSpPr/>
            <p:nvPr/>
          </p:nvGrpSpPr>
          <p:grpSpPr>
            <a:xfrm>
              <a:off x="713154" y="0"/>
              <a:ext cx="309624" cy="295897"/>
              <a:chOff x="0" y="0"/>
              <a:chExt cx="425253" cy="406400"/>
            </a:xfrm>
          </p:grpSpPr>
          <p:sp>
            <p:nvSpPr>
              <p:cNvPr id="475" name="Google Shape;475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76" name="Google Shape;476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7" name="Google Shape;477;p3"/>
            <p:cNvGrpSpPr/>
            <p:nvPr/>
          </p:nvGrpSpPr>
          <p:grpSpPr>
            <a:xfrm>
              <a:off x="867964" y="0"/>
              <a:ext cx="309624" cy="295897"/>
              <a:chOff x="0" y="0"/>
              <a:chExt cx="425253" cy="406400"/>
            </a:xfrm>
          </p:grpSpPr>
          <p:sp>
            <p:nvSpPr>
              <p:cNvPr id="478" name="Google Shape;478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79" name="Google Shape;479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0" name="Google Shape;480;p3"/>
            <p:cNvGrpSpPr/>
            <p:nvPr/>
          </p:nvGrpSpPr>
          <p:grpSpPr>
            <a:xfrm>
              <a:off x="1004119" y="0"/>
              <a:ext cx="309624" cy="295897"/>
              <a:chOff x="0" y="0"/>
              <a:chExt cx="425253" cy="406400"/>
            </a:xfrm>
          </p:grpSpPr>
          <p:sp>
            <p:nvSpPr>
              <p:cNvPr id="481" name="Google Shape;481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82" name="Google Shape;482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3" name="Google Shape;483;p3"/>
            <p:cNvGrpSpPr/>
            <p:nvPr/>
          </p:nvGrpSpPr>
          <p:grpSpPr>
            <a:xfrm>
              <a:off x="1152941" y="0"/>
              <a:ext cx="309624" cy="295897"/>
              <a:chOff x="0" y="0"/>
              <a:chExt cx="425253" cy="406400"/>
            </a:xfrm>
          </p:grpSpPr>
          <p:sp>
            <p:nvSpPr>
              <p:cNvPr id="484" name="Google Shape;484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85" name="Google Shape;485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6" name="Google Shape;486;p3"/>
            <p:cNvGrpSpPr/>
            <p:nvPr/>
          </p:nvGrpSpPr>
          <p:grpSpPr>
            <a:xfrm>
              <a:off x="1289096" y="0"/>
              <a:ext cx="309624" cy="295897"/>
              <a:chOff x="0" y="0"/>
              <a:chExt cx="425253" cy="406400"/>
            </a:xfrm>
          </p:grpSpPr>
          <p:sp>
            <p:nvSpPr>
              <p:cNvPr id="487" name="Google Shape;487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88" name="Google Shape;488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9" name="Google Shape;489;p3"/>
            <p:cNvGrpSpPr/>
            <p:nvPr/>
          </p:nvGrpSpPr>
          <p:grpSpPr>
            <a:xfrm>
              <a:off x="1443906" y="0"/>
              <a:ext cx="309624" cy="295897"/>
              <a:chOff x="0" y="0"/>
              <a:chExt cx="425253" cy="406400"/>
            </a:xfrm>
          </p:grpSpPr>
          <p:sp>
            <p:nvSpPr>
              <p:cNvPr id="490" name="Google Shape;490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91" name="Google Shape;491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2" name="Google Shape;492;p3"/>
            <p:cNvGrpSpPr/>
            <p:nvPr/>
          </p:nvGrpSpPr>
          <p:grpSpPr>
            <a:xfrm>
              <a:off x="1580062" y="0"/>
              <a:ext cx="309624" cy="295897"/>
              <a:chOff x="0" y="0"/>
              <a:chExt cx="425253" cy="406400"/>
            </a:xfrm>
          </p:grpSpPr>
          <p:sp>
            <p:nvSpPr>
              <p:cNvPr id="493" name="Google Shape;493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94" name="Google Shape;494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5" name="Google Shape;495;p3"/>
            <p:cNvGrpSpPr/>
            <p:nvPr/>
          </p:nvGrpSpPr>
          <p:grpSpPr>
            <a:xfrm>
              <a:off x="1729940" y="0"/>
              <a:ext cx="309624" cy="295897"/>
              <a:chOff x="0" y="0"/>
              <a:chExt cx="425253" cy="406400"/>
            </a:xfrm>
          </p:grpSpPr>
          <p:sp>
            <p:nvSpPr>
              <p:cNvPr id="496" name="Google Shape;496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497" name="Google Shape;497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8" name="Google Shape;498;p3"/>
            <p:cNvGrpSpPr/>
            <p:nvPr/>
          </p:nvGrpSpPr>
          <p:grpSpPr>
            <a:xfrm>
              <a:off x="1866095" y="0"/>
              <a:ext cx="309624" cy="295897"/>
              <a:chOff x="0" y="0"/>
              <a:chExt cx="425253" cy="406400"/>
            </a:xfrm>
          </p:grpSpPr>
          <p:sp>
            <p:nvSpPr>
              <p:cNvPr id="499" name="Google Shape;499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00" name="Google Shape;500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1" name="Google Shape;501;p3"/>
            <p:cNvGrpSpPr/>
            <p:nvPr/>
          </p:nvGrpSpPr>
          <p:grpSpPr>
            <a:xfrm>
              <a:off x="2020905" y="0"/>
              <a:ext cx="309624" cy="295897"/>
              <a:chOff x="0" y="0"/>
              <a:chExt cx="425253" cy="406400"/>
            </a:xfrm>
          </p:grpSpPr>
          <p:sp>
            <p:nvSpPr>
              <p:cNvPr id="502" name="Google Shape;502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03" name="Google Shape;503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4" name="Google Shape;504;p3"/>
            <p:cNvGrpSpPr/>
            <p:nvPr/>
          </p:nvGrpSpPr>
          <p:grpSpPr>
            <a:xfrm>
              <a:off x="2157060" y="0"/>
              <a:ext cx="309624" cy="295897"/>
              <a:chOff x="0" y="0"/>
              <a:chExt cx="425253" cy="406400"/>
            </a:xfrm>
          </p:grpSpPr>
          <p:sp>
            <p:nvSpPr>
              <p:cNvPr id="505" name="Google Shape;505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06" name="Google Shape;506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7" name="Google Shape;507;p3"/>
            <p:cNvGrpSpPr/>
            <p:nvPr/>
          </p:nvGrpSpPr>
          <p:grpSpPr>
            <a:xfrm>
              <a:off x="2307995" y="0"/>
              <a:ext cx="309624" cy="295897"/>
              <a:chOff x="0" y="0"/>
              <a:chExt cx="425253" cy="406400"/>
            </a:xfrm>
          </p:grpSpPr>
          <p:sp>
            <p:nvSpPr>
              <p:cNvPr id="508" name="Google Shape;508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09" name="Google Shape;509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0" name="Google Shape;510;p3"/>
            <p:cNvGrpSpPr/>
            <p:nvPr/>
          </p:nvGrpSpPr>
          <p:grpSpPr>
            <a:xfrm>
              <a:off x="2444151" y="0"/>
              <a:ext cx="309624" cy="295897"/>
              <a:chOff x="0" y="0"/>
              <a:chExt cx="425253" cy="406400"/>
            </a:xfrm>
          </p:grpSpPr>
          <p:sp>
            <p:nvSpPr>
              <p:cNvPr id="511" name="Google Shape;511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12" name="Google Shape;512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3" name="Google Shape;513;p3"/>
            <p:cNvGrpSpPr/>
            <p:nvPr/>
          </p:nvGrpSpPr>
          <p:grpSpPr>
            <a:xfrm>
              <a:off x="2598961" y="0"/>
              <a:ext cx="309624" cy="295897"/>
              <a:chOff x="0" y="0"/>
              <a:chExt cx="425253" cy="406400"/>
            </a:xfrm>
          </p:grpSpPr>
          <p:sp>
            <p:nvSpPr>
              <p:cNvPr id="514" name="Google Shape;514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15" name="Google Shape;515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6" name="Google Shape;516;p3"/>
            <p:cNvGrpSpPr/>
            <p:nvPr/>
          </p:nvGrpSpPr>
          <p:grpSpPr>
            <a:xfrm>
              <a:off x="2735116" y="0"/>
              <a:ext cx="309624" cy="295897"/>
              <a:chOff x="0" y="0"/>
              <a:chExt cx="425253" cy="406400"/>
            </a:xfrm>
          </p:grpSpPr>
          <p:sp>
            <p:nvSpPr>
              <p:cNvPr id="517" name="Google Shape;517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18" name="Google Shape;518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9" name="Google Shape;519;p3"/>
            <p:cNvGrpSpPr/>
            <p:nvPr/>
          </p:nvGrpSpPr>
          <p:grpSpPr>
            <a:xfrm>
              <a:off x="2884994" y="0"/>
              <a:ext cx="309624" cy="295897"/>
              <a:chOff x="0" y="0"/>
              <a:chExt cx="425253" cy="406400"/>
            </a:xfrm>
          </p:grpSpPr>
          <p:sp>
            <p:nvSpPr>
              <p:cNvPr id="520" name="Google Shape;520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21" name="Google Shape;521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2" name="Google Shape;522;p3"/>
            <p:cNvGrpSpPr/>
            <p:nvPr/>
          </p:nvGrpSpPr>
          <p:grpSpPr>
            <a:xfrm>
              <a:off x="3021150" y="0"/>
              <a:ext cx="309624" cy="295897"/>
              <a:chOff x="0" y="0"/>
              <a:chExt cx="425253" cy="406400"/>
            </a:xfrm>
          </p:grpSpPr>
          <p:sp>
            <p:nvSpPr>
              <p:cNvPr id="523" name="Google Shape;523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24" name="Google Shape;524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5" name="Google Shape;525;p3"/>
            <p:cNvGrpSpPr/>
            <p:nvPr/>
          </p:nvGrpSpPr>
          <p:grpSpPr>
            <a:xfrm>
              <a:off x="3175960" y="0"/>
              <a:ext cx="309624" cy="295897"/>
              <a:chOff x="0" y="0"/>
              <a:chExt cx="425253" cy="406400"/>
            </a:xfrm>
          </p:grpSpPr>
          <p:sp>
            <p:nvSpPr>
              <p:cNvPr id="526" name="Google Shape;526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27" name="Google Shape;527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8" name="Google Shape;528;p3"/>
            <p:cNvGrpSpPr/>
            <p:nvPr/>
          </p:nvGrpSpPr>
          <p:grpSpPr>
            <a:xfrm>
              <a:off x="3312115" y="0"/>
              <a:ext cx="309624" cy="295897"/>
              <a:chOff x="0" y="0"/>
              <a:chExt cx="425253" cy="406400"/>
            </a:xfrm>
          </p:grpSpPr>
          <p:sp>
            <p:nvSpPr>
              <p:cNvPr id="529" name="Google Shape;529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30" name="Google Shape;530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1" name="Google Shape;531;p3"/>
            <p:cNvGrpSpPr/>
            <p:nvPr/>
          </p:nvGrpSpPr>
          <p:grpSpPr>
            <a:xfrm>
              <a:off x="3460936" y="0"/>
              <a:ext cx="309624" cy="295897"/>
              <a:chOff x="0" y="0"/>
              <a:chExt cx="425253" cy="406400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33" name="Google Shape;533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4" name="Google Shape;534;p3"/>
            <p:cNvGrpSpPr/>
            <p:nvPr/>
          </p:nvGrpSpPr>
          <p:grpSpPr>
            <a:xfrm>
              <a:off x="3597092" y="0"/>
              <a:ext cx="309624" cy="295897"/>
              <a:chOff x="0" y="0"/>
              <a:chExt cx="425253" cy="406400"/>
            </a:xfrm>
          </p:grpSpPr>
          <p:sp>
            <p:nvSpPr>
              <p:cNvPr id="535" name="Google Shape;535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36" name="Google Shape;536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" name="Google Shape;537;p3"/>
            <p:cNvGrpSpPr/>
            <p:nvPr/>
          </p:nvGrpSpPr>
          <p:grpSpPr>
            <a:xfrm>
              <a:off x="3751902" y="0"/>
              <a:ext cx="309624" cy="295897"/>
              <a:chOff x="0" y="0"/>
              <a:chExt cx="425253" cy="406400"/>
            </a:xfrm>
          </p:grpSpPr>
          <p:sp>
            <p:nvSpPr>
              <p:cNvPr id="538" name="Google Shape;538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39" name="Google Shape;539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0" name="Google Shape;540;p3"/>
            <p:cNvGrpSpPr/>
            <p:nvPr/>
          </p:nvGrpSpPr>
          <p:grpSpPr>
            <a:xfrm>
              <a:off x="3888057" y="0"/>
              <a:ext cx="309624" cy="295897"/>
              <a:chOff x="0" y="0"/>
              <a:chExt cx="425253" cy="406400"/>
            </a:xfrm>
          </p:grpSpPr>
          <p:sp>
            <p:nvSpPr>
              <p:cNvPr id="541" name="Google Shape;541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42" name="Google Shape;542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3" name="Google Shape;543;p3"/>
            <p:cNvGrpSpPr/>
            <p:nvPr/>
          </p:nvGrpSpPr>
          <p:grpSpPr>
            <a:xfrm>
              <a:off x="4037935" y="0"/>
              <a:ext cx="309624" cy="295897"/>
              <a:chOff x="0" y="0"/>
              <a:chExt cx="425253" cy="406400"/>
            </a:xfrm>
          </p:grpSpPr>
          <p:sp>
            <p:nvSpPr>
              <p:cNvPr id="544" name="Google Shape;544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45" name="Google Shape;545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6" name="Google Shape;546;p3"/>
            <p:cNvGrpSpPr/>
            <p:nvPr/>
          </p:nvGrpSpPr>
          <p:grpSpPr>
            <a:xfrm>
              <a:off x="4174091" y="0"/>
              <a:ext cx="309624" cy="295897"/>
              <a:chOff x="0" y="0"/>
              <a:chExt cx="425253" cy="406400"/>
            </a:xfrm>
          </p:grpSpPr>
          <p:sp>
            <p:nvSpPr>
              <p:cNvPr id="547" name="Google Shape;547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48" name="Google Shape;548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9" name="Google Shape;549;p3"/>
            <p:cNvGrpSpPr/>
            <p:nvPr/>
          </p:nvGrpSpPr>
          <p:grpSpPr>
            <a:xfrm>
              <a:off x="4328900" y="0"/>
              <a:ext cx="309624" cy="295897"/>
              <a:chOff x="0" y="0"/>
              <a:chExt cx="425253" cy="406400"/>
            </a:xfrm>
          </p:grpSpPr>
          <p:sp>
            <p:nvSpPr>
              <p:cNvPr id="550" name="Google Shape;550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51" name="Google Shape;551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2" name="Google Shape;552;p3"/>
            <p:cNvGrpSpPr/>
            <p:nvPr/>
          </p:nvGrpSpPr>
          <p:grpSpPr>
            <a:xfrm>
              <a:off x="4465056" y="0"/>
              <a:ext cx="309624" cy="295897"/>
              <a:chOff x="0" y="0"/>
              <a:chExt cx="425253" cy="406400"/>
            </a:xfrm>
          </p:grpSpPr>
          <p:sp>
            <p:nvSpPr>
              <p:cNvPr id="553" name="Google Shape;553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54" name="Google Shape;554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5" name="Google Shape;555;p3"/>
            <p:cNvGrpSpPr/>
            <p:nvPr/>
          </p:nvGrpSpPr>
          <p:grpSpPr>
            <a:xfrm>
              <a:off x="4617124" y="0"/>
              <a:ext cx="309624" cy="295897"/>
              <a:chOff x="0" y="0"/>
              <a:chExt cx="425253" cy="406400"/>
            </a:xfrm>
          </p:grpSpPr>
          <p:sp>
            <p:nvSpPr>
              <p:cNvPr id="556" name="Google Shape;556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57" name="Google Shape;557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8" name="Google Shape;558;p3"/>
            <p:cNvGrpSpPr/>
            <p:nvPr/>
          </p:nvGrpSpPr>
          <p:grpSpPr>
            <a:xfrm>
              <a:off x="4753279" y="0"/>
              <a:ext cx="309624" cy="295897"/>
              <a:chOff x="0" y="0"/>
              <a:chExt cx="425253" cy="406400"/>
            </a:xfrm>
          </p:grpSpPr>
          <p:sp>
            <p:nvSpPr>
              <p:cNvPr id="559" name="Google Shape;559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60" name="Google Shape;560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1" name="Google Shape;561;p3"/>
            <p:cNvGrpSpPr/>
            <p:nvPr/>
          </p:nvGrpSpPr>
          <p:grpSpPr>
            <a:xfrm>
              <a:off x="4908089" y="0"/>
              <a:ext cx="309624" cy="295897"/>
              <a:chOff x="0" y="0"/>
              <a:chExt cx="425253" cy="406400"/>
            </a:xfrm>
          </p:grpSpPr>
          <p:sp>
            <p:nvSpPr>
              <p:cNvPr id="562" name="Google Shape;562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63" name="Google Shape;563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4" name="Google Shape;564;p3"/>
            <p:cNvGrpSpPr/>
            <p:nvPr/>
          </p:nvGrpSpPr>
          <p:grpSpPr>
            <a:xfrm>
              <a:off x="5044245" y="0"/>
              <a:ext cx="309624" cy="295897"/>
              <a:chOff x="0" y="0"/>
              <a:chExt cx="425253" cy="406400"/>
            </a:xfrm>
          </p:grpSpPr>
          <p:sp>
            <p:nvSpPr>
              <p:cNvPr id="565" name="Google Shape;565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66" name="Google Shape;566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7" name="Google Shape;567;p3"/>
            <p:cNvGrpSpPr/>
            <p:nvPr/>
          </p:nvGrpSpPr>
          <p:grpSpPr>
            <a:xfrm>
              <a:off x="5194123" y="0"/>
              <a:ext cx="309624" cy="295897"/>
              <a:chOff x="0" y="0"/>
              <a:chExt cx="425253" cy="406400"/>
            </a:xfrm>
          </p:grpSpPr>
          <p:sp>
            <p:nvSpPr>
              <p:cNvPr id="568" name="Google Shape;568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69" name="Google Shape;569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0" name="Google Shape;570;p3"/>
            <p:cNvGrpSpPr/>
            <p:nvPr/>
          </p:nvGrpSpPr>
          <p:grpSpPr>
            <a:xfrm>
              <a:off x="5330278" y="0"/>
              <a:ext cx="309624" cy="295897"/>
              <a:chOff x="0" y="0"/>
              <a:chExt cx="425253" cy="406400"/>
            </a:xfrm>
          </p:grpSpPr>
          <p:sp>
            <p:nvSpPr>
              <p:cNvPr id="571" name="Google Shape;571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72" name="Google Shape;572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3" name="Google Shape;573;p3"/>
            <p:cNvGrpSpPr/>
            <p:nvPr/>
          </p:nvGrpSpPr>
          <p:grpSpPr>
            <a:xfrm>
              <a:off x="5485088" y="0"/>
              <a:ext cx="309624" cy="295897"/>
              <a:chOff x="0" y="0"/>
              <a:chExt cx="425253" cy="406400"/>
            </a:xfrm>
          </p:grpSpPr>
          <p:sp>
            <p:nvSpPr>
              <p:cNvPr id="574" name="Google Shape;574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75" name="Google Shape;575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6" name="Google Shape;576;p3"/>
            <p:cNvGrpSpPr/>
            <p:nvPr/>
          </p:nvGrpSpPr>
          <p:grpSpPr>
            <a:xfrm>
              <a:off x="5621243" y="0"/>
              <a:ext cx="309624" cy="295897"/>
              <a:chOff x="0" y="0"/>
              <a:chExt cx="425253" cy="406400"/>
            </a:xfrm>
          </p:grpSpPr>
          <p:sp>
            <p:nvSpPr>
              <p:cNvPr id="577" name="Google Shape;577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78" name="Google Shape;578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9" name="Google Shape;579;p3"/>
            <p:cNvGrpSpPr/>
            <p:nvPr/>
          </p:nvGrpSpPr>
          <p:grpSpPr>
            <a:xfrm>
              <a:off x="5770065" y="0"/>
              <a:ext cx="309624" cy="295897"/>
              <a:chOff x="0" y="0"/>
              <a:chExt cx="425253" cy="406400"/>
            </a:xfrm>
          </p:grpSpPr>
          <p:sp>
            <p:nvSpPr>
              <p:cNvPr id="580" name="Google Shape;580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81" name="Google Shape;581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2" name="Google Shape;582;p3"/>
            <p:cNvGrpSpPr/>
            <p:nvPr/>
          </p:nvGrpSpPr>
          <p:grpSpPr>
            <a:xfrm>
              <a:off x="5906220" y="0"/>
              <a:ext cx="309624" cy="295897"/>
              <a:chOff x="0" y="0"/>
              <a:chExt cx="425253" cy="406400"/>
            </a:xfrm>
          </p:grpSpPr>
          <p:sp>
            <p:nvSpPr>
              <p:cNvPr id="583" name="Google Shape;583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84" name="Google Shape;584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5" name="Google Shape;585;p3"/>
            <p:cNvGrpSpPr/>
            <p:nvPr/>
          </p:nvGrpSpPr>
          <p:grpSpPr>
            <a:xfrm>
              <a:off x="6061030" y="0"/>
              <a:ext cx="309624" cy="295897"/>
              <a:chOff x="0" y="0"/>
              <a:chExt cx="425253" cy="406400"/>
            </a:xfrm>
          </p:grpSpPr>
          <p:sp>
            <p:nvSpPr>
              <p:cNvPr id="586" name="Google Shape;586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87" name="Google Shape;587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8" name="Google Shape;588;p3"/>
            <p:cNvGrpSpPr/>
            <p:nvPr/>
          </p:nvGrpSpPr>
          <p:grpSpPr>
            <a:xfrm>
              <a:off x="6197186" y="0"/>
              <a:ext cx="309624" cy="295897"/>
              <a:chOff x="0" y="0"/>
              <a:chExt cx="425253" cy="406400"/>
            </a:xfrm>
          </p:grpSpPr>
          <p:sp>
            <p:nvSpPr>
              <p:cNvPr id="589" name="Google Shape;589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90" name="Google Shape;590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1" name="Google Shape;591;p3"/>
            <p:cNvGrpSpPr/>
            <p:nvPr/>
          </p:nvGrpSpPr>
          <p:grpSpPr>
            <a:xfrm>
              <a:off x="6347064" y="0"/>
              <a:ext cx="309624" cy="295897"/>
              <a:chOff x="0" y="0"/>
              <a:chExt cx="425253" cy="406400"/>
            </a:xfrm>
          </p:grpSpPr>
          <p:sp>
            <p:nvSpPr>
              <p:cNvPr id="592" name="Google Shape;592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93" name="Google Shape;593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4" name="Google Shape;594;p3"/>
            <p:cNvGrpSpPr/>
            <p:nvPr/>
          </p:nvGrpSpPr>
          <p:grpSpPr>
            <a:xfrm>
              <a:off x="6483219" y="0"/>
              <a:ext cx="309624" cy="295897"/>
              <a:chOff x="0" y="0"/>
              <a:chExt cx="425253" cy="406400"/>
            </a:xfrm>
          </p:grpSpPr>
          <p:sp>
            <p:nvSpPr>
              <p:cNvPr id="595" name="Google Shape;595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96" name="Google Shape;596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7" name="Google Shape;597;p3"/>
            <p:cNvGrpSpPr/>
            <p:nvPr/>
          </p:nvGrpSpPr>
          <p:grpSpPr>
            <a:xfrm>
              <a:off x="6638029" y="0"/>
              <a:ext cx="309624" cy="295897"/>
              <a:chOff x="0" y="0"/>
              <a:chExt cx="425253" cy="406400"/>
            </a:xfrm>
          </p:grpSpPr>
          <p:sp>
            <p:nvSpPr>
              <p:cNvPr id="598" name="Google Shape;598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99" name="Google Shape;599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0" name="Google Shape;600;p3"/>
            <p:cNvGrpSpPr/>
            <p:nvPr/>
          </p:nvGrpSpPr>
          <p:grpSpPr>
            <a:xfrm>
              <a:off x="6774184" y="0"/>
              <a:ext cx="309624" cy="295897"/>
              <a:chOff x="0" y="0"/>
              <a:chExt cx="425253" cy="406400"/>
            </a:xfrm>
          </p:grpSpPr>
          <p:sp>
            <p:nvSpPr>
              <p:cNvPr id="601" name="Google Shape;601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02" name="Google Shape;602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3" name="Google Shape;603;p3"/>
            <p:cNvGrpSpPr/>
            <p:nvPr/>
          </p:nvGrpSpPr>
          <p:grpSpPr>
            <a:xfrm>
              <a:off x="6925119" y="0"/>
              <a:ext cx="309624" cy="295897"/>
              <a:chOff x="0" y="0"/>
              <a:chExt cx="425253" cy="406400"/>
            </a:xfrm>
          </p:grpSpPr>
          <p:sp>
            <p:nvSpPr>
              <p:cNvPr id="604" name="Google Shape;604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05" name="Google Shape;605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3"/>
            <p:cNvGrpSpPr/>
            <p:nvPr/>
          </p:nvGrpSpPr>
          <p:grpSpPr>
            <a:xfrm>
              <a:off x="7061275" y="0"/>
              <a:ext cx="309624" cy="295897"/>
              <a:chOff x="0" y="0"/>
              <a:chExt cx="425253" cy="406400"/>
            </a:xfrm>
          </p:grpSpPr>
          <p:sp>
            <p:nvSpPr>
              <p:cNvPr id="607" name="Google Shape;607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08" name="Google Shape;608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9" name="Google Shape;609;p3"/>
            <p:cNvGrpSpPr/>
            <p:nvPr/>
          </p:nvGrpSpPr>
          <p:grpSpPr>
            <a:xfrm>
              <a:off x="7216085" y="0"/>
              <a:ext cx="309624" cy="295897"/>
              <a:chOff x="0" y="0"/>
              <a:chExt cx="425253" cy="406400"/>
            </a:xfrm>
          </p:grpSpPr>
          <p:sp>
            <p:nvSpPr>
              <p:cNvPr id="610" name="Google Shape;610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11" name="Google Shape;611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2" name="Google Shape;612;p3"/>
            <p:cNvGrpSpPr/>
            <p:nvPr/>
          </p:nvGrpSpPr>
          <p:grpSpPr>
            <a:xfrm>
              <a:off x="7352240" y="0"/>
              <a:ext cx="309624" cy="295897"/>
              <a:chOff x="0" y="0"/>
              <a:chExt cx="425253" cy="406400"/>
            </a:xfrm>
          </p:grpSpPr>
          <p:sp>
            <p:nvSpPr>
              <p:cNvPr id="613" name="Google Shape;613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14" name="Google Shape;614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5" name="Google Shape;615;p3"/>
            <p:cNvGrpSpPr/>
            <p:nvPr/>
          </p:nvGrpSpPr>
          <p:grpSpPr>
            <a:xfrm>
              <a:off x="7502118" y="0"/>
              <a:ext cx="309624" cy="295897"/>
              <a:chOff x="0" y="0"/>
              <a:chExt cx="425253" cy="406400"/>
            </a:xfrm>
          </p:grpSpPr>
          <p:sp>
            <p:nvSpPr>
              <p:cNvPr id="616" name="Google Shape;616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17" name="Google Shape;617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3"/>
            <p:cNvGrpSpPr/>
            <p:nvPr/>
          </p:nvGrpSpPr>
          <p:grpSpPr>
            <a:xfrm>
              <a:off x="7638274" y="0"/>
              <a:ext cx="309624" cy="295897"/>
              <a:chOff x="0" y="0"/>
              <a:chExt cx="425253" cy="406400"/>
            </a:xfrm>
          </p:grpSpPr>
          <p:sp>
            <p:nvSpPr>
              <p:cNvPr id="619" name="Google Shape;619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20" name="Google Shape;620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1" name="Google Shape;621;p3"/>
            <p:cNvGrpSpPr/>
            <p:nvPr/>
          </p:nvGrpSpPr>
          <p:grpSpPr>
            <a:xfrm>
              <a:off x="7793084" y="0"/>
              <a:ext cx="309624" cy="295897"/>
              <a:chOff x="0" y="0"/>
              <a:chExt cx="425253" cy="406400"/>
            </a:xfrm>
          </p:grpSpPr>
          <p:sp>
            <p:nvSpPr>
              <p:cNvPr id="622" name="Google Shape;622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23" name="Google Shape;623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4" name="Google Shape;624;p3"/>
            <p:cNvGrpSpPr/>
            <p:nvPr/>
          </p:nvGrpSpPr>
          <p:grpSpPr>
            <a:xfrm>
              <a:off x="7929239" y="0"/>
              <a:ext cx="309624" cy="295897"/>
              <a:chOff x="0" y="0"/>
              <a:chExt cx="425253" cy="406400"/>
            </a:xfrm>
          </p:grpSpPr>
          <p:sp>
            <p:nvSpPr>
              <p:cNvPr id="625" name="Google Shape;625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26" name="Google Shape;626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7" name="Google Shape;627;p3"/>
            <p:cNvGrpSpPr/>
            <p:nvPr/>
          </p:nvGrpSpPr>
          <p:grpSpPr>
            <a:xfrm>
              <a:off x="8078060" y="0"/>
              <a:ext cx="309624" cy="295897"/>
              <a:chOff x="0" y="0"/>
              <a:chExt cx="425253" cy="406400"/>
            </a:xfrm>
          </p:grpSpPr>
          <p:sp>
            <p:nvSpPr>
              <p:cNvPr id="628" name="Google Shape;628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29" name="Google Shape;629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0" name="Google Shape;630;p3"/>
            <p:cNvGrpSpPr/>
            <p:nvPr/>
          </p:nvGrpSpPr>
          <p:grpSpPr>
            <a:xfrm>
              <a:off x="8214216" y="0"/>
              <a:ext cx="309624" cy="295897"/>
              <a:chOff x="0" y="0"/>
              <a:chExt cx="425253" cy="406400"/>
            </a:xfrm>
          </p:grpSpPr>
          <p:sp>
            <p:nvSpPr>
              <p:cNvPr id="631" name="Google Shape;631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32" name="Google Shape;632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3" name="Google Shape;633;p3"/>
            <p:cNvGrpSpPr/>
            <p:nvPr/>
          </p:nvGrpSpPr>
          <p:grpSpPr>
            <a:xfrm>
              <a:off x="8369026" y="0"/>
              <a:ext cx="309624" cy="295897"/>
              <a:chOff x="0" y="0"/>
              <a:chExt cx="425253" cy="406400"/>
            </a:xfrm>
          </p:grpSpPr>
          <p:sp>
            <p:nvSpPr>
              <p:cNvPr id="634" name="Google Shape;634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35" name="Google Shape;635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6" name="Google Shape;636;p3"/>
            <p:cNvGrpSpPr/>
            <p:nvPr/>
          </p:nvGrpSpPr>
          <p:grpSpPr>
            <a:xfrm>
              <a:off x="8505181" y="0"/>
              <a:ext cx="309624" cy="295897"/>
              <a:chOff x="0" y="0"/>
              <a:chExt cx="425253" cy="406400"/>
            </a:xfrm>
          </p:grpSpPr>
          <p:sp>
            <p:nvSpPr>
              <p:cNvPr id="637" name="Google Shape;637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38" name="Google Shape;638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9" name="Google Shape;639;p3"/>
            <p:cNvGrpSpPr/>
            <p:nvPr/>
          </p:nvGrpSpPr>
          <p:grpSpPr>
            <a:xfrm>
              <a:off x="8655059" y="0"/>
              <a:ext cx="309624" cy="295897"/>
              <a:chOff x="0" y="0"/>
              <a:chExt cx="425253" cy="406400"/>
            </a:xfrm>
          </p:grpSpPr>
          <p:sp>
            <p:nvSpPr>
              <p:cNvPr id="640" name="Google Shape;640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41" name="Google Shape;641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2" name="Google Shape;642;p3"/>
            <p:cNvGrpSpPr/>
            <p:nvPr/>
          </p:nvGrpSpPr>
          <p:grpSpPr>
            <a:xfrm>
              <a:off x="8791215" y="0"/>
              <a:ext cx="309624" cy="295897"/>
              <a:chOff x="0" y="0"/>
              <a:chExt cx="425253" cy="406400"/>
            </a:xfrm>
          </p:grpSpPr>
          <p:sp>
            <p:nvSpPr>
              <p:cNvPr id="643" name="Google Shape;643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44" name="Google Shape;644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5" name="Google Shape;645;p3"/>
            <p:cNvGrpSpPr/>
            <p:nvPr/>
          </p:nvGrpSpPr>
          <p:grpSpPr>
            <a:xfrm>
              <a:off x="8946024" y="0"/>
              <a:ext cx="309624" cy="295897"/>
              <a:chOff x="0" y="0"/>
              <a:chExt cx="425253" cy="406400"/>
            </a:xfrm>
          </p:grpSpPr>
          <p:sp>
            <p:nvSpPr>
              <p:cNvPr id="646" name="Google Shape;646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47" name="Google Shape;647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8" name="Google Shape;648;p3"/>
            <p:cNvGrpSpPr/>
            <p:nvPr/>
          </p:nvGrpSpPr>
          <p:grpSpPr>
            <a:xfrm>
              <a:off x="9082180" y="0"/>
              <a:ext cx="309624" cy="295897"/>
              <a:chOff x="0" y="0"/>
              <a:chExt cx="425253" cy="406400"/>
            </a:xfrm>
          </p:grpSpPr>
          <p:sp>
            <p:nvSpPr>
              <p:cNvPr id="649" name="Google Shape;649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50" name="Google Shape;650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1" name="Google Shape;651;p3"/>
            <p:cNvGrpSpPr/>
            <p:nvPr/>
          </p:nvGrpSpPr>
          <p:grpSpPr>
            <a:xfrm>
              <a:off x="9217414" y="0"/>
              <a:ext cx="309624" cy="295897"/>
              <a:chOff x="0" y="0"/>
              <a:chExt cx="425253" cy="406400"/>
            </a:xfrm>
          </p:grpSpPr>
          <p:sp>
            <p:nvSpPr>
              <p:cNvPr id="652" name="Google Shape;652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53" name="Google Shape;653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4" name="Google Shape;654;p3"/>
            <p:cNvGrpSpPr/>
            <p:nvPr/>
          </p:nvGrpSpPr>
          <p:grpSpPr>
            <a:xfrm>
              <a:off x="9353570" y="0"/>
              <a:ext cx="309624" cy="295897"/>
              <a:chOff x="0" y="0"/>
              <a:chExt cx="425253" cy="406400"/>
            </a:xfrm>
          </p:grpSpPr>
          <p:sp>
            <p:nvSpPr>
              <p:cNvPr id="655" name="Google Shape;655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56" name="Google Shape;656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7" name="Google Shape;657;p3"/>
            <p:cNvGrpSpPr/>
            <p:nvPr/>
          </p:nvGrpSpPr>
          <p:grpSpPr>
            <a:xfrm>
              <a:off x="9508380" y="0"/>
              <a:ext cx="309624" cy="295897"/>
              <a:chOff x="0" y="0"/>
              <a:chExt cx="425253" cy="406400"/>
            </a:xfrm>
          </p:grpSpPr>
          <p:sp>
            <p:nvSpPr>
              <p:cNvPr id="658" name="Google Shape;658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59" name="Google Shape;659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0" name="Google Shape;660;p3"/>
            <p:cNvGrpSpPr/>
            <p:nvPr/>
          </p:nvGrpSpPr>
          <p:grpSpPr>
            <a:xfrm>
              <a:off x="9644535" y="0"/>
              <a:ext cx="309624" cy="295897"/>
              <a:chOff x="0" y="0"/>
              <a:chExt cx="425253" cy="406400"/>
            </a:xfrm>
          </p:grpSpPr>
          <p:sp>
            <p:nvSpPr>
              <p:cNvPr id="661" name="Google Shape;661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62" name="Google Shape;662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3" name="Google Shape;663;p3"/>
            <p:cNvGrpSpPr/>
            <p:nvPr/>
          </p:nvGrpSpPr>
          <p:grpSpPr>
            <a:xfrm>
              <a:off x="9794413" y="0"/>
              <a:ext cx="309624" cy="295897"/>
              <a:chOff x="0" y="0"/>
              <a:chExt cx="425253" cy="406400"/>
            </a:xfrm>
          </p:grpSpPr>
          <p:sp>
            <p:nvSpPr>
              <p:cNvPr id="664" name="Google Shape;664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65" name="Google Shape;665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6" name="Google Shape;666;p3"/>
            <p:cNvGrpSpPr/>
            <p:nvPr/>
          </p:nvGrpSpPr>
          <p:grpSpPr>
            <a:xfrm>
              <a:off x="9930569" y="0"/>
              <a:ext cx="309624" cy="295897"/>
              <a:chOff x="0" y="0"/>
              <a:chExt cx="425253" cy="406400"/>
            </a:xfrm>
          </p:grpSpPr>
          <p:sp>
            <p:nvSpPr>
              <p:cNvPr id="667" name="Google Shape;667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68" name="Google Shape;668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9" name="Google Shape;669;p3"/>
            <p:cNvGrpSpPr/>
            <p:nvPr/>
          </p:nvGrpSpPr>
          <p:grpSpPr>
            <a:xfrm>
              <a:off x="10085379" y="0"/>
              <a:ext cx="309624" cy="295897"/>
              <a:chOff x="0" y="0"/>
              <a:chExt cx="425253" cy="406400"/>
            </a:xfrm>
          </p:grpSpPr>
          <p:sp>
            <p:nvSpPr>
              <p:cNvPr id="670" name="Google Shape;670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71" name="Google Shape;671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2" name="Google Shape;672;p3"/>
            <p:cNvGrpSpPr/>
            <p:nvPr/>
          </p:nvGrpSpPr>
          <p:grpSpPr>
            <a:xfrm>
              <a:off x="10221534" y="0"/>
              <a:ext cx="309624" cy="295897"/>
              <a:chOff x="0" y="0"/>
              <a:chExt cx="425253" cy="406400"/>
            </a:xfrm>
          </p:grpSpPr>
          <p:sp>
            <p:nvSpPr>
              <p:cNvPr id="673" name="Google Shape;673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74" name="Google Shape;674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5" name="Google Shape;675;p3"/>
            <p:cNvGrpSpPr/>
            <p:nvPr/>
          </p:nvGrpSpPr>
          <p:grpSpPr>
            <a:xfrm>
              <a:off x="10370355" y="0"/>
              <a:ext cx="309624" cy="295897"/>
              <a:chOff x="0" y="0"/>
              <a:chExt cx="425253" cy="406400"/>
            </a:xfrm>
          </p:grpSpPr>
          <p:sp>
            <p:nvSpPr>
              <p:cNvPr id="676" name="Google Shape;676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77" name="Google Shape;677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8" name="Google Shape;678;p3"/>
            <p:cNvGrpSpPr/>
            <p:nvPr/>
          </p:nvGrpSpPr>
          <p:grpSpPr>
            <a:xfrm>
              <a:off x="10506511" y="0"/>
              <a:ext cx="309624" cy="295897"/>
              <a:chOff x="0" y="0"/>
              <a:chExt cx="425253" cy="406400"/>
            </a:xfrm>
          </p:grpSpPr>
          <p:sp>
            <p:nvSpPr>
              <p:cNvPr id="679" name="Google Shape;679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80" name="Google Shape;680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1" name="Google Shape;681;p3"/>
            <p:cNvGrpSpPr/>
            <p:nvPr/>
          </p:nvGrpSpPr>
          <p:grpSpPr>
            <a:xfrm>
              <a:off x="10661321" y="0"/>
              <a:ext cx="309624" cy="295897"/>
              <a:chOff x="0" y="0"/>
              <a:chExt cx="425253" cy="406400"/>
            </a:xfrm>
          </p:grpSpPr>
          <p:sp>
            <p:nvSpPr>
              <p:cNvPr id="682" name="Google Shape;682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83" name="Google Shape;683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4" name="Google Shape;684;p3"/>
            <p:cNvGrpSpPr/>
            <p:nvPr/>
          </p:nvGrpSpPr>
          <p:grpSpPr>
            <a:xfrm>
              <a:off x="10797476" y="0"/>
              <a:ext cx="309624" cy="295897"/>
              <a:chOff x="0" y="0"/>
              <a:chExt cx="425253" cy="406400"/>
            </a:xfrm>
          </p:grpSpPr>
          <p:sp>
            <p:nvSpPr>
              <p:cNvPr id="685" name="Google Shape;685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86" name="Google Shape;686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7" name="Google Shape;687;p3"/>
            <p:cNvGrpSpPr/>
            <p:nvPr/>
          </p:nvGrpSpPr>
          <p:grpSpPr>
            <a:xfrm>
              <a:off x="10947354" y="0"/>
              <a:ext cx="309624" cy="295897"/>
              <a:chOff x="0" y="0"/>
              <a:chExt cx="425253" cy="406400"/>
            </a:xfrm>
          </p:grpSpPr>
          <p:sp>
            <p:nvSpPr>
              <p:cNvPr id="688" name="Google Shape;688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89" name="Google Shape;689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0" name="Google Shape;690;p3"/>
            <p:cNvGrpSpPr/>
            <p:nvPr/>
          </p:nvGrpSpPr>
          <p:grpSpPr>
            <a:xfrm>
              <a:off x="11083510" y="0"/>
              <a:ext cx="309624" cy="295897"/>
              <a:chOff x="0" y="0"/>
              <a:chExt cx="425253" cy="406400"/>
            </a:xfrm>
          </p:grpSpPr>
          <p:sp>
            <p:nvSpPr>
              <p:cNvPr id="691" name="Google Shape;691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92" name="Google Shape;692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3" name="Google Shape;693;p3"/>
            <p:cNvGrpSpPr/>
            <p:nvPr/>
          </p:nvGrpSpPr>
          <p:grpSpPr>
            <a:xfrm>
              <a:off x="11238319" y="0"/>
              <a:ext cx="309624" cy="295897"/>
              <a:chOff x="0" y="0"/>
              <a:chExt cx="425253" cy="406400"/>
            </a:xfrm>
          </p:grpSpPr>
          <p:sp>
            <p:nvSpPr>
              <p:cNvPr id="694" name="Google Shape;694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95" name="Google Shape;695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6" name="Google Shape;696;p3"/>
            <p:cNvGrpSpPr/>
            <p:nvPr/>
          </p:nvGrpSpPr>
          <p:grpSpPr>
            <a:xfrm>
              <a:off x="11374475" y="0"/>
              <a:ext cx="309624" cy="295897"/>
              <a:chOff x="0" y="0"/>
              <a:chExt cx="425253" cy="406400"/>
            </a:xfrm>
          </p:grpSpPr>
          <p:sp>
            <p:nvSpPr>
              <p:cNvPr id="697" name="Google Shape;697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698" name="Google Shape;698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9" name="Google Shape;699;p3"/>
            <p:cNvGrpSpPr/>
            <p:nvPr/>
          </p:nvGrpSpPr>
          <p:grpSpPr>
            <a:xfrm>
              <a:off x="11525410" y="0"/>
              <a:ext cx="309624" cy="295897"/>
              <a:chOff x="0" y="0"/>
              <a:chExt cx="425253" cy="406400"/>
            </a:xfrm>
          </p:grpSpPr>
          <p:sp>
            <p:nvSpPr>
              <p:cNvPr id="700" name="Google Shape;700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701" name="Google Shape;701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2" name="Google Shape;702;p3"/>
            <p:cNvGrpSpPr/>
            <p:nvPr/>
          </p:nvGrpSpPr>
          <p:grpSpPr>
            <a:xfrm>
              <a:off x="11661565" y="0"/>
              <a:ext cx="309624" cy="295897"/>
              <a:chOff x="0" y="0"/>
              <a:chExt cx="425253" cy="406400"/>
            </a:xfrm>
          </p:grpSpPr>
          <p:sp>
            <p:nvSpPr>
              <p:cNvPr id="703" name="Google Shape;703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704" name="Google Shape;704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5" name="Google Shape;705;p3"/>
            <p:cNvGrpSpPr/>
            <p:nvPr/>
          </p:nvGrpSpPr>
          <p:grpSpPr>
            <a:xfrm>
              <a:off x="11816375" y="0"/>
              <a:ext cx="309624" cy="295897"/>
              <a:chOff x="0" y="0"/>
              <a:chExt cx="425253" cy="406400"/>
            </a:xfrm>
          </p:grpSpPr>
          <p:sp>
            <p:nvSpPr>
              <p:cNvPr id="706" name="Google Shape;706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707" name="Google Shape;707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8" name="Google Shape;708;p3"/>
            <p:cNvGrpSpPr/>
            <p:nvPr/>
          </p:nvGrpSpPr>
          <p:grpSpPr>
            <a:xfrm>
              <a:off x="11952530" y="0"/>
              <a:ext cx="309624" cy="295897"/>
              <a:chOff x="0" y="0"/>
              <a:chExt cx="425253" cy="406400"/>
            </a:xfrm>
          </p:grpSpPr>
          <p:sp>
            <p:nvSpPr>
              <p:cNvPr id="709" name="Google Shape;709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710" name="Google Shape;710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1" name="Google Shape;711;p3"/>
            <p:cNvGrpSpPr/>
            <p:nvPr/>
          </p:nvGrpSpPr>
          <p:grpSpPr>
            <a:xfrm>
              <a:off x="12102409" y="0"/>
              <a:ext cx="309624" cy="295897"/>
              <a:chOff x="0" y="0"/>
              <a:chExt cx="425253" cy="406400"/>
            </a:xfrm>
          </p:grpSpPr>
          <p:sp>
            <p:nvSpPr>
              <p:cNvPr id="712" name="Google Shape;712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713" name="Google Shape;713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4" name="Google Shape;714;p3"/>
            <p:cNvGrpSpPr/>
            <p:nvPr/>
          </p:nvGrpSpPr>
          <p:grpSpPr>
            <a:xfrm>
              <a:off x="12238564" y="0"/>
              <a:ext cx="309624" cy="295897"/>
              <a:chOff x="0" y="0"/>
              <a:chExt cx="425253" cy="406400"/>
            </a:xfrm>
          </p:grpSpPr>
          <p:sp>
            <p:nvSpPr>
              <p:cNvPr id="715" name="Google Shape;715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716" name="Google Shape;716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7" name="Google Shape;717;p3"/>
            <p:cNvGrpSpPr/>
            <p:nvPr/>
          </p:nvGrpSpPr>
          <p:grpSpPr>
            <a:xfrm>
              <a:off x="12393374" y="0"/>
              <a:ext cx="309624" cy="295897"/>
              <a:chOff x="0" y="0"/>
              <a:chExt cx="425253" cy="406400"/>
            </a:xfrm>
          </p:grpSpPr>
          <p:sp>
            <p:nvSpPr>
              <p:cNvPr id="718" name="Google Shape;718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719" name="Google Shape;719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0" name="Google Shape;720;p3"/>
            <p:cNvGrpSpPr/>
            <p:nvPr/>
          </p:nvGrpSpPr>
          <p:grpSpPr>
            <a:xfrm>
              <a:off x="12529529" y="0"/>
              <a:ext cx="309624" cy="295897"/>
              <a:chOff x="0" y="0"/>
              <a:chExt cx="425253" cy="406400"/>
            </a:xfrm>
          </p:grpSpPr>
          <p:sp>
            <p:nvSpPr>
              <p:cNvPr id="721" name="Google Shape;721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722" name="Google Shape;722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3" name="Google Shape;723;p3"/>
            <p:cNvGrpSpPr/>
            <p:nvPr/>
          </p:nvGrpSpPr>
          <p:grpSpPr>
            <a:xfrm>
              <a:off x="12678351" y="0"/>
              <a:ext cx="309624" cy="295897"/>
              <a:chOff x="0" y="0"/>
              <a:chExt cx="425253" cy="406400"/>
            </a:xfrm>
          </p:grpSpPr>
          <p:sp>
            <p:nvSpPr>
              <p:cNvPr id="724" name="Google Shape;724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725" name="Google Shape;725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6" name="Google Shape;726;p3"/>
            <p:cNvGrpSpPr/>
            <p:nvPr/>
          </p:nvGrpSpPr>
          <p:grpSpPr>
            <a:xfrm>
              <a:off x="12814506" y="0"/>
              <a:ext cx="309624" cy="295897"/>
              <a:chOff x="0" y="0"/>
              <a:chExt cx="425253" cy="406400"/>
            </a:xfrm>
          </p:grpSpPr>
          <p:sp>
            <p:nvSpPr>
              <p:cNvPr id="727" name="Google Shape;727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728" name="Google Shape;728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9" name="Google Shape;729;p3"/>
            <p:cNvGrpSpPr/>
            <p:nvPr/>
          </p:nvGrpSpPr>
          <p:grpSpPr>
            <a:xfrm>
              <a:off x="12969316" y="0"/>
              <a:ext cx="309624" cy="295897"/>
              <a:chOff x="0" y="0"/>
              <a:chExt cx="425253" cy="406400"/>
            </a:xfrm>
          </p:grpSpPr>
          <p:sp>
            <p:nvSpPr>
              <p:cNvPr id="730" name="Google Shape;730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731" name="Google Shape;731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2" name="Google Shape;732;p3"/>
            <p:cNvGrpSpPr/>
            <p:nvPr/>
          </p:nvGrpSpPr>
          <p:grpSpPr>
            <a:xfrm>
              <a:off x="13105471" y="0"/>
              <a:ext cx="309624" cy="295897"/>
              <a:chOff x="0" y="0"/>
              <a:chExt cx="425253" cy="406400"/>
            </a:xfrm>
          </p:grpSpPr>
          <p:sp>
            <p:nvSpPr>
              <p:cNvPr id="733" name="Google Shape;733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734" name="Google Shape;734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5" name="Google Shape;735;p3"/>
            <p:cNvGrpSpPr/>
            <p:nvPr/>
          </p:nvGrpSpPr>
          <p:grpSpPr>
            <a:xfrm>
              <a:off x="13255350" y="0"/>
              <a:ext cx="309624" cy="295897"/>
              <a:chOff x="0" y="0"/>
              <a:chExt cx="425253" cy="406400"/>
            </a:xfrm>
          </p:grpSpPr>
          <p:sp>
            <p:nvSpPr>
              <p:cNvPr id="736" name="Google Shape;736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737" name="Google Shape;737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8" name="Google Shape;738;p3"/>
            <p:cNvGrpSpPr/>
            <p:nvPr/>
          </p:nvGrpSpPr>
          <p:grpSpPr>
            <a:xfrm>
              <a:off x="13391505" y="0"/>
              <a:ext cx="309624" cy="295897"/>
              <a:chOff x="0" y="0"/>
              <a:chExt cx="425253" cy="406400"/>
            </a:xfrm>
          </p:grpSpPr>
          <p:sp>
            <p:nvSpPr>
              <p:cNvPr id="739" name="Google Shape;739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740" name="Google Shape;740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1" name="Google Shape;741;p3"/>
            <p:cNvGrpSpPr/>
            <p:nvPr/>
          </p:nvGrpSpPr>
          <p:grpSpPr>
            <a:xfrm>
              <a:off x="13546315" y="0"/>
              <a:ext cx="309624" cy="295897"/>
              <a:chOff x="0" y="0"/>
              <a:chExt cx="425253" cy="406400"/>
            </a:xfrm>
          </p:grpSpPr>
          <p:sp>
            <p:nvSpPr>
              <p:cNvPr id="742" name="Google Shape;742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743" name="Google Shape;743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4" name="Google Shape;744;p3"/>
            <p:cNvGrpSpPr/>
            <p:nvPr/>
          </p:nvGrpSpPr>
          <p:grpSpPr>
            <a:xfrm>
              <a:off x="13682470" y="0"/>
              <a:ext cx="309624" cy="295897"/>
              <a:chOff x="0" y="0"/>
              <a:chExt cx="425253" cy="406400"/>
            </a:xfrm>
          </p:grpSpPr>
          <p:sp>
            <p:nvSpPr>
              <p:cNvPr id="745" name="Google Shape;745;p3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746" name="Google Shape;746;p3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algn="ctr">
                  <a:lnSpc>
                    <a:spcPct val="82666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D4A07C-230F-FC23-11A0-619D9961656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0625761" y="6106272"/>
            <a:ext cx="1422400" cy="243417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3" name="Google Shape;751;p4">
            <a:extLst>
              <a:ext uri="{FF2B5EF4-FFF2-40B4-BE49-F238E27FC236}">
                <a16:creationId xmlns:a16="http://schemas.microsoft.com/office/drawing/2014/main" id="{7539C9EC-7F21-9613-00AE-F6362531685F}"/>
              </a:ext>
            </a:extLst>
          </p:cNvPr>
          <p:cNvGrpSpPr/>
          <p:nvPr/>
        </p:nvGrpSpPr>
        <p:grpSpPr>
          <a:xfrm>
            <a:off x="422299" y="297527"/>
            <a:ext cx="11347402" cy="1875812"/>
            <a:chOff x="0" y="-19050"/>
            <a:chExt cx="4482924" cy="1064700"/>
          </a:xfrm>
        </p:grpSpPr>
        <p:sp>
          <p:nvSpPr>
            <p:cNvPr id="4" name="Google Shape;752;p4">
              <a:extLst>
                <a:ext uri="{FF2B5EF4-FFF2-40B4-BE49-F238E27FC236}">
                  <a16:creationId xmlns:a16="http://schemas.microsoft.com/office/drawing/2014/main" id="{92052ED8-0CC7-043B-AD74-C5AF4D9D492C}"/>
                </a:ext>
              </a:extLst>
            </p:cNvPr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 extrusionOk="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001D4E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753;p4">
              <a:extLst>
                <a:ext uri="{FF2B5EF4-FFF2-40B4-BE49-F238E27FC236}">
                  <a16:creationId xmlns:a16="http://schemas.microsoft.com/office/drawing/2014/main" id="{EAD3D3E4-8DA3-1D8D-9C0E-19F63DA78E61}"/>
                </a:ext>
              </a:extLst>
            </p:cNvPr>
            <p:cNvSpPr txBox="1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  <a:solidFill>
              <a:srgbClr val="2F6ED9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 descr="An aerial view of a city&#10;&#10;Description automatically generated">
            <a:extLst>
              <a:ext uri="{FF2B5EF4-FFF2-40B4-BE49-F238E27FC236}">
                <a16:creationId xmlns:a16="http://schemas.microsoft.com/office/drawing/2014/main" id="{7D6BE3C4-006E-C90A-B613-2F0EC17077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32112" b="27782"/>
          <a:stretch/>
        </p:blipFill>
        <p:spPr>
          <a:xfrm>
            <a:off x="422299" y="285111"/>
            <a:ext cx="11347402" cy="1896502"/>
          </a:xfrm>
          <a:prstGeom prst="rect">
            <a:avLst/>
          </a:prstGeom>
        </p:spPr>
      </p:pic>
      <p:sp>
        <p:nvSpPr>
          <p:cNvPr id="7" name="Google Shape;407;p3">
            <a:extLst>
              <a:ext uri="{FF2B5EF4-FFF2-40B4-BE49-F238E27FC236}">
                <a16:creationId xmlns:a16="http://schemas.microsoft.com/office/drawing/2014/main" id="{84F24854-DEB4-A327-08E0-FA8FA643BBCC}"/>
              </a:ext>
            </a:extLst>
          </p:cNvPr>
          <p:cNvSpPr txBox="1"/>
          <p:nvPr/>
        </p:nvSpPr>
        <p:spPr>
          <a:xfrm>
            <a:off x="1574594" y="836756"/>
            <a:ext cx="9042811" cy="78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6000"/>
              </a:lnSpc>
            </a:pPr>
            <a:r>
              <a:rPr lang="en-US" sz="5334" b="1" dirty="0">
                <a:solidFill>
                  <a:srgbClr val="F2F1EE"/>
                </a:solidFill>
                <a:latin typeface="Montserrat"/>
                <a:sym typeface="Montserrat"/>
              </a:rPr>
              <a:t>WHY QUANTUM?</a:t>
            </a:r>
            <a:endParaRPr sz="933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6" name="Google Shape;1406;p6"/>
          <p:cNvGrpSpPr/>
          <p:nvPr/>
        </p:nvGrpSpPr>
        <p:grpSpPr>
          <a:xfrm rot="5400000">
            <a:off x="-3424049" y="3286002"/>
            <a:ext cx="6996047" cy="147949"/>
            <a:chOff x="0" y="0"/>
            <a:chExt cx="13992094" cy="295897"/>
          </a:xfrm>
        </p:grpSpPr>
        <p:grpSp>
          <p:nvGrpSpPr>
            <p:cNvPr id="1407" name="Google Shape;1407;p6"/>
            <p:cNvGrpSpPr/>
            <p:nvPr/>
          </p:nvGrpSpPr>
          <p:grpSpPr>
            <a:xfrm>
              <a:off x="0" y="0"/>
              <a:ext cx="309624" cy="295897"/>
              <a:chOff x="0" y="0"/>
              <a:chExt cx="425253" cy="406400"/>
            </a:xfrm>
          </p:grpSpPr>
          <p:sp>
            <p:nvSpPr>
              <p:cNvPr id="1408" name="Google Shape;1408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0" name="Google Shape;1410;p6"/>
            <p:cNvGrpSpPr/>
            <p:nvPr/>
          </p:nvGrpSpPr>
          <p:grpSpPr>
            <a:xfrm>
              <a:off x="136155" y="0"/>
              <a:ext cx="309624" cy="295897"/>
              <a:chOff x="0" y="0"/>
              <a:chExt cx="425253" cy="406400"/>
            </a:xfrm>
          </p:grpSpPr>
          <p:sp>
            <p:nvSpPr>
              <p:cNvPr id="1411" name="Google Shape;1411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3" name="Google Shape;1413;p6"/>
            <p:cNvGrpSpPr/>
            <p:nvPr/>
          </p:nvGrpSpPr>
          <p:grpSpPr>
            <a:xfrm>
              <a:off x="290965" y="0"/>
              <a:ext cx="309624" cy="295897"/>
              <a:chOff x="0" y="0"/>
              <a:chExt cx="425253" cy="406400"/>
            </a:xfrm>
          </p:grpSpPr>
          <p:sp>
            <p:nvSpPr>
              <p:cNvPr id="1414" name="Google Shape;1414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6" name="Google Shape;1416;p6"/>
            <p:cNvGrpSpPr/>
            <p:nvPr/>
          </p:nvGrpSpPr>
          <p:grpSpPr>
            <a:xfrm>
              <a:off x="427121" y="0"/>
              <a:ext cx="309624" cy="295897"/>
              <a:chOff x="0" y="0"/>
              <a:chExt cx="425253" cy="406400"/>
            </a:xfrm>
          </p:grpSpPr>
          <p:sp>
            <p:nvSpPr>
              <p:cNvPr id="1417" name="Google Shape;1417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9" name="Google Shape;1419;p6"/>
            <p:cNvGrpSpPr/>
            <p:nvPr/>
          </p:nvGrpSpPr>
          <p:grpSpPr>
            <a:xfrm>
              <a:off x="576999" y="0"/>
              <a:ext cx="309624" cy="295897"/>
              <a:chOff x="0" y="0"/>
              <a:chExt cx="425253" cy="406400"/>
            </a:xfrm>
          </p:grpSpPr>
          <p:sp>
            <p:nvSpPr>
              <p:cNvPr id="1420" name="Google Shape;1420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2" name="Google Shape;1422;p6"/>
            <p:cNvGrpSpPr/>
            <p:nvPr/>
          </p:nvGrpSpPr>
          <p:grpSpPr>
            <a:xfrm>
              <a:off x="713154" y="0"/>
              <a:ext cx="309624" cy="295897"/>
              <a:chOff x="0" y="0"/>
              <a:chExt cx="425253" cy="406400"/>
            </a:xfrm>
          </p:grpSpPr>
          <p:sp>
            <p:nvSpPr>
              <p:cNvPr id="1423" name="Google Shape;1423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5" name="Google Shape;1425;p6"/>
            <p:cNvGrpSpPr/>
            <p:nvPr/>
          </p:nvGrpSpPr>
          <p:grpSpPr>
            <a:xfrm>
              <a:off x="867964" y="0"/>
              <a:ext cx="309624" cy="295897"/>
              <a:chOff x="0" y="0"/>
              <a:chExt cx="425253" cy="406400"/>
            </a:xfrm>
          </p:grpSpPr>
          <p:sp>
            <p:nvSpPr>
              <p:cNvPr id="1426" name="Google Shape;1426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8" name="Google Shape;1428;p6"/>
            <p:cNvGrpSpPr/>
            <p:nvPr/>
          </p:nvGrpSpPr>
          <p:grpSpPr>
            <a:xfrm>
              <a:off x="1004119" y="0"/>
              <a:ext cx="309624" cy="295897"/>
              <a:chOff x="0" y="0"/>
              <a:chExt cx="425253" cy="406400"/>
            </a:xfrm>
          </p:grpSpPr>
          <p:sp>
            <p:nvSpPr>
              <p:cNvPr id="1429" name="Google Shape;1429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1" name="Google Shape;1431;p6"/>
            <p:cNvGrpSpPr/>
            <p:nvPr/>
          </p:nvGrpSpPr>
          <p:grpSpPr>
            <a:xfrm>
              <a:off x="1152941" y="0"/>
              <a:ext cx="309624" cy="295897"/>
              <a:chOff x="0" y="0"/>
              <a:chExt cx="425253" cy="406400"/>
            </a:xfrm>
          </p:grpSpPr>
          <p:sp>
            <p:nvSpPr>
              <p:cNvPr id="1432" name="Google Shape;1432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4" name="Google Shape;1434;p6"/>
            <p:cNvGrpSpPr/>
            <p:nvPr/>
          </p:nvGrpSpPr>
          <p:grpSpPr>
            <a:xfrm>
              <a:off x="1289096" y="0"/>
              <a:ext cx="309624" cy="295897"/>
              <a:chOff x="0" y="0"/>
              <a:chExt cx="425253" cy="406400"/>
            </a:xfrm>
          </p:grpSpPr>
          <p:sp>
            <p:nvSpPr>
              <p:cNvPr id="1435" name="Google Shape;1435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7" name="Google Shape;1437;p6"/>
            <p:cNvGrpSpPr/>
            <p:nvPr/>
          </p:nvGrpSpPr>
          <p:grpSpPr>
            <a:xfrm>
              <a:off x="1443906" y="0"/>
              <a:ext cx="309624" cy="295897"/>
              <a:chOff x="0" y="0"/>
              <a:chExt cx="425253" cy="406400"/>
            </a:xfrm>
          </p:grpSpPr>
          <p:sp>
            <p:nvSpPr>
              <p:cNvPr id="1438" name="Google Shape;1438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0" name="Google Shape;1440;p6"/>
            <p:cNvGrpSpPr/>
            <p:nvPr/>
          </p:nvGrpSpPr>
          <p:grpSpPr>
            <a:xfrm>
              <a:off x="1580062" y="0"/>
              <a:ext cx="309624" cy="295897"/>
              <a:chOff x="0" y="0"/>
              <a:chExt cx="425253" cy="406400"/>
            </a:xfrm>
          </p:grpSpPr>
          <p:sp>
            <p:nvSpPr>
              <p:cNvPr id="1441" name="Google Shape;1441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3" name="Google Shape;1443;p6"/>
            <p:cNvGrpSpPr/>
            <p:nvPr/>
          </p:nvGrpSpPr>
          <p:grpSpPr>
            <a:xfrm>
              <a:off x="1729940" y="0"/>
              <a:ext cx="309624" cy="295897"/>
              <a:chOff x="0" y="0"/>
              <a:chExt cx="425253" cy="406400"/>
            </a:xfrm>
          </p:grpSpPr>
          <p:sp>
            <p:nvSpPr>
              <p:cNvPr id="1444" name="Google Shape;1444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6" name="Google Shape;1446;p6"/>
            <p:cNvGrpSpPr/>
            <p:nvPr/>
          </p:nvGrpSpPr>
          <p:grpSpPr>
            <a:xfrm>
              <a:off x="1866095" y="0"/>
              <a:ext cx="309624" cy="295897"/>
              <a:chOff x="0" y="0"/>
              <a:chExt cx="425253" cy="406400"/>
            </a:xfrm>
          </p:grpSpPr>
          <p:sp>
            <p:nvSpPr>
              <p:cNvPr id="1447" name="Google Shape;1447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9" name="Google Shape;1449;p6"/>
            <p:cNvGrpSpPr/>
            <p:nvPr/>
          </p:nvGrpSpPr>
          <p:grpSpPr>
            <a:xfrm>
              <a:off x="2020905" y="0"/>
              <a:ext cx="309624" cy="295897"/>
              <a:chOff x="0" y="0"/>
              <a:chExt cx="425253" cy="406400"/>
            </a:xfrm>
          </p:grpSpPr>
          <p:sp>
            <p:nvSpPr>
              <p:cNvPr id="1450" name="Google Shape;1450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2" name="Google Shape;1452;p6"/>
            <p:cNvGrpSpPr/>
            <p:nvPr/>
          </p:nvGrpSpPr>
          <p:grpSpPr>
            <a:xfrm>
              <a:off x="2157060" y="0"/>
              <a:ext cx="309624" cy="295897"/>
              <a:chOff x="0" y="0"/>
              <a:chExt cx="425253" cy="406400"/>
            </a:xfrm>
          </p:grpSpPr>
          <p:sp>
            <p:nvSpPr>
              <p:cNvPr id="1453" name="Google Shape;1453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5" name="Google Shape;1455;p6"/>
            <p:cNvGrpSpPr/>
            <p:nvPr/>
          </p:nvGrpSpPr>
          <p:grpSpPr>
            <a:xfrm>
              <a:off x="2307995" y="0"/>
              <a:ext cx="309624" cy="295897"/>
              <a:chOff x="0" y="0"/>
              <a:chExt cx="425253" cy="406400"/>
            </a:xfrm>
          </p:grpSpPr>
          <p:sp>
            <p:nvSpPr>
              <p:cNvPr id="1456" name="Google Shape;1456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8" name="Google Shape;1458;p6"/>
            <p:cNvGrpSpPr/>
            <p:nvPr/>
          </p:nvGrpSpPr>
          <p:grpSpPr>
            <a:xfrm>
              <a:off x="2444151" y="0"/>
              <a:ext cx="309624" cy="295897"/>
              <a:chOff x="0" y="0"/>
              <a:chExt cx="425253" cy="406400"/>
            </a:xfrm>
          </p:grpSpPr>
          <p:sp>
            <p:nvSpPr>
              <p:cNvPr id="1459" name="Google Shape;1459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1" name="Google Shape;1461;p6"/>
            <p:cNvGrpSpPr/>
            <p:nvPr/>
          </p:nvGrpSpPr>
          <p:grpSpPr>
            <a:xfrm>
              <a:off x="2598961" y="0"/>
              <a:ext cx="309624" cy="295897"/>
              <a:chOff x="0" y="0"/>
              <a:chExt cx="425253" cy="406400"/>
            </a:xfrm>
          </p:grpSpPr>
          <p:sp>
            <p:nvSpPr>
              <p:cNvPr id="1462" name="Google Shape;1462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4" name="Google Shape;1464;p6"/>
            <p:cNvGrpSpPr/>
            <p:nvPr/>
          </p:nvGrpSpPr>
          <p:grpSpPr>
            <a:xfrm>
              <a:off x="2735116" y="0"/>
              <a:ext cx="309624" cy="295897"/>
              <a:chOff x="0" y="0"/>
              <a:chExt cx="425253" cy="406400"/>
            </a:xfrm>
          </p:grpSpPr>
          <p:sp>
            <p:nvSpPr>
              <p:cNvPr id="1465" name="Google Shape;1465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7" name="Google Shape;1467;p6"/>
            <p:cNvGrpSpPr/>
            <p:nvPr/>
          </p:nvGrpSpPr>
          <p:grpSpPr>
            <a:xfrm>
              <a:off x="2884994" y="0"/>
              <a:ext cx="309624" cy="295897"/>
              <a:chOff x="0" y="0"/>
              <a:chExt cx="425253" cy="406400"/>
            </a:xfrm>
          </p:grpSpPr>
          <p:sp>
            <p:nvSpPr>
              <p:cNvPr id="1468" name="Google Shape;1468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0" name="Google Shape;1470;p6"/>
            <p:cNvGrpSpPr/>
            <p:nvPr/>
          </p:nvGrpSpPr>
          <p:grpSpPr>
            <a:xfrm>
              <a:off x="3021150" y="0"/>
              <a:ext cx="309624" cy="295897"/>
              <a:chOff x="0" y="0"/>
              <a:chExt cx="425253" cy="406400"/>
            </a:xfrm>
          </p:grpSpPr>
          <p:sp>
            <p:nvSpPr>
              <p:cNvPr id="1471" name="Google Shape;1471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3" name="Google Shape;1473;p6"/>
            <p:cNvGrpSpPr/>
            <p:nvPr/>
          </p:nvGrpSpPr>
          <p:grpSpPr>
            <a:xfrm>
              <a:off x="3175960" y="0"/>
              <a:ext cx="309624" cy="295897"/>
              <a:chOff x="0" y="0"/>
              <a:chExt cx="425253" cy="406400"/>
            </a:xfrm>
          </p:grpSpPr>
          <p:sp>
            <p:nvSpPr>
              <p:cNvPr id="1474" name="Google Shape;1474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6" name="Google Shape;1476;p6"/>
            <p:cNvGrpSpPr/>
            <p:nvPr/>
          </p:nvGrpSpPr>
          <p:grpSpPr>
            <a:xfrm>
              <a:off x="3312115" y="0"/>
              <a:ext cx="309624" cy="295897"/>
              <a:chOff x="0" y="0"/>
              <a:chExt cx="425253" cy="406400"/>
            </a:xfrm>
          </p:grpSpPr>
          <p:sp>
            <p:nvSpPr>
              <p:cNvPr id="1477" name="Google Shape;1477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9" name="Google Shape;1479;p6"/>
            <p:cNvGrpSpPr/>
            <p:nvPr/>
          </p:nvGrpSpPr>
          <p:grpSpPr>
            <a:xfrm>
              <a:off x="3460936" y="0"/>
              <a:ext cx="309624" cy="295897"/>
              <a:chOff x="0" y="0"/>
              <a:chExt cx="425253" cy="406400"/>
            </a:xfrm>
          </p:grpSpPr>
          <p:sp>
            <p:nvSpPr>
              <p:cNvPr id="1480" name="Google Shape;1480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2" name="Google Shape;1482;p6"/>
            <p:cNvGrpSpPr/>
            <p:nvPr/>
          </p:nvGrpSpPr>
          <p:grpSpPr>
            <a:xfrm>
              <a:off x="3597092" y="0"/>
              <a:ext cx="309624" cy="295897"/>
              <a:chOff x="0" y="0"/>
              <a:chExt cx="425253" cy="406400"/>
            </a:xfrm>
          </p:grpSpPr>
          <p:sp>
            <p:nvSpPr>
              <p:cNvPr id="1483" name="Google Shape;1483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5" name="Google Shape;1485;p6"/>
            <p:cNvGrpSpPr/>
            <p:nvPr/>
          </p:nvGrpSpPr>
          <p:grpSpPr>
            <a:xfrm>
              <a:off x="3751902" y="0"/>
              <a:ext cx="309624" cy="295897"/>
              <a:chOff x="0" y="0"/>
              <a:chExt cx="425253" cy="406400"/>
            </a:xfrm>
          </p:grpSpPr>
          <p:sp>
            <p:nvSpPr>
              <p:cNvPr id="1486" name="Google Shape;1486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8" name="Google Shape;1488;p6"/>
            <p:cNvGrpSpPr/>
            <p:nvPr/>
          </p:nvGrpSpPr>
          <p:grpSpPr>
            <a:xfrm>
              <a:off x="3888057" y="0"/>
              <a:ext cx="309624" cy="295897"/>
              <a:chOff x="0" y="0"/>
              <a:chExt cx="425253" cy="406400"/>
            </a:xfrm>
          </p:grpSpPr>
          <p:sp>
            <p:nvSpPr>
              <p:cNvPr id="1489" name="Google Shape;1489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1" name="Google Shape;1491;p6"/>
            <p:cNvGrpSpPr/>
            <p:nvPr/>
          </p:nvGrpSpPr>
          <p:grpSpPr>
            <a:xfrm>
              <a:off x="4037935" y="0"/>
              <a:ext cx="309624" cy="295897"/>
              <a:chOff x="0" y="0"/>
              <a:chExt cx="425253" cy="406400"/>
            </a:xfrm>
          </p:grpSpPr>
          <p:sp>
            <p:nvSpPr>
              <p:cNvPr id="1492" name="Google Shape;1492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4" name="Google Shape;1494;p6"/>
            <p:cNvGrpSpPr/>
            <p:nvPr/>
          </p:nvGrpSpPr>
          <p:grpSpPr>
            <a:xfrm>
              <a:off x="4174091" y="0"/>
              <a:ext cx="309624" cy="295897"/>
              <a:chOff x="0" y="0"/>
              <a:chExt cx="425253" cy="406400"/>
            </a:xfrm>
          </p:grpSpPr>
          <p:sp>
            <p:nvSpPr>
              <p:cNvPr id="1495" name="Google Shape;1495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7" name="Google Shape;1497;p6"/>
            <p:cNvGrpSpPr/>
            <p:nvPr/>
          </p:nvGrpSpPr>
          <p:grpSpPr>
            <a:xfrm>
              <a:off x="4328900" y="0"/>
              <a:ext cx="309624" cy="295897"/>
              <a:chOff x="0" y="0"/>
              <a:chExt cx="425253" cy="406400"/>
            </a:xfrm>
          </p:grpSpPr>
          <p:sp>
            <p:nvSpPr>
              <p:cNvPr id="1498" name="Google Shape;1498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0" name="Google Shape;1500;p6"/>
            <p:cNvGrpSpPr/>
            <p:nvPr/>
          </p:nvGrpSpPr>
          <p:grpSpPr>
            <a:xfrm>
              <a:off x="4465056" y="0"/>
              <a:ext cx="309624" cy="295897"/>
              <a:chOff x="0" y="0"/>
              <a:chExt cx="425253" cy="406400"/>
            </a:xfrm>
          </p:grpSpPr>
          <p:sp>
            <p:nvSpPr>
              <p:cNvPr id="1501" name="Google Shape;1501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3" name="Google Shape;1503;p6"/>
            <p:cNvGrpSpPr/>
            <p:nvPr/>
          </p:nvGrpSpPr>
          <p:grpSpPr>
            <a:xfrm>
              <a:off x="4617124" y="0"/>
              <a:ext cx="309624" cy="295897"/>
              <a:chOff x="0" y="0"/>
              <a:chExt cx="425253" cy="406400"/>
            </a:xfrm>
          </p:grpSpPr>
          <p:sp>
            <p:nvSpPr>
              <p:cNvPr id="1504" name="Google Shape;1504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6" name="Google Shape;1506;p6"/>
            <p:cNvGrpSpPr/>
            <p:nvPr/>
          </p:nvGrpSpPr>
          <p:grpSpPr>
            <a:xfrm>
              <a:off x="4753279" y="0"/>
              <a:ext cx="309624" cy="295897"/>
              <a:chOff x="0" y="0"/>
              <a:chExt cx="425253" cy="406400"/>
            </a:xfrm>
          </p:grpSpPr>
          <p:sp>
            <p:nvSpPr>
              <p:cNvPr id="1507" name="Google Shape;1507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9" name="Google Shape;1509;p6"/>
            <p:cNvGrpSpPr/>
            <p:nvPr/>
          </p:nvGrpSpPr>
          <p:grpSpPr>
            <a:xfrm>
              <a:off x="4908089" y="0"/>
              <a:ext cx="309624" cy="295897"/>
              <a:chOff x="0" y="0"/>
              <a:chExt cx="425253" cy="406400"/>
            </a:xfrm>
          </p:grpSpPr>
          <p:sp>
            <p:nvSpPr>
              <p:cNvPr id="1510" name="Google Shape;1510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2" name="Google Shape;1512;p6"/>
            <p:cNvGrpSpPr/>
            <p:nvPr/>
          </p:nvGrpSpPr>
          <p:grpSpPr>
            <a:xfrm>
              <a:off x="5044245" y="0"/>
              <a:ext cx="309624" cy="295897"/>
              <a:chOff x="0" y="0"/>
              <a:chExt cx="425253" cy="406400"/>
            </a:xfrm>
          </p:grpSpPr>
          <p:sp>
            <p:nvSpPr>
              <p:cNvPr id="1513" name="Google Shape;1513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5" name="Google Shape;1515;p6"/>
            <p:cNvGrpSpPr/>
            <p:nvPr/>
          </p:nvGrpSpPr>
          <p:grpSpPr>
            <a:xfrm>
              <a:off x="5194123" y="0"/>
              <a:ext cx="309624" cy="295897"/>
              <a:chOff x="0" y="0"/>
              <a:chExt cx="425253" cy="406400"/>
            </a:xfrm>
          </p:grpSpPr>
          <p:sp>
            <p:nvSpPr>
              <p:cNvPr id="1516" name="Google Shape;1516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8" name="Google Shape;1518;p6"/>
            <p:cNvGrpSpPr/>
            <p:nvPr/>
          </p:nvGrpSpPr>
          <p:grpSpPr>
            <a:xfrm>
              <a:off x="5330278" y="0"/>
              <a:ext cx="309624" cy="295897"/>
              <a:chOff x="0" y="0"/>
              <a:chExt cx="425253" cy="406400"/>
            </a:xfrm>
          </p:grpSpPr>
          <p:sp>
            <p:nvSpPr>
              <p:cNvPr id="1519" name="Google Shape;1519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1" name="Google Shape;1521;p6"/>
            <p:cNvGrpSpPr/>
            <p:nvPr/>
          </p:nvGrpSpPr>
          <p:grpSpPr>
            <a:xfrm>
              <a:off x="5485088" y="0"/>
              <a:ext cx="309624" cy="295897"/>
              <a:chOff x="0" y="0"/>
              <a:chExt cx="425253" cy="406400"/>
            </a:xfrm>
          </p:grpSpPr>
          <p:sp>
            <p:nvSpPr>
              <p:cNvPr id="1522" name="Google Shape;1522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4" name="Google Shape;1524;p6"/>
            <p:cNvGrpSpPr/>
            <p:nvPr/>
          </p:nvGrpSpPr>
          <p:grpSpPr>
            <a:xfrm>
              <a:off x="5621243" y="0"/>
              <a:ext cx="309624" cy="295897"/>
              <a:chOff x="0" y="0"/>
              <a:chExt cx="425253" cy="406400"/>
            </a:xfrm>
          </p:grpSpPr>
          <p:sp>
            <p:nvSpPr>
              <p:cNvPr id="1525" name="Google Shape;1525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7" name="Google Shape;1527;p6"/>
            <p:cNvGrpSpPr/>
            <p:nvPr/>
          </p:nvGrpSpPr>
          <p:grpSpPr>
            <a:xfrm>
              <a:off x="5770065" y="0"/>
              <a:ext cx="309624" cy="295897"/>
              <a:chOff x="0" y="0"/>
              <a:chExt cx="425253" cy="406400"/>
            </a:xfrm>
          </p:grpSpPr>
          <p:sp>
            <p:nvSpPr>
              <p:cNvPr id="1528" name="Google Shape;1528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0" name="Google Shape;1530;p6"/>
            <p:cNvGrpSpPr/>
            <p:nvPr/>
          </p:nvGrpSpPr>
          <p:grpSpPr>
            <a:xfrm>
              <a:off x="5906220" y="0"/>
              <a:ext cx="309624" cy="295897"/>
              <a:chOff x="0" y="0"/>
              <a:chExt cx="425253" cy="406400"/>
            </a:xfrm>
          </p:grpSpPr>
          <p:sp>
            <p:nvSpPr>
              <p:cNvPr id="1531" name="Google Shape;1531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3" name="Google Shape;1533;p6"/>
            <p:cNvGrpSpPr/>
            <p:nvPr/>
          </p:nvGrpSpPr>
          <p:grpSpPr>
            <a:xfrm>
              <a:off x="6061030" y="0"/>
              <a:ext cx="309624" cy="295897"/>
              <a:chOff x="0" y="0"/>
              <a:chExt cx="425253" cy="406400"/>
            </a:xfrm>
          </p:grpSpPr>
          <p:sp>
            <p:nvSpPr>
              <p:cNvPr id="1534" name="Google Shape;1534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6" name="Google Shape;1536;p6"/>
            <p:cNvGrpSpPr/>
            <p:nvPr/>
          </p:nvGrpSpPr>
          <p:grpSpPr>
            <a:xfrm>
              <a:off x="6197186" y="0"/>
              <a:ext cx="309624" cy="295897"/>
              <a:chOff x="0" y="0"/>
              <a:chExt cx="425253" cy="406400"/>
            </a:xfrm>
          </p:grpSpPr>
          <p:sp>
            <p:nvSpPr>
              <p:cNvPr id="1537" name="Google Shape;1537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9" name="Google Shape;1539;p6"/>
            <p:cNvGrpSpPr/>
            <p:nvPr/>
          </p:nvGrpSpPr>
          <p:grpSpPr>
            <a:xfrm>
              <a:off x="6347064" y="0"/>
              <a:ext cx="309624" cy="295897"/>
              <a:chOff x="0" y="0"/>
              <a:chExt cx="425253" cy="406400"/>
            </a:xfrm>
          </p:grpSpPr>
          <p:sp>
            <p:nvSpPr>
              <p:cNvPr id="1540" name="Google Shape;1540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2" name="Google Shape;1542;p6"/>
            <p:cNvGrpSpPr/>
            <p:nvPr/>
          </p:nvGrpSpPr>
          <p:grpSpPr>
            <a:xfrm>
              <a:off x="6483219" y="0"/>
              <a:ext cx="309624" cy="295897"/>
              <a:chOff x="0" y="0"/>
              <a:chExt cx="425253" cy="406400"/>
            </a:xfrm>
          </p:grpSpPr>
          <p:sp>
            <p:nvSpPr>
              <p:cNvPr id="1543" name="Google Shape;1543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5" name="Google Shape;1545;p6"/>
            <p:cNvGrpSpPr/>
            <p:nvPr/>
          </p:nvGrpSpPr>
          <p:grpSpPr>
            <a:xfrm>
              <a:off x="6638029" y="0"/>
              <a:ext cx="309624" cy="295897"/>
              <a:chOff x="0" y="0"/>
              <a:chExt cx="425253" cy="406400"/>
            </a:xfrm>
          </p:grpSpPr>
          <p:sp>
            <p:nvSpPr>
              <p:cNvPr id="1546" name="Google Shape;1546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8" name="Google Shape;1548;p6"/>
            <p:cNvGrpSpPr/>
            <p:nvPr/>
          </p:nvGrpSpPr>
          <p:grpSpPr>
            <a:xfrm>
              <a:off x="6774184" y="0"/>
              <a:ext cx="309624" cy="295897"/>
              <a:chOff x="0" y="0"/>
              <a:chExt cx="425253" cy="406400"/>
            </a:xfrm>
          </p:grpSpPr>
          <p:sp>
            <p:nvSpPr>
              <p:cNvPr id="1549" name="Google Shape;1549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1" name="Google Shape;1551;p6"/>
            <p:cNvGrpSpPr/>
            <p:nvPr/>
          </p:nvGrpSpPr>
          <p:grpSpPr>
            <a:xfrm>
              <a:off x="6925119" y="0"/>
              <a:ext cx="309624" cy="295897"/>
              <a:chOff x="0" y="0"/>
              <a:chExt cx="425253" cy="406400"/>
            </a:xfrm>
          </p:grpSpPr>
          <p:sp>
            <p:nvSpPr>
              <p:cNvPr id="1552" name="Google Shape;1552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4" name="Google Shape;1554;p6"/>
            <p:cNvGrpSpPr/>
            <p:nvPr/>
          </p:nvGrpSpPr>
          <p:grpSpPr>
            <a:xfrm>
              <a:off x="7061275" y="0"/>
              <a:ext cx="309624" cy="295897"/>
              <a:chOff x="0" y="0"/>
              <a:chExt cx="425253" cy="406400"/>
            </a:xfrm>
          </p:grpSpPr>
          <p:sp>
            <p:nvSpPr>
              <p:cNvPr id="1555" name="Google Shape;1555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7" name="Google Shape;1557;p6"/>
            <p:cNvGrpSpPr/>
            <p:nvPr/>
          </p:nvGrpSpPr>
          <p:grpSpPr>
            <a:xfrm>
              <a:off x="7216085" y="0"/>
              <a:ext cx="309624" cy="295897"/>
              <a:chOff x="0" y="0"/>
              <a:chExt cx="425253" cy="406400"/>
            </a:xfrm>
          </p:grpSpPr>
          <p:sp>
            <p:nvSpPr>
              <p:cNvPr id="1558" name="Google Shape;1558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0" name="Google Shape;1560;p6"/>
            <p:cNvGrpSpPr/>
            <p:nvPr/>
          </p:nvGrpSpPr>
          <p:grpSpPr>
            <a:xfrm>
              <a:off x="7352240" y="0"/>
              <a:ext cx="309624" cy="295897"/>
              <a:chOff x="0" y="0"/>
              <a:chExt cx="425253" cy="406400"/>
            </a:xfrm>
          </p:grpSpPr>
          <p:sp>
            <p:nvSpPr>
              <p:cNvPr id="1561" name="Google Shape;1561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3" name="Google Shape;1563;p6"/>
            <p:cNvGrpSpPr/>
            <p:nvPr/>
          </p:nvGrpSpPr>
          <p:grpSpPr>
            <a:xfrm>
              <a:off x="7502118" y="0"/>
              <a:ext cx="309624" cy="295897"/>
              <a:chOff x="0" y="0"/>
              <a:chExt cx="425253" cy="406400"/>
            </a:xfrm>
          </p:grpSpPr>
          <p:sp>
            <p:nvSpPr>
              <p:cNvPr id="1564" name="Google Shape;1564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6" name="Google Shape;1566;p6"/>
            <p:cNvGrpSpPr/>
            <p:nvPr/>
          </p:nvGrpSpPr>
          <p:grpSpPr>
            <a:xfrm>
              <a:off x="7638274" y="0"/>
              <a:ext cx="309624" cy="295897"/>
              <a:chOff x="0" y="0"/>
              <a:chExt cx="425253" cy="406400"/>
            </a:xfrm>
          </p:grpSpPr>
          <p:sp>
            <p:nvSpPr>
              <p:cNvPr id="1567" name="Google Shape;1567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9" name="Google Shape;1569;p6"/>
            <p:cNvGrpSpPr/>
            <p:nvPr/>
          </p:nvGrpSpPr>
          <p:grpSpPr>
            <a:xfrm>
              <a:off x="7793084" y="0"/>
              <a:ext cx="309624" cy="295897"/>
              <a:chOff x="0" y="0"/>
              <a:chExt cx="425253" cy="406400"/>
            </a:xfrm>
          </p:grpSpPr>
          <p:sp>
            <p:nvSpPr>
              <p:cNvPr id="1570" name="Google Shape;1570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1" name="Google Shape;1571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2" name="Google Shape;1572;p6"/>
            <p:cNvGrpSpPr/>
            <p:nvPr/>
          </p:nvGrpSpPr>
          <p:grpSpPr>
            <a:xfrm>
              <a:off x="7929239" y="0"/>
              <a:ext cx="309624" cy="295897"/>
              <a:chOff x="0" y="0"/>
              <a:chExt cx="425253" cy="406400"/>
            </a:xfrm>
          </p:grpSpPr>
          <p:sp>
            <p:nvSpPr>
              <p:cNvPr id="1573" name="Google Shape;1573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5" name="Google Shape;1575;p6"/>
            <p:cNvGrpSpPr/>
            <p:nvPr/>
          </p:nvGrpSpPr>
          <p:grpSpPr>
            <a:xfrm>
              <a:off x="8078060" y="0"/>
              <a:ext cx="309624" cy="295897"/>
              <a:chOff x="0" y="0"/>
              <a:chExt cx="425253" cy="406400"/>
            </a:xfrm>
          </p:grpSpPr>
          <p:sp>
            <p:nvSpPr>
              <p:cNvPr id="1576" name="Google Shape;1576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8" name="Google Shape;1578;p6"/>
            <p:cNvGrpSpPr/>
            <p:nvPr/>
          </p:nvGrpSpPr>
          <p:grpSpPr>
            <a:xfrm>
              <a:off x="8214216" y="0"/>
              <a:ext cx="309624" cy="295897"/>
              <a:chOff x="0" y="0"/>
              <a:chExt cx="425253" cy="406400"/>
            </a:xfrm>
          </p:grpSpPr>
          <p:sp>
            <p:nvSpPr>
              <p:cNvPr id="1579" name="Google Shape;1579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1" name="Google Shape;1581;p6"/>
            <p:cNvGrpSpPr/>
            <p:nvPr/>
          </p:nvGrpSpPr>
          <p:grpSpPr>
            <a:xfrm>
              <a:off x="8369026" y="0"/>
              <a:ext cx="309624" cy="295897"/>
              <a:chOff x="0" y="0"/>
              <a:chExt cx="425253" cy="406400"/>
            </a:xfrm>
          </p:grpSpPr>
          <p:sp>
            <p:nvSpPr>
              <p:cNvPr id="1582" name="Google Shape;1582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4" name="Google Shape;1584;p6"/>
            <p:cNvGrpSpPr/>
            <p:nvPr/>
          </p:nvGrpSpPr>
          <p:grpSpPr>
            <a:xfrm>
              <a:off x="8505181" y="0"/>
              <a:ext cx="309624" cy="295897"/>
              <a:chOff x="0" y="0"/>
              <a:chExt cx="425253" cy="406400"/>
            </a:xfrm>
          </p:grpSpPr>
          <p:sp>
            <p:nvSpPr>
              <p:cNvPr id="1585" name="Google Shape;1585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7" name="Google Shape;1587;p6"/>
            <p:cNvGrpSpPr/>
            <p:nvPr/>
          </p:nvGrpSpPr>
          <p:grpSpPr>
            <a:xfrm>
              <a:off x="8655059" y="0"/>
              <a:ext cx="309624" cy="295897"/>
              <a:chOff x="0" y="0"/>
              <a:chExt cx="425253" cy="406400"/>
            </a:xfrm>
          </p:grpSpPr>
          <p:sp>
            <p:nvSpPr>
              <p:cNvPr id="1588" name="Google Shape;1588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9" name="Google Shape;1589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0" name="Google Shape;1590;p6"/>
            <p:cNvGrpSpPr/>
            <p:nvPr/>
          </p:nvGrpSpPr>
          <p:grpSpPr>
            <a:xfrm>
              <a:off x="8791215" y="0"/>
              <a:ext cx="309624" cy="295897"/>
              <a:chOff x="0" y="0"/>
              <a:chExt cx="425253" cy="406400"/>
            </a:xfrm>
          </p:grpSpPr>
          <p:sp>
            <p:nvSpPr>
              <p:cNvPr id="1591" name="Google Shape;1591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3" name="Google Shape;1593;p6"/>
            <p:cNvGrpSpPr/>
            <p:nvPr/>
          </p:nvGrpSpPr>
          <p:grpSpPr>
            <a:xfrm>
              <a:off x="8946024" y="0"/>
              <a:ext cx="309624" cy="295897"/>
              <a:chOff x="0" y="0"/>
              <a:chExt cx="425253" cy="406400"/>
            </a:xfrm>
          </p:grpSpPr>
          <p:sp>
            <p:nvSpPr>
              <p:cNvPr id="1594" name="Google Shape;1594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6" name="Google Shape;1596;p6"/>
            <p:cNvGrpSpPr/>
            <p:nvPr/>
          </p:nvGrpSpPr>
          <p:grpSpPr>
            <a:xfrm>
              <a:off x="9082180" y="0"/>
              <a:ext cx="309624" cy="295897"/>
              <a:chOff x="0" y="0"/>
              <a:chExt cx="425253" cy="406400"/>
            </a:xfrm>
          </p:grpSpPr>
          <p:sp>
            <p:nvSpPr>
              <p:cNvPr id="1597" name="Google Shape;1597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9" name="Google Shape;1599;p6"/>
            <p:cNvGrpSpPr/>
            <p:nvPr/>
          </p:nvGrpSpPr>
          <p:grpSpPr>
            <a:xfrm>
              <a:off x="9217414" y="0"/>
              <a:ext cx="309624" cy="295897"/>
              <a:chOff x="0" y="0"/>
              <a:chExt cx="425253" cy="406400"/>
            </a:xfrm>
          </p:grpSpPr>
          <p:sp>
            <p:nvSpPr>
              <p:cNvPr id="1600" name="Google Shape;1600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2" name="Google Shape;1602;p6"/>
            <p:cNvGrpSpPr/>
            <p:nvPr/>
          </p:nvGrpSpPr>
          <p:grpSpPr>
            <a:xfrm>
              <a:off x="9353570" y="0"/>
              <a:ext cx="309624" cy="295897"/>
              <a:chOff x="0" y="0"/>
              <a:chExt cx="425253" cy="406400"/>
            </a:xfrm>
          </p:grpSpPr>
          <p:sp>
            <p:nvSpPr>
              <p:cNvPr id="1603" name="Google Shape;1603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5" name="Google Shape;1605;p6"/>
            <p:cNvGrpSpPr/>
            <p:nvPr/>
          </p:nvGrpSpPr>
          <p:grpSpPr>
            <a:xfrm>
              <a:off x="9508380" y="0"/>
              <a:ext cx="309624" cy="295897"/>
              <a:chOff x="0" y="0"/>
              <a:chExt cx="425253" cy="406400"/>
            </a:xfrm>
          </p:grpSpPr>
          <p:sp>
            <p:nvSpPr>
              <p:cNvPr id="1606" name="Google Shape;1606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8" name="Google Shape;1608;p6"/>
            <p:cNvGrpSpPr/>
            <p:nvPr/>
          </p:nvGrpSpPr>
          <p:grpSpPr>
            <a:xfrm>
              <a:off x="9644535" y="0"/>
              <a:ext cx="309624" cy="295897"/>
              <a:chOff x="0" y="0"/>
              <a:chExt cx="425253" cy="406400"/>
            </a:xfrm>
          </p:grpSpPr>
          <p:sp>
            <p:nvSpPr>
              <p:cNvPr id="1609" name="Google Shape;1609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1" name="Google Shape;1611;p6"/>
            <p:cNvGrpSpPr/>
            <p:nvPr/>
          </p:nvGrpSpPr>
          <p:grpSpPr>
            <a:xfrm>
              <a:off x="9794413" y="0"/>
              <a:ext cx="309624" cy="295897"/>
              <a:chOff x="0" y="0"/>
              <a:chExt cx="425253" cy="406400"/>
            </a:xfrm>
          </p:grpSpPr>
          <p:sp>
            <p:nvSpPr>
              <p:cNvPr id="1612" name="Google Shape;1612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4" name="Google Shape;1614;p6"/>
            <p:cNvGrpSpPr/>
            <p:nvPr/>
          </p:nvGrpSpPr>
          <p:grpSpPr>
            <a:xfrm>
              <a:off x="9930569" y="0"/>
              <a:ext cx="309624" cy="295897"/>
              <a:chOff x="0" y="0"/>
              <a:chExt cx="425253" cy="406400"/>
            </a:xfrm>
          </p:grpSpPr>
          <p:sp>
            <p:nvSpPr>
              <p:cNvPr id="1615" name="Google Shape;1615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7" name="Google Shape;1617;p6"/>
            <p:cNvGrpSpPr/>
            <p:nvPr/>
          </p:nvGrpSpPr>
          <p:grpSpPr>
            <a:xfrm>
              <a:off x="10085379" y="0"/>
              <a:ext cx="309624" cy="295897"/>
              <a:chOff x="0" y="0"/>
              <a:chExt cx="425253" cy="406400"/>
            </a:xfrm>
          </p:grpSpPr>
          <p:sp>
            <p:nvSpPr>
              <p:cNvPr id="1618" name="Google Shape;1618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0" name="Google Shape;1620;p6"/>
            <p:cNvGrpSpPr/>
            <p:nvPr/>
          </p:nvGrpSpPr>
          <p:grpSpPr>
            <a:xfrm>
              <a:off x="10221534" y="0"/>
              <a:ext cx="309624" cy="295897"/>
              <a:chOff x="0" y="0"/>
              <a:chExt cx="425253" cy="406400"/>
            </a:xfrm>
          </p:grpSpPr>
          <p:sp>
            <p:nvSpPr>
              <p:cNvPr id="1621" name="Google Shape;1621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3" name="Google Shape;1623;p6"/>
            <p:cNvGrpSpPr/>
            <p:nvPr/>
          </p:nvGrpSpPr>
          <p:grpSpPr>
            <a:xfrm>
              <a:off x="10370355" y="0"/>
              <a:ext cx="309624" cy="295897"/>
              <a:chOff x="0" y="0"/>
              <a:chExt cx="425253" cy="406400"/>
            </a:xfrm>
          </p:grpSpPr>
          <p:sp>
            <p:nvSpPr>
              <p:cNvPr id="1624" name="Google Shape;1624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6" name="Google Shape;1626;p6"/>
            <p:cNvGrpSpPr/>
            <p:nvPr/>
          </p:nvGrpSpPr>
          <p:grpSpPr>
            <a:xfrm>
              <a:off x="10506511" y="0"/>
              <a:ext cx="309624" cy="295897"/>
              <a:chOff x="0" y="0"/>
              <a:chExt cx="425253" cy="406400"/>
            </a:xfrm>
          </p:grpSpPr>
          <p:sp>
            <p:nvSpPr>
              <p:cNvPr id="1627" name="Google Shape;1627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9" name="Google Shape;1629;p6"/>
            <p:cNvGrpSpPr/>
            <p:nvPr/>
          </p:nvGrpSpPr>
          <p:grpSpPr>
            <a:xfrm>
              <a:off x="10661321" y="0"/>
              <a:ext cx="309624" cy="295897"/>
              <a:chOff x="0" y="0"/>
              <a:chExt cx="425253" cy="406400"/>
            </a:xfrm>
          </p:grpSpPr>
          <p:sp>
            <p:nvSpPr>
              <p:cNvPr id="1630" name="Google Shape;1630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2" name="Google Shape;1632;p6"/>
            <p:cNvGrpSpPr/>
            <p:nvPr/>
          </p:nvGrpSpPr>
          <p:grpSpPr>
            <a:xfrm>
              <a:off x="10797476" y="0"/>
              <a:ext cx="309624" cy="295897"/>
              <a:chOff x="0" y="0"/>
              <a:chExt cx="425253" cy="406400"/>
            </a:xfrm>
          </p:grpSpPr>
          <p:sp>
            <p:nvSpPr>
              <p:cNvPr id="1633" name="Google Shape;1633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5" name="Google Shape;1635;p6"/>
            <p:cNvGrpSpPr/>
            <p:nvPr/>
          </p:nvGrpSpPr>
          <p:grpSpPr>
            <a:xfrm>
              <a:off x="10947354" y="0"/>
              <a:ext cx="309624" cy="295897"/>
              <a:chOff x="0" y="0"/>
              <a:chExt cx="425253" cy="406400"/>
            </a:xfrm>
          </p:grpSpPr>
          <p:sp>
            <p:nvSpPr>
              <p:cNvPr id="1636" name="Google Shape;1636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8" name="Google Shape;1638;p6"/>
            <p:cNvGrpSpPr/>
            <p:nvPr/>
          </p:nvGrpSpPr>
          <p:grpSpPr>
            <a:xfrm>
              <a:off x="11083510" y="0"/>
              <a:ext cx="309624" cy="295897"/>
              <a:chOff x="0" y="0"/>
              <a:chExt cx="425253" cy="406400"/>
            </a:xfrm>
          </p:grpSpPr>
          <p:sp>
            <p:nvSpPr>
              <p:cNvPr id="1639" name="Google Shape;1639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1" name="Google Shape;1641;p6"/>
            <p:cNvGrpSpPr/>
            <p:nvPr/>
          </p:nvGrpSpPr>
          <p:grpSpPr>
            <a:xfrm>
              <a:off x="11238319" y="0"/>
              <a:ext cx="309624" cy="295897"/>
              <a:chOff x="0" y="0"/>
              <a:chExt cx="425253" cy="406400"/>
            </a:xfrm>
          </p:grpSpPr>
          <p:sp>
            <p:nvSpPr>
              <p:cNvPr id="1642" name="Google Shape;1642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4" name="Google Shape;1644;p6"/>
            <p:cNvGrpSpPr/>
            <p:nvPr/>
          </p:nvGrpSpPr>
          <p:grpSpPr>
            <a:xfrm>
              <a:off x="11374475" y="0"/>
              <a:ext cx="309624" cy="295897"/>
              <a:chOff x="0" y="0"/>
              <a:chExt cx="425253" cy="406400"/>
            </a:xfrm>
          </p:grpSpPr>
          <p:sp>
            <p:nvSpPr>
              <p:cNvPr id="1645" name="Google Shape;1645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7" name="Google Shape;1647;p6"/>
            <p:cNvGrpSpPr/>
            <p:nvPr/>
          </p:nvGrpSpPr>
          <p:grpSpPr>
            <a:xfrm>
              <a:off x="11525410" y="0"/>
              <a:ext cx="309624" cy="295897"/>
              <a:chOff x="0" y="0"/>
              <a:chExt cx="425253" cy="406400"/>
            </a:xfrm>
          </p:grpSpPr>
          <p:sp>
            <p:nvSpPr>
              <p:cNvPr id="1648" name="Google Shape;1648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0" name="Google Shape;1650;p6"/>
            <p:cNvGrpSpPr/>
            <p:nvPr/>
          </p:nvGrpSpPr>
          <p:grpSpPr>
            <a:xfrm>
              <a:off x="11661565" y="0"/>
              <a:ext cx="309624" cy="295897"/>
              <a:chOff x="0" y="0"/>
              <a:chExt cx="425253" cy="406400"/>
            </a:xfrm>
          </p:grpSpPr>
          <p:sp>
            <p:nvSpPr>
              <p:cNvPr id="1651" name="Google Shape;1651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3" name="Google Shape;1653;p6"/>
            <p:cNvGrpSpPr/>
            <p:nvPr/>
          </p:nvGrpSpPr>
          <p:grpSpPr>
            <a:xfrm>
              <a:off x="11816375" y="0"/>
              <a:ext cx="309624" cy="295897"/>
              <a:chOff x="0" y="0"/>
              <a:chExt cx="425253" cy="406400"/>
            </a:xfrm>
          </p:grpSpPr>
          <p:sp>
            <p:nvSpPr>
              <p:cNvPr id="1654" name="Google Shape;1654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6" name="Google Shape;1656;p6"/>
            <p:cNvGrpSpPr/>
            <p:nvPr/>
          </p:nvGrpSpPr>
          <p:grpSpPr>
            <a:xfrm>
              <a:off x="11952530" y="0"/>
              <a:ext cx="309624" cy="295897"/>
              <a:chOff x="0" y="0"/>
              <a:chExt cx="425253" cy="406400"/>
            </a:xfrm>
          </p:grpSpPr>
          <p:sp>
            <p:nvSpPr>
              <p:cNvPr id="1657" name="Google Shape;1657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9" name="Google Shape;1659;p6"/>
            <p:cNvGrpSpPr/>
            <p:nvPr/>
          </p:nvGrpSpPr>
          <p:grpSpPr>
            <a:xfrm>
              <a:off x="12102409" y="0"/>
              <a:ext cx="309624" cy="295897"/>
              <a:chOff x="0" y="0"/>
              <a:chExt cx="425253" cy="406400"/>
            </a:xfrm>
          </p:grpSpPr>
          <p:sp>
            <p:nvSpPr>
              <p:cNvPr id="1660" name="Google Shape;1660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2" name="Google Shape;1662;p6"/>
            <p:cNvGrpSpPr/>
            <p:nvPr/>
          </p:nvGrpSpPr>
          <p:grpSpPr>
            <a:xfrm>
              <a:off x="12238564" y="0"/>
              <a:ext cx="309624" cy="295897"/>
              <a:chOff x="0" y="0"/>
              <a:chExt cx="425253" cy="406400"/>
            </a:xfrm>
          </p:grpSpPr>
          <p:sp>
            <p:nvSpPr>
              <p:cNvPr id="1663" name="Google Shape;1663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5" name="Google Shape;1665;p6"/>
            <p:cNvGrpSpPr/>
            <p:nvPr/>
          </p:nvGrpSpPr>
          <p:grpSpPr>
            <a:xfrm>
              <a:off x="12393374" y="0"/>
              <a:ext cx="309624" cy="295897"/>
              <a:chOff x="0" y="0"/>
              <a:chExt cx="425253" cy="406400"/>
            </a:xfrm>
          </p:grpSpPr>
          <p:sp>
            <p:nvSpPr>
              <p:cNvPr id="1666" name="Google Shape;1666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8" name="Google Shape;1668;p6"/>
            <p:cNvGrpSpPr/>
            <p:nvPr/>
          </p:nvGrpSpPr>
          <p:grpSpPr>
            <a:xfrm>
              <a:off x="12529529" y="0"/>
              <a:ext cx="309624" cy="295897"/>
              <a:chOff x="0" y="0"/>
              <a:chExt cx="425253" cy="406400"/>
            </a:xfrm>
          </p:grpSpPr>
          <p:sp>
            <p:nvSpPr>
              <p:cNvPr id="1669" name="Google Shape;1669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1" name="Google Shape;1671;p6"/>
            <p:cNvGrpSpPr/>
            <p:nvPr/>
          </p:nvGrpSpPr>
          <p:grpSpPr>
            <a:xfrm>
              <a:off x="12678351" y="0"/>
              <a:ext cx="309624" cy="295897"/>
              <a:chOff x="0" y="0"/>
              <a:chExt cx="425253" cy="406400"/>
            </a:xfrm>
          </p:grpSpPr>
          <p:sp>
            <p:nvSpPr>
              <p:cNvPr id="1672" name="Google Shape;1672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4" name="Google Shape;1674;p6"/>
            <p:cNvGrpSpPr/>
            <p:nvPr/>
          </p:nvGrpSpPr>
          <p:grpSpPr>
            <a:xfrm>
              <a:off x="12814506" y="0"/>
              <a:ext cx="309624" cy="295897"/>
              <a:chOff x="0" y="0"/>
              <a:chExt cx="425253" cy="406400"/>
            </a:xfrm>
          </p:grpSpPr>
          <p:sp>
            <p:nvSpPr>
              <p:cNvPr id="1675" name="Google Shape;1675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7" name="Google Shape;1677;p6"/>
            <p:cNvGrpSpPr/>
            <p:nvPr/>
          </p:nvGrpSpPr>
          <p:grpSpPr>
            <a:xfrm>
              <a:off x="12969316" y="0"/>
              <a:ext cx="309624" cy="295897"/>
              <a:chOff x="0" y="0"/>
              <a:chExt cx="425253" cy="406400"/>
            </a:xfrm>
          </p:grpSpPr>
          <p:sp>
            <p:nvSpPr>
              <p:cNvPr id="1678" name="Google Shape;1678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9" name="Google Shape;1679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0" name="Google Shape;1680;p6"/>
            <p:cNvGrpSpPr/>
            <p:nvPr/>
          </p:nvGrpSpPr>
          <p:grpSpPr>
            <a:xfrm>
              <a:off x="13105471" y="0"/>
              <a:ext cx="309624" cy="295897"/>
              <a:chOff x="0" y="0"/>
              <a:chExt cx="425253" cy="406400"/>
            </a:xfrm>
          </p:grpSpPr>
          <p:sp>
            <p:nvSpPr>
              <p:cNvPr id="1681" name="Google Shape;1681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3" name="Google Shape;1683;p6"/>
            <p:cNvGrpSpPr/>
            <p:nvPr/>
          </p:nvGrpSpPr>
          <p:grpSpPr>
            <a:xfrm>
              <a:off x="13255350" y="0"/>
              <a:ext cx="309624" cy="295897"/>
              <a:chOff x="0" y="0"/>
              <a:chExt cx="425253" cy="406400"/>
            </a:xfrm>
          </p:grpSpPr>
          <p:sp>
            <p:nvSpPr>
              <p:cNvPr id="1684" name="Google Shape;1684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6" name="Google Shape;1686;p6"/>
            <p:cNvGrpSpPr/>
            <p:nvPr/>
          </p:nvGrpSpPr>
          <p:grpSpPr>
            <a:xfrm>
              <a:off x="13391505" y="0"/>
              <a:ext cx="309624" cy="295897"/>
              <a:chOff x="0" y="0"/>
              <a:chExt cx="425253" cy="406400"/>
            </a:xfrm>
          </p:grpSpPr>
          <p:sp>
            <p:nvSpPr>
              <p:cNvPr id="1687" name="Google Shape;1687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9" name="Google Shape;1689;p6"/>
            <p:cNvGrpSpPr/>
            <p:nvPr/>
          </p:nvGrpSpPr>
          <p:grpSpPr>
            <a:xfrm>
              <a:off x="13546315" y="0"/>
              <a:ext cx="309624" cy="295897"/>
              <a:chOff x="0" y="0"/>
              <a:chExt cx="425253" cy="406400"/>
            </a:xfrm>
          </p:grpSpPr>
          <p:sp>
            <p:nvSpPr>
              <p:cNvPr id="1690" name="Google Shape;1690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2" name="Google Shape;1692;p6"/>
            <p:cNvGrpSpPr/>
            <p:nvPr/>
          </p:nvGrpSpPr>
          <p:grpSpPr>
            <a:xfrm>
              <a:off x="13682470" y="0"/>
              <a:ext cx="309624" cy="295897"/>
              <a:chOff x="0" y="0"/>
              <a:chExt cx="425253" cy="406400"/>
            </a:xfrm>
          </p:grpSpPr>
          <p:sp>
            <p:nvSpPr>
              <p:cNvPr id="1693" name="Google Shape;1693;p6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6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" name="Google Shape;1391;p6">
            <a:extLst>
              <a:ext uri="{FF2B5EF4-FFF2-40B4-BE49-F238E27FC236}">
                <a16:creationId xmlns:a16="http://schemas.microsoft.com/office/drawing/2014/main" id="{5F0BD3FC-1522-36E8-3A8E-C7B333CD219B}"/>
              </a:ext>
            </a:extLst>
          </p:cNvPr>
          <p:cNvGrpSpPr/>
          <p:nvPr/>
        </p:nvGrpSpPr>
        <p:grpSpPr>
          <a:xfrm>
            <a:off x="732872" y="2556580"/>
            <a:ext cx="382661" cy="254000"/>
            <a:chOff x="0" y="0"/>
            <a:chExt cx="765321" cy="508000"/>
          </a:xfrm>
        </p:grpSpPr>
        <p:grpSp>
          <p:nvGrpSpPr>
            <p:cNvPr id="18" name="Google Shape;1392;p6">
              <a:extLst>
                <a:ext uri="{FF2B5EF4-FFF2-40B4-BE49-F238E27FC236}">
                  <a16:creationId xmlns:a16="http://schemas.microsoft.com/office/drawing/2014/main" id="{BD29CBFE-C083-9ACF-8F06-804E24583080}"/>
                </a:ext>
              </a:extLst>
            </p:cNvPr>
            <p:cNvGrpSpPr/>
            <p:nvPr/>
          </p:nvGrpSpPr>
          <p:grpSpPr>
            <a:xfrm>
              <a:off x="0" y="0"/>
              <a:ext cx="531567" cy="508000"/>
              <a:chOff x="0" y="0"/>
              <a:chExt cx="425253" cy="406400"/>
            </a:xfrm>
          </p:grpSpPr>
          <p:sp>
            <p:nvSpPr>
              <p:cNvPr id="22" name="Google Shape;1393;p6">
                <a:extLst>
                  <a:ext uri="{FF2B5EF4-FFF2-40B4-BE49-F238E27FC236}">
                    <a16:creationId xmlns:a16="http://schemas.microsoft.com/office/drawing/2014/main" id="{D1E6F1FB-477A-F072-44DF-BCEEA35EFC6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D4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394;p6">
                <a:extLst>
                  <a:ext uri="{FF2B5EF4-FFF2-40B4-BE49-F238E27FC236}">
                    <a16:creationId xmlns:a16="http://schemas.microsoft.com/office/drawing/2014/main" id="{FAC83084-E90F-2ED0-F1B6-8E2472AD574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Google Shape;1395;p6">
              <a:extLst>
                <a:ext uri="{FF2B5EF4-FFF2-40B4-BE49-F238E27FC236}">
                  <a16:creationId xmlns:a16="http://schemas.microsoft.com/office/drawing/2014/main" id="{D26489FA-0857-1285-58BE-ACCA6BA9A911}"/>
                </a:ext>
              </a:extLst>
            </p:cNvPr>
            <p:cNvGrpSpPr/>
            <p:nvPr/>
          </p:nvGrpSpPr>
          <p:grpSpPr>
            <a:xfrm>
              <a:off x="233754" y="0"/>
              <a:ext cx="531567" cy="508000"/>
              <a:chOff x="0" y="0"/>
              <a:chExt cx="425253" cy="406400"/>
            </a:xfrm>
          </p:grpSpPr>
          <p:sp>
            <p:nvSpPr>
              <p:cNvPr id="20" name="Google Shape;1396;p6">
                <a:extLst>
                  <a:ext uri="{FF2B5EF4-FFF2-40B4-BE49-F238E27FC236}">
                    <a16:creationId xmlns:a16="http://schemas.microsoft.com/office/drawing/2014/main" id="{4CBFBB47-3E51-6E5C-11B0-FA632DFE854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397;p6">
                <a:extLst>
                  <a:ext uri="{FF2B5EF4-FFF2-40B4-BE49-F238E27FC236}">
                    <a16:creationId xmlns:a16="http://schemas.microsoft.com/office/drawing/2014/main" id="{77BE47E9-EA46-23E8-C3AE-FF3E21AFDFE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" name="Google Shape;1398;p6">
            <a:extLst>
              <a:ext uri="{FF2B5EF4-FFF2-40B4-BE49-F238E27FC236}">
                <a16:creationId xmlns:a16="http://schemas.microsoft.com/office/drawing/2014/main" id="{D7835C2E-A698-0E3D-8045-C1D8214A8ACC}"/>
              </a:ext>
            </a:extLst>
          </p:cNvPr>
          <p:cNvSpPr txBox="1"/>
          <p:nvPr/>
        </p:nvSpPr>
        <p:spPr>
          <a:xfrm>
            <a:off x="1371523" y="2454389"/>
            <a:ext cx="10087605" cy="426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PsiQuantum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who aim to build first utility-scale fault-tolerant quantum computer</a:t>
            </a:r>
          </a:p>
          <a:p>
            <a:pPr marL="0" marR="0" lvl="0" indent="0" algn="l" defTabSz="609630" rtl="0" eaLnBrk="1" fontAlgn="auto" latinLnBrk="0" hangingPunct="1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defTabSz="609630">
              <a:lnSpc>
                <a:spcPct val="140010"/>
              </a:lnSpc>
              <a:buClr>
                <a:srgbClr val="000000"/>
              </a:buClr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IBM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who’ll locate their state-of-the-art quantum computer at the park, and who’ll be a lead partner in the National Quantum Algorithm Center</a:t>
            </a:r>
          </a:p>
          <a:p>
            <a:pPr marL="0" marR="0" lvl="0" indent="0" algn="l" defTabSz="609630" rtl="0" eaLnBrk="1" fontAlgn="auto" latinLnBrk="0" hangingPunct="1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609630" rtl="0" eaLnBrk="1" fontAlgn="auto" latinLnBrk="0" hangingPunct="1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DARPA performers, in $280M 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DARPA-Illinois Quantum Proving Ground 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program</a:t>
            </a:r>
          </a:p>
          <a:p>
            <a:pPr marL="0" marR="0" lvl="0" indent="0" algn="l" defTabSz="609630" rtl="0" eaLnBrk="1" fontAlgn="auto" latinLnBrk="0" hangingPunct="1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609630" rtl="0" eaLnBrk="1" fontAlgn="auto" latinLnBrk="0" hangingPunct="1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Other tenants/users, who’ll work to 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facilitate the development and commercialization of quantum technologies: 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from startups to Fortune 100 companies, across all sectors of quantum and microelectronics that support quantum – currently in advanced conversations with more than 20 companies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5" name="Google Shape;1399;p6">
            <a:extLst>
              <a:ext uri="{FF2B5EF4-FFF2-40B4-BE49-F238E27FC236}">
                <a16:creationId xmlns:a16="http://schemas.microsoft.com/office/drawing/2014/main" id="{562B0459-9147-97C3-3DC0-38C5DB0C6C9C}"/>
              </a:ext>
            </a:extLst>
          </p:cNvPr>
          <p:cNvGrpSpPr/>
          <p:nvPr/>
        </p:nvGrpSpPr>
        <p:grpSpPr>
          <a:xfrm>
            <a:off x="732872" y="3302000"/>
            <a:ext cx="382661" cy="254000"/>
            <a:chOff x="0" y="0"/>
            <a:chExt cx="765321" cy="508000"/>
          </a:xfrm>
        </p:grpSpPr>
        <p:grpSp>
          <p:nvGrpSpPr>
            <p:cNvPr id="26" name="Google Shape;1400;p6">
              <a:extLst>
                <a:ext uri="{FF2B5EF4-FFF2-40B4-BE49-F238E27FC236}">
                  <a16:creationId xmlns:a16="http://schemas.microsoft.com/office/drawing/2014/main" id="{F1D3BB92-6290-B671-7303-C80B45CAEB13}"/>
                </a:ext>
              </a:extLst>
            </p:cNvPr>
            <p:cNvGrpSpPr/>
            <p:nvPr/>
          </p:nvGrpSpPr>
          <p:grpSpPr>
            <a:xfrm>
              <a:off x="0" y="0"/>
              <a:ext cx="531567" cy="508000"/>
              <a:chOff x="0" y="0"/>
              <a:chExt cx="425253" cy="406400"/>
            </a:xfrm>
          </p:grpSpPr>
          <p:sp>
            <p:nvSpPr>
              <p:cNvPr id="30" name="Google Shape;1401;p6">
                <a:extLst>
                  <a:ext uri="{FF2B5EF4-FFF2-40B4-BE49-F238E27FC236}">
                    <a16:creationId xmlns:a16="http://schemas.microsoft.com/office/drawing/2014/main" id="{BA085A9E-C416-8013-F36E-F52FBCF30A83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D4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1402;p6">
                <a:extLst>
                  <a:ext uri="{FF2B5EF4-FFF2-40B4-BE49-F238E27FC236}">
                    <a16:creationId xmlns:a16="http://schemas.microsoft.com/office/drawing/2014/main" id="{ACA7787B-F949-B428-4D04-54FF8C98411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" name="Google Shape;1403;p6">
              <a:extLst>
                <a:ext uri="{FF2B5EF4-FFF2-40B4-BE49-F238E27FC236}">
                  <a16:creationId xmlns:a16="http://schemas.microsoft.com/office/drawing/2014/main" id="{698CEDBE-3B31-8D35-3861-20C5F15F6F98}"/>
                </a:ext>
              </a:extLst>
            </p:cNvPr>
            <p:cNvGrpSpPr/>
            <p:nvPr/>
          </p:nvGrpSpPr>
          <p:grpSpPr>
            <a:xfrm>
              <a:off x="233754" y="0"/>
              <a:ext cx="531567" cy="508000"/>
              <a:chOff x="0" y="0"/>
              <a:chExt cx="425253" cy="406400"/>
            </a:xfrm>
          </p:grpSpPr>
          <p:sp>
            <p:nvSpPr>
              <p:cNvPr id="28" name="Google Shape;1404;p6">
                <a:extLst>
                  <a:ext uri="{FF2B5EF4-FFF2-40B4-BE49-F238E27FC236}">
                    <a16:creationId xmlns:a16="http://schemas.microsoft.com/office/drawing/2014/main" id="{1B040FAC-EE32-D27A-37D6-22716E43711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1405;p6">
                <a:extLst>
                  <a:ext uri="{FF2B5EF4-FFF2-40B4-BE49-F238E27FC236}">
                    <a16:creationId xmlns:a16="http://schemas.microsoft.com/office/drawing/2014/main" id="{C6D34BDB-EF29-14A3-3718-743649FB86F4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" name="Google Shape;1399;p6">
            <a:extLst>
              <a:ext uri="{FF2B5EF4-FFF2-40B4-BE49-F238E27FC236}">
                <a16:creationId xmlns:a16="http://schemas.microsoft.com/office/drawing/2014/main" id="{E64C7D2B-0DA9-E93C-5B58-E874E1FD0EA4}"/>
              </a:ext>
            </a:extLst>
          </p:cNvPr>
          <p:cNvGrpSpPr/>
          <p:nvPr/>
        </p:nvGrpSpPr>
        <p:grpSpPr>
          <a:xfrm>
            <a:off x="732872" y="4422388"/>
            <a:ext cx="382661" cy="254000"/>
            <a:chOff x="0" y="0"/>
            <a:chExt cx="765321" cy="508000"/>
          </a:xfrm>
        </p:grpSpPr>
        <p:grpSp>
          <p:nvGrpSpPr>
            <p:cNvPr id="33" name="Google Shape;1400;p6">
              <a:extLst>
                <a:ext uri="{FF2B5EF4-FFF2-40B4-BE49-F238E27FC236}">
                  <a16:creationId xmlns:a16="http://schemas.microsoft.com/office/drawing/2014/main" id="{BA40D592-55F9-45E9-5F75-400F1D3D3ADF}"/>
                </a:ext>
              </a:extLst>
            </p:cNvPr>
            <p:cNvGrpSpPr/>
            <p:nvPr/>
          </p:nvGrpSpPr>
          <p:grpSpPr>
            <a:xfrm>
              <a:off x="0" y="0"/>
              <a:ext cx="531567" cy="508000"/>
              <a:chOff x="0" y="0"/>
              <a:chExt cx="425253" cy="406400"/>
            </a:xfrm>
          </p:grpSpPr>
          <p:sp>
            <p:nvSpPr>
              <p:cNvPr id="37" name="Google Shape;1401;p6">
                <a:extLst>
                  <a:ext uri="{FF2B5EF4-FFF2-40B4-BE49-F238E27FC236}">
                    <a16:creationId xmlns:a16="http://schemas.microsoft.com/office/drawing/2014/main" id="{5539C146-9672-0652-B9A5-9B9E77AD394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D4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1402;p6">
                <a:extLst>
                  <a:ext uri="{FF2B5EF4-FFF2-40B4-BE49-F238E27FC236}">
                    <a16:creationId xmlns:a16="http://schemas.microsoft.com/office/drawing/2014/main" id="{43E7E916-8A57-C42E-B010-276DE65C70F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" name="Google Shape;1403;p6">
              <a:extLst>
                <a:ext uri="{FF2B5EF4-FFF2-40B4-BE49-F238E27FC236}">
                  <a16:creationId xmlns:a16="http://schemas.microsoft.com/office/drawing/2014/main" id="{78ABEAA4-F241-BC22-F6E8-B370FE7DBF1F}"/>
                </a:ext>
              </a:extLst>
            </p:cNvPr>
            <p:cNvGrpSpPr/>
            <p:nvPr/>
          </p:nvGrpSpPr>
          <p:grpSpPr>
            <a:xfrm>
              <a:off x="233754" y="0"/>
              <a:ext cx="531567" cy="508000"/>
              <a:chOff x="0" y="0"/>
              <a:chExt cx="425253" cy="406400"/>
            </a:xfrm>
          </p:grpSpPr>
          <p:sp>
            <p:nvSpPr>
              <p:cNvPr id="35" name="Google Shape;1404;p6">
                <a:extLst>
                  <a:ext uri="{FF2B5EF4-FFF2-40B4-BE49-F238E27FC236}">
                    <a16:creationId xmlns:a16="http://schemas.microsoft.com/office/drawing/2014/main" id="{577742B3-88F5-C0ED-CC8F-4BDEF8FCE4A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1405;p6">
                <a:extLst>
                  <a:ext uri="{FF2B5EF4-FFF2-40B4-BE49-F238E27FC236}">
                    <a16:creationId xmlns:a16="http://schemas.microsoft.com/office/drawing/2014/main" id="{F8E28111-1EB4-8514-AF16-9128BFE71F5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0BBD19-6C6B-6D30-C84C-6EC2671DD0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oogle Shape;751;p4">
            <a:extLst>
              <a:ext uri="{FF2B5EF4-FFF2-40B4-BE49-F238E27FC236}">
                <a16:creationId xmlns:a16="http://schemas.microsoft.com/office/drawing/2014/main" id="{DA7428E6-3401-2E75-F679-4FD2787FEE2B}"/>
              </a:ext>
            </a:extLst>
          </p:cNvPr>
          <p:cNvGrpSpPr/>
          <p:nvPr/>
        </p:nvGrpSpPr>
        <p:grpSpPr>
          <a:xfrm>
            <a:off x="422299" y="297527"/>
            <a:ext cx="11347402" cy="1875812"/>
            <a:chOff x="0" y="-19050"/>
            <a:chExt cx="4482924" cy="1064700"/>
          </a:xfrm>
        </p:grpSpPr>
        <p:sp>
          <p:nvSpPr>
            <p:cNvPr id="4" name="Google Shape;752;p4">
              <a:extLst>
                <a:ext uri="{FF2B5EF4-FFF2-40B4-BE49-F238E27FC236}">
                  <a16:creationId xmlns:a16="http://schemas.microsoft.com/office/drawing/2014/main" id="{D5C8B389-D74E-756A-ECF8-EB7C7D2B3332}"/>
                </a:ext>
              </a:extLst>
            </p:cNvPr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 extrusionOk="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001D4E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753;p4">
              <a:extLst>
                <a:ext uri="{FF2B5EF4-FFF2-40B4-BE49-F238E27FC236}">
                  <a16:creationId xmlns:a16="http://schemas.microsoft.com/office/drawing/2014/main" id="{AF0FC7A2-FDEA-DB01-6488-C494209EFAE9}"/>
                </a:ext>
              </a:extLst>
            </p:cNvPr>
            <p:cNvSpPr txBox="1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  <a:solidFill>
              <a:srgbClr val="2F6ED9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 descr="An aerial view of a city&#10;&#10;Description automatically generated">
            <a:extLst>
              <a:ext uri="{FF2B5EF4-FFF2-40B4-BE49-F238E27FC236}">
                <a16:creationId xmlns:a16="http://schemas.microsoft.com/office/drawing/2014/main" id="{C283E080-438F-7937-A733-B645568F0B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32112" b="27782"/>
          <a:stretch/>
        </p:blipFill>
        <p:spPr>
          <a:xfrm>
            <a:off x="422299" y="285111"/>
            <a:ext cx="11347402" cy="1896502"/>
          </a:xfrm>
          <a:prstGeom prst="rect">
            <a:avLst/>
          </a:prstGeom>
        </p:spPr>
      </p:pic>
      <p:sp>
        <p:nvSpPr>
          <p:cNvPr id="7" name="Google Shape;407;p3">
            <a:extLst>
              <a:ext uri="{FF2B5EF4-FFF2-40B4-BE49-F238E27FC236}">
                <a16:creationId xmlns:a16="http://schemas.microsoft.com/office/drawing/2014/main" id="{A6DA2FC6-A8DE-6276-30B7-6CFE03B983CE}"/>
              </a:ext>
            </a:extLst>
          </p:cNvPr>
          <p:cNvSpPr txBox="1"/>
          <p:nvPr/>
        </p:nvSpPr>
        <p:spPr>
          <a:xfrm>
            <a:off x="1574594" y="839344"/>
            <a:ext cx="9042811" cy="78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6000"/>
              </a:lnSpc>
            </a:pPr>
            <a:r>
              <a:rPr lang="en-US" sz="5334" b="1" dirty="0">
                <a:solidFill>
                  <a:srgbClr val="F2F1EE"/>
                </a:solidFill>
                <a:latin typeface="Montserrat"/>
                <a:sym typeface="Montserrat"/>
              </a:rPr>
              <a:t>WHO WILL BE THERE?</a:t>
            </a:r>
            <a:endParaRPr sz="933" dirty="0"/>
          </a:p>
        </p:txBody>
      </p:sp>
      <p:grpSp>
        <p:nvGrpSpPr>
          <p:cNvPr id="8" name="Google Shape;1399;p6">
            <a:extLst>
              <a:ext uri="{FF2B5EF4-FFF2-40B4-BE49-F238E27FC236}">
                <a16:creationId xmlns:a16="http://schemas.microsoft.com/office/drawing/2014/main" id="{9736699A-E3CB-DEAC-8835-4C22C4E5F847}"/>
              </a:ext>
            </a:extLst>
          </p:cNvPr>
          <p:cNvGrpSpPr/>
          <p:nvPr/>
        </p:nvGrpSpPr>
        <p:grpSpPr>
          <a:xfrm>
            <a:off x="732872" y="5197640"/>
            <a:ext cx="382661" cy="254000"/>
            <a:chOff x="0" y="0"/>
            <a:chExt cx="765321" cy="508000"/>
          </a:xfrm>
        </p:grpSpPr>
        <p:grpSp>
          <p:nvGrpSpPr>
            <p:cNvPr id="9" name="Google Shape;1400;p6">
              <a:extLst>
                <a:ext uri="{FF2B5EF4-FFF2-40B4-BE49-F238E27FC236}">
                  <a16:creationId xmlns:a16="http://schemas.microsoft.com/office/drawing/2014/main" id="{A797E67F-9CE5-67E5-2891-E4352ABC554D}"/>
                </a:ext>
              </a:extLst>
            </p:cNvPr>
            <p:cNvGrpSpPr/>
            <p:nvPr/>
          </p:nvGrpSpPr>
          <p:grpSpPr>
            <a:xfrm>
              <a:off x="0" y="0"/>
              <a:ext cx="531567" cy="508000"/>
              <a:chOff x="0" y="0"/>
              <a:chExt cx="425253" cy="406400"/>
            </a:xfrm>
          </p:grpSpPr>
          <p:sp>
            <p:nvSpPr>
              <p:cNvPr id="13" name="Google Shape;1401;p6">
                <a:extLst>
                  <a:ext uri="{FF2B5EF4-FFF2-40B4-BE49-F238E27FC236}">
                    <a16:creationId xmlns:a16="http://schemas.microsoft.com/office/drawing/2014/main" id="{4B3F0B1D-EAD0-CC13-302D-318E3B710C8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D4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1402;p6">
                <a:extLst>
                  <a:ext uri="{FF2B5EF4-FFF2-40B4-BE49-F238E27FC236}">
                    <a16:creationId xmlns:a16="http://schemas.microsoft.com/office/drawing/2014/main" id="{2E3E7C43-9D7F-335D-AFBB-7AAFCAE65E9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1403;p6">
              <a:extLst>
                <a:ext uri="{FF2B5EF4-FFF2-40B4-BE49-F238E27FC236}">
                  <a16:creationId xmlns:a16="http://schemas.microsoft.com/office/drawing/2014/main" id="{741C27C3-5C55-BEF0-9A42-7306C30C484E}"/>
                </a:ext>
              </a:extLst>
            </p:cNvPr>
            <p:cNvGrpSpPr/>
            <p:nvPr/>
          </p:nvGrpSpPr>
          <p:grpSpPr>
            <a:xfrm>
              <a:off x="233754" y="0"/>
              <a:ext cx="531567" cy="508000"/>
              <a:chOff x="0" y="0"/>
              <a:chExt cx="425253" cy="406400"/>
            </a:xfrm>
          </p:grpSpPr>
          <p:sp>
            <p:nvSpPr>
              <p:cNvPr id="11" name="Google Shape;1404;p6">
                <a:extLst>
                  <a:ext uri="{FF2B5EF4-FFF2-40B4-BE49-F238E27FC236}">
                    <a16:creationId xmlns:a16="http://schemas.microsoft.com/office/drawing/2014/main" id="{2B131396-48CD-9059-1BD7-3DFF73C9348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405;p6">
                <a:extLst>
                  <a:ext uri="{FF2B5EF4-FFF2-40B4-BE49-F238E27FC236}">
                    <a16:creationId xmlns:a16="http://schemas.microsoft.com/office/drawing/2014/main" id="{4C9F1367-A023-7B23-78D7-4360993CE74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8" name="Google Shape;1078;p5"/>
          <p:cNvGrpSpPr/>
          <p:nvPr/>
        </p:nvGrpSpPr>
        <p:grpSpPr>
          <a:xfrm>
            <a:off x="456887" y="2568766"/>
            <a:ext cx="382661" cy="254000"/>
            <a:chOff x="0" y="0"/>
            <a:chExt cx="765321" cy="508000"/>
          </a:xfrm>
        </p:grpSpPr>
        <p:grpSp>
          <p:nvGrpSpPr>
            <p:cNvPr id="1079" name="Google Shape;1079;p5"/>
            <p:cNvGrpSpPr/>
            <p:nvPr/>
          </p:nvGrpSpPr>
          <p:grpSpPr>
            <a:xfrm>
              <a:off x="0" y="0"/>
              <a:ext cx="531567" cy="508000"/>
              <a:chOff x="0" y="0"/>
              <a:chExt cx="425253" cy="406400"/>
            </a:xfrm>
          </p:grpSpPr>
          <p:sp>
            <p:nvSpPr>
              <p:cNvPr id="1080" name="Google Shape;1080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D4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2" name="Google Shape;1082;p5"/>
            <p:cNvGrpSpPr/>
            <p:nvPr/>
          </p:nvGrpSpPr>
          <p:grpSpPr>
            <a:xfrm>
              <a:off x="233754" y="0"/>
              <a:ext cx="531567" cy="508000"/>
              <a:chOff x="0" y="0"/>
              <a:chExt cx="425253" cy="406400"/>
            </a:xfrm>
          </p:grpSpPr>
          <p:sp>
            <p:nvSpPr>
              <p:cNvPr id="1083" name="Google Shape;1083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5" name="Google Shape;1085;p5"/>
          <p:cNvSpPr txBox="1"/>
          <p:nvPr/>
        </p:nvSpPr>
        <p:spPr>
          <a:xfrm>
            <a:off x="986178" y="2441133"/>
            <a:ext cx="11036489" cy="465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Building on a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historic $500M FY25 investment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by the State in quantum and microelectronics</a:t>
            </a:r>
          </a:p>
          <a:p>
            <a:pPr marL="0" marR="0" lvl="0" indent="0" algn="l" defTabSz="60963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1D4E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60963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Managed and operated by the IQMP, LLC, which is owned by the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Board of Trustees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of the University of Illinois, and governed by a statewide group of stakeholders (universities, national labs, non-profits)</a:t>
            </a:r>
          </a:p>
          <a:p>
            <a:pPr marL="0" marR="0" lvl="0" indent="0" algn="l" defTabSz="60963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1D4E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60963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An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R&amp;D park &amp; user facility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for companies, universities, national labs, including</a:t>
            </a:r>
          </a:p>
          <a:p>
            <a:pPr marL="285750" marR="0" lvl="0" indent="-285750" algn="l" defTabSz="60963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kern="0" dirty="0">
                <a:solidFill>
                  <a:srgbClr val="001D4E"/>
                </a:solidFill>
                <a:latin typeface="Montserrat"/>
                <a:ea typeface="Montserrat"/>
                <a:cs typeface="Montserrat"/>
                <a:sym typeface="Montserrat"/>
              </a:rPr>
              <a:t>National Quantum Facility</a:t>
            </a:r>
            <a:r>
              <a:rPr lang="en-US" kern="0" dirty="0">
                <a:solidFill>
                  <a:srgbClr val="001D4E"/>
                </a:solidFill>
                <a:latin typeface="Montserrat"/>
                <a:ea typeface="Montserrat"/>
                <a:cs typeface="Montserrat"/>
                <a:sym typeface="Montserrat"/>
              </a:rPr>
              <a:t>: a shared experimental facility with industrial scale cryo-plant, to provide cooling for quantum computing prototypes</a:t>
            </a:r>
          </a:p>
          <a:p>
            <a:pPr marL="285750" marR="0" lvl="0" indent="-285750" algn="l" defTabSz="60963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kern="0" dirty="0">
                <a:solidFill>
                  <a:srgbClr val="001D4E"/>
                </a:solidFill>
                <a:latin typeface="Montserrat"/>
                <a:ea typeface="Montserrat"/>
                <a:cs typeface="Montserrat"/>
                <a:sym typeface="Montserrat"/>
              </a:rPr>
              <a:t>National Quantum Algorithm Center</a:t>
            </a:r>
            <a:r>
              <a:rPr lang="en-US" kern="0" dirty="0">
                <a:solidFill>
                  <a:srgbClr val="001D4E"/>
                </a:solidFill>
                <a:latin typeface="Montserrat"/>
                <a:ea typeface="Montserrat"/>
                <a:cs typeface="Montserrat"/>
                <a:sym typeface="Montserrat"/>
              </a:rPr>
              <a:t>: an algorithm and software R&amp;D center to develop quantum computing capabilities for and with end users</a:t>
            </a:r>
          </a:p>
          <a:p>
            <a:pPr marL="0" marR="0" lvl="0" indent="0" algn="l" defTabSz="60963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86" name="Google Shape;1086;p5"/>
          <p:cNvGrpSpPr/>
          <p:nvPr/>
        </p:nvGrpSpPr>
        <p:grpSpPr>
          <a:xfrm>
            <a:off x="479699" y="3290566"/>
            <a:ext cx="382661" cy="254000"/>
            <a:chOff x="0" y="0"/>
            <a:chExt cx="765321" cy="508000"/>
          </a:xfrm>
        </p:grpSpPr>
        <p:grpSp>
          <p:nvGrpSpPr>
            <p:cNvPr id="1087" name="Google Shape;1087;p5"/>
            <p:cNvGrpSpPr/>
            <p:nvPr/>
          </p:nvGrpSpPr>
          <p:grpSpPr>
            <a:xfrm>
              <a:off x="0" y="0"/>
              <a:ext cx="531567" cy="508000"/>
              <a:chOff x="0" y="0"/>
              <a:chExt cx="425253" cy="406400"/>
            </a:xfrm>
          </p:grpSpPr>
          <p:sp>
            <p:nvSpPr>
              <p:cNvPr id="1088" name="Google Shape;1088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D4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0" name="Google Shape;1090;p5"/>
            <p:cNvGrpSpPr/>
            <p:nvPr/>
          </p:nvGrpSpPr>
          <p:grpSpPr>
            <a:xfrm>
              <a:off x="233754" y="0"/>
              <a:ext cx="531567" cy="508000"/>
              <a:chOff x="0" y="0"/>
              <a:chExt cx="425253" cy="406400"/>
            </a:xfrm>
          </p:grpSpPr>
          <p:sp>
            <p:nvSpPr>
              <p:cNvPr id="1091" name="Google Shape;1091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93" name="Google Shape;1093;p5"/>
          <p:cNvGrpSpPr/>
          <p:nvPr/>
        </p:nvGrpSpPr>
        <p:grpSpPr>
          <a:xfrm rot="5400000">
            <a:off x="-3424049" y="3286002"/>
            <a:ext cx="6996047" cy="147949"/>
            <a:chOff x="0" y="0"/>
            <a:chExt cx="13992094" cy="295897"/>
          </a:xfrm>
        </p:grpSpPr>
        <p:grpSp>
          <p:nvGrpSpPr>
            <p:cNvPr id="1094" name="Google Shape;1094;p5"/>
            <p:cNvGrpSpPr/>
            <p:nvPr/>
          </p:nvGrpSpPr>
          <p:grpSpPr>
            <a:xfrm>
              <a:off x="0" y="0"/>
              <a:ext cx="309624" cy="295897"/>
              <a:chOff x="0" y="0"/>
              <a:chExt cx="425253" cy="406400"/>
            </a:xfrm>
          </p:grpSpPr>
          <p:sp>
            <p:nvSpPr>
              <p:cNvPr id="1095" name="Google Shape;1095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7" name="Google Shape;1097;p5"/>
            <p:cNvGrpSpPr/>
            <p:nvPr/>
          </p:nvGrpSpPr>
          <p:grpSpPr>
            <a:xfrm>
              <a:off x="136155" y="0"/>
              <a:ext cx="309624" cy="295897"/>
              <a:chOff x="0" y="0"/>
              <a:chExt cx="425253" cy="406400"/>
            </a:xfrm>
          </p:grpSpPr>
          <p:sp>
            <p:nvSpPr>
              <p:cNvPr id="1098" name="Google Shape;1098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0" name="Google Shape;1100;p5"/>
            <p:cNvGrpSpPr/>
            <p:nvPr/>
          </p:nvGrpSpPr>
          <p:grpSpPr>
            <a:xfrm>
              <a:off x="290965" y="0"/>
              <a:ext cx="309624" cy="295897"/>
              <a:chOff x="0" y="0"/>
              <a:chExt cx="425253" cy="406400"/>
            </a:xfrm>
          </p:grpSpPr>
          <p:sp>
            <p:nvSpPr>
              <p:cNvPr id="1101" name="Google Shape;1101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3" name="Google Shape;1103;p5"/>
            <p:cNvGrpSpPr/>
            <p:nvPr/>
          </p:nvGrpSpPr>
          <p:grpSpPr>
            <a:xfrm>
              <a:off x="427121" y="0"/>
              <a:ext cx="309624" cy="295897"/>
              <a:chOff x="0" y="0"/>
              <a:chExt cx="425253" cy="406400"/>
            </a:xfrm>
          </p:grpSpPr>
          <p:sp>
            <p:nvSpPr>
              <p:cNvPr id="1104" name="Google Shape;1104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6" name="Google Shape;1106;p5"/>
            <p:cNvGrpSpPr/>
            <p:nvPr/>
          </p:nvGrpSpPr>
          <p:grpSpPr>
            <a:xfrm>
              <a:off x="576999" y="0"/>
              <a:ext cx="309624" cy="295897"/>
              <a:chOff x="0" y="0"/>
              <a:chExt cx="425253" cy="406400"/>
            </a:xfrm>
          </p:grpSpPr>
          <p:sp>
            <p:nvSpPr>
              <p:cNvPr id="1107" name="Google Shape;1107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9" name="Google Shape;1109;p5"/>
            <p:cNvGrpSpPr/>
            <p:nvPr/>
          </p:nvGrpSpPr>
          <p:grpSpPr>
            <a:xfrm>
              <a:off x="713154" y="0"/>
              <a:ext cx="309624" cy="295897"/>
              <a:chOff x="0" y="0"/>
              <a:chExt cx="425253" cy="406400"/>
            </a:xfrm>
          </p:grpSpPr>
          <p:sp>
            <p:nvSpPr>
              <p:cNvPr id="1110" name="Google Shape;1110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2" name="Google Shape;1112;p5"/>
            <p:cNvGrpSpPr/>
            <p:nvPr/>
          </p:nvGrpSpPr>
          <p:grpSpPr>
            <a:xfrm>
              <a:off x="867964" y="0"/>
              <a:ext cx="309624" cy="295897"/>
              <a:chOff x="0" y="0"/>
              <a:chExt cx="425253" cy="406400"/>
            </a:xfrm>
          </p:grpSpPr>
          <p:sp>
            <p:nvSpPr>
              <p:cNvPr id="1113" name="Google Shape;1113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5" name="Google Shape;1115;p5"/>
            <p:cNvGrpSpPr/>
            <p:nvPr/>
          </p:nvGrpSpPr>
          <p:grpSpPr>
            <a:xfrm>
              <a:off x="1004119" y="0"/>
              <a:ext cx="309624" cy="295897"/>
              <a:chOff x="0" y="0"/>
              <a:chExt cx="425253" cy="406400"/>
            </a:xfrm>
          </p:grpSpPr>
          <p:sp>
            <p:nvSpPr>
              <p:cNvPr id="1116" name="Google Shape;1116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8" name="Google Shape;1118;p5"/>
            <p:cNvGrpSpPr/>
            <p:nvPr/>
          </p:nvGrpSpPr>
          <p:grpSpPr>
            <a:xfrm>
              <a:off x="1152941" y="0"/>
              <a:ext cx="309624" cy="295897"/>
              <a:chOff x="0" y="0"/>
              <a:chExt cx="425253" cy="406400"/>
            </a:xfrm>
          </p:grpSpPr>
          <p:sp>
            <p:nvSpPr>
              <p:cNvPr id="1119" name="Google Shape;1119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1" name="Google Shape;1121;p5"/>
            <p:cNvGrpSpPr/>
            <p:nvPr/>
          </p:nvGrpSpPr>
          <p:grpSpPr>
            <a:xfrm>
              <a:off x="1289096" y="0"/>
              <a:ext cx="309624" cy="295897"/>
              <a:chOff x="0" y="0"/>
              <a:chExt cx="425253" cy="406400"/>
            </a:xfrm>
          </p:grpSpPr>
          <p:sp>
            <p:nvSpPr>
              <p:cNvPr id="1122" name="Google Shape;1122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4" name="Google Shape;1124;p5"/>
            <p:cNvGrpSpPr/>
            <p:nvPr/>
          </p:nvGrpSpPr>
          <p:grpSpPr>
            <a:xfrm>
              <a:off x="1443906" y="0"/>
              <a:ext cx="309624" cy="295897"/>
              <a:chOff x="0" y="0"/>
              <a:chExt cx="425253" cy="406400"/>
            </a:xfrm>
          </p:grpSpPr>
          <p:sp>
            <p:nvSpPr>
              <p:cNvPr id="1125" name="Google Shape;1125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7" name="Google Shape;1127;p5"/>
            <p:cNvGrpSpPr/>
            <p:nvPr/>
          </p:nvGrpSpPr>
          <p:grpSpPr>
            <a:xfrm>
              <a:off x="1580062" y="0"/>
              <a:ext cx="309624" cy="295897"/>
              <a:chOff x="0" y="0"/>
              <a:chExt cx="425253" cy="406400"/>
            </a:xfrm>
          </p:grpSpPr>
          <p:sp>
            <p:nvSpPr>
              <p:cNvPr id="1128" name="Google Shape;1128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0" name="Google Shape;1130;p5"/>
            <p:cNvGrpSpPr/>
            <p:nvPr/>
          </p:nvGrpSpPr>
          <p:grpSpPr>
            <a:xfrm>
              <a:off x="1729940" y="0"/>
              <a:ext cx="309624" cy="295897"/>
              <a:chOff x="0" y="0"/>
              <a:chExt cx="425253" cy="406400"/>
            </a:xfrm>
          </p:grpSpPr>
          <p:sp>
            <p:nvSpPr>
              <p:cNvPr id="1131" name="Google Shape;1131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3" name="Google Shape;1133;p5"/>
            <p:cNvGrpSpPr/>
            <p:nvPr/>
          </p:nvGrpSpPr>
          <p:grpSpPr>
            <a:xfrm>
              <a:off x="1866095" y="0"/>
              <a:ext cx="309624" cy="295897"/>
              <a:chOff x="0" y="0"/>
              <a:chExt cx="425253" cy="406400"/>
            </a:xfrm>
          </p:grpSpPr>
          <p:sp>
            <p:nvSpPr>
              <p:cNvPr id="1134" name="Google Shape;1134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6" name="Google Shape;1136;p5"/>
            <p:cNvGrpSpPr/>
            <p:nvPr/>
          </p:nvGrpSpPr>
          <p:grpSpPr>
            <a:xfrm>
              <a:off x="2020905" y="0"/>
              <a:ext cx="309624" cy="295897"/>
              <a:chOff x="0" y="0"/>
              <a:chExt cx="425253" cy="406400"/>
            </a:xfrm>
          </p:grpSpPr>
          <p:sp>
            <p:nvSpPr>
              <p:cNvPr id="1137" name="Google Shape;1137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9" name="Google Shape;1139;p5"/>
            <p:cNvGrpSpPr/>
            <p:nvPr/>
          </p:nvGrpSpPr>
          <p:grpSpPr>
            <a:xfrm>
              <a:off x="2157060" y="0"/>
              <a:ext cx="309624" cy="295897"/>
              <a:chOff x="0" y="0"/>
              <a:chExt cx="425253" cy="406400"/>
            </a:xfrm>
          </p:grpSpPr>
          <p:sp>
            <p:nvSpPr>
              <p:cNvPr id="1140" name="Google Shape;1140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2" name="Google Shape;1142;p5"/>
            <p:cNvGrpSpPr/>
            <p:nvPr/>
          </p:nvGrpSpPr>
          <p:grpSpPr>
            <a:xfrm>
              <a:off x="2307995" y="0"/>
              <a:ext cx="309624" cy="295897"/>
              <a:chOff x="0" y="0"/>
              <a:chExt cx="425253" cy="406400"/>
            </a:xfrm>
          </p:grpSpPr>
          <p:sp>
            <p:nvSpPr>
              <p:cNvPr id="1143" name="Google Shape;1143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5" name="Google Shape;1145;p5"/>
            <p:cNvGrpSpPr/>
            <p:nvPr/>
          </p:nvGrpSpPr>
          <p:grpSpPr>
            <a:xfrm>
              <a:off x="2444151" y="0"/>
              <a:ext cx="309624" cy="295897"/>
              <a:chOff x="0" y="0"/>
              <a:chExt cx="425253" cy="406400"/>
            </a:xfrm>
          </p:grpSpPr>
          <p:sp>
            <p:nvSpPr>
              <p:cNvPr id="1146" name="Google Shape;1146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8" name="Google Shape;1148;p5"/>
            <p:cNvGrpSpPr/>
            <p:nvPr/>
          </p:nvGrpSpPr>
          <p:grpSpPr>
            <a:xfrm>
              <a:off x="2598961" y="0"/>
              <a:ext cx="309624" cy="295897"/>
              <a:chOff x="0" y="0"/>
              <a:chExt cx="425253" cy="406400"/>
            </a:xfrm>
          </p:grpSpPr>
          <p:sp>
            <p:nvSpPr>
              <p:cNvPr id="1149" name="Google Shape;1149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1" name="Google Shape;1151;p5"/>
            <p:cNvGrpSpPr/>
            <p:nvPr/>
          </p:nvGrpSpPr>
          <p:grpSpPr>
            <a:xfrm>
              <a:off x="2735116" y="0"/>
              <a:ext cx="309624" cy="295897"/>
              <a:chOff x="0" y="0"/>
              <a:chExt cx="425253" cy="406400"/>
            </a:xfrm>
          </p:grpSpPr>
          <p:sp>
            <p:nvSpPr>
              <p:cNvPr id="1152" name="Google Shape;1152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4" name="Google Shape;1154;p5"/>
            <p:cNvGrpSpPr/>
            <p:nvPr/>
          </p:nvGrpSpPr>
          <p:grpSpPr>
            <a:xfrm>
              <a:off x="2884994" y="0"/>
              <a:ext cx="309624" cy="295897"/>
              <a:chOff x="0" y="0"/>
              <a:chExt cx="425253" cy="406400"/>
            </a:xfrm>
          </p:grpSpPr>
          <p:sp>
            <p:nvSpPr>
              <p:cNvPr id="1155" name="Google Shape;1155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7" name="Google Shape;1157;p5"/>
            <p:cNvGrpSpPr/>
            <p:nvPr/>
          </p:nvGrpSpPr>
          <p:grpSpPr>
            <a:xfrm>
              <a:off x="3021150" y="0"/>
              <a:ext cx="309624" cy="295897"/>
              <a:chOff x="0" y="0"/>
              <a:chExt cx="425253" cy="406400"/>
            </a:xfrm>
          </p:grpSpPr>
          <p:sp>
            <p:nvSpPr>
              <p:cNvPr id="1158" name="Google Shape;1158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0" name="Google Shape;1160;p5"/>
            <p:cNvGrpSpPr/>
            <p:nvPr/>
          </p:nvGrpSpPr>
          <p:grpSpPr>
            <a:xfrm>
              <a:off x="3175960" y="0"/>
              <a:ext cx="309624" cy="295897"/>
              <a:chOff x="0" y="0"/>
              <a:chExt cx="425253" cy="406400"/>
            </a:xfrm>
          </p:grpSpPr>
          <p:sp>
            <p:nvSpPr>
              <p:cNvPr id="1161" name="Google Shape;1161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3" name="Google Shape;1163;p5"/>
            <p:cNvGrpSpPr/>
            <p:nvPr/>
          </p:nvGrpSpPr>
          <p:grpSpPr>
            <a:xfrm>
              <a:off x="3312115" y="0"/>
              <a:ext cx="309624" cy="295897"/>
              <a:chOff x="0" y="0"/>
              <a:chExt cx="425253" cy="406400"/>
            </a:xfrm>
          </p:grpSpPr>
          <p:sp>
            <p:nvSpPr>
              <p:cNvPr id="1164" name="Google Shape;1164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6" name="Google Shape;1166;p5"/>
            <p:cNvGrpSpPr/>
            <p:nvPr/>
          </p:nvGrpSpPr>
          <p:grpSpPr>
            <a:xfrm>
              <a:off x="3460936" y="0"/>
              <a:ext cx="309624" cy="295897"/>
              <a:chOff x="0" y="0"/>
              <a:chExt cx="425253" cy="406400"/>
            </a:xfrm>
          </p:grpSpPr>
          <p:sp>
            <p:nvSpPr>
              <p:cNvPr id="1167" name="Google Shape;1167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9" name="Google Shape;1169;p5"/>
            <p:cNvGrpSpPr/>
            <p:nvPr/>
          </p:nvGrpSpPr>
          <p:grpSpPr>
            <a:xfrm>
              <a:off x="3597092" y="0"/>
              <a:ext cx="309624" cy="295897"/>
              <a:chOff x="0" y="0"/>
              <a:chExt cx="425253" cy="406400"/>
            </a:xfrm>
          </p:grpSpPr>
          <p:sp>
            <p:nvSpPr>
              <p:cNvPr id="1170" name="Google Shape;1170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2" name="Google Shape;1172;p5"/>
            <p:cNvGrpSpPr/>
            <p:nvPr/>
          </p:nvGrpSpPr>
          <p:grpSpPr>
            <a:xfrm>
              <a:off x="3751902" y="0"/>
              <a:ext cx="309624" cy="295897"/>
              <a:chOff x="0" y="0"/>
              <a:chExt cx="425253" cy="406400"/>
            </a:xfrm>
          </p:grpSpPr>
          <p:sp>
            <p:nvSpPr>
              <p:cNvPr id="1173" name="Google Shape;1173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5" name="Google Shape;1175;p5"/>
            <p:cNvGrpSpPr/>
            <p:nvPr/>
          </p:nvGrpSpPr>
          <p:grpSpPr>
            <a:xfrm>
              <a:off x="3888057" y="0"/>
              <a:ext cx="309624" cy="295897"/>
              <a:chOff x="0" y="0"/>
              <a:chExt cx="425253" cy="406400"/>
            </a:xfrm>
          </p:grpSpPr>
          <p:sp>
            <p:nvSpPr>
              <p:cNvPr id="1176" name="Google Shape;1176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8" name="Google Shape;1178;p5"/>
            <p:cNvGrpSpPr/>
            <p:nvPr/>
          </p:nvGrpSpPr>
          <p:grpSpPr>
            <a:xfrm>
              <a:off x="4037935" y="0"/>
              <a:ext cx="309624" cy="295897"/>
              <a:chOff x="0" y="0"/>
              <a:chExt cx="425253" cy="406400"/>
            </a:xfrm>
          </p:grpSpPr>
          <p:sp>
            <p:nvSpPr>
              <p:cNvPr id="1179" name="Google Shape;1179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1" name="Google Shape;1181;p5"/>
            <p:cNvGrpSpPr/>
            <p:nvPr/>
          </p:nvGrpSpPr>
          <p:grpSpPr>
            <a:xfrm>
              <a:off x="4174091" y="0"/>
              <a:ext cx="309624" cy="295897"/>
              <a:chOff x="0" y="0"/>
              <a:chExt cx="425253" cy="406400"/>
            </a:xfrm>
          </p:grpSpPr>
          <p:sp>
            <p:nvSpPr>
              <p:cNvPr id="1182" name="Google Shape;1182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4" name="Google Shape;1184;p5"/>
            <p:cNvGrpSpPr/>
            <p:nvPr/>
          </p:nvGrpSpPr>
          <p:grpSpPr>
            <a:xfrm>
              <a:off x="4328900" y="0"/>
              <a:ext cx="309624" cy="295897"/>
              <a:chOff x="0" y="0"/>
              <a:chExt cx="425253" cy="406400"/>
            </a:xfrm>
          </p:grpSpPr>
          <p:sp>
            <p:nvSpPr>
              <p:cNvPr id="1185" name="Google Shape;1185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7" name="Google Shape;1187;p5"/>
            <p:cNvGrpSpPr/>
            <p:nvPr/>
          </p:nvGrpSpPr>
          <p:grpSpPr>
            <a:xfrm>
              <a:off x="4465056" y="0"/>
              <a:ext cx="309624" cy="295897"/>
              <a:chOff x="0" y="0"/>
              <a:chExt cx="425253" cy="406400"/>
            </a:xfrm>
          </p:grpSpPr>
          <p:sp>
            <p:nvSpPr>
              <p:cNvPr id="1188" name="Google Shape;1188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0" name="Google Shape;1190;p5"/>
            <p:cNvGrpSpPr/>
            <p:nvPr/>
          </p:nvGrpSpPr>
          <p:grpSpPr>
            <a:xfrm>
              <a:off x="4617124" y="0"/>
              <a:ext cx="309624" cy="295897"/>
              <a:chOff x="0" y="0"/>
              <a:chExt cx="425253" cy="406400"/>
            </a:xfrm>
          </p:grpSpPr>
          <p:sp>
            <p:nvSpPr>
              <p:cNvPr id="1191" name="Google Shape;1191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3" name="Google Shape;1193;p5"/>
            <p:cNvGrpSpPr/>
            <p:nvPr/>
          </p:nvGrpSpPr>
          <p:grpSpPr>
            <a:xfrm>
              <a:off x="4753279" y="0"/>
              <a:ext cx="309624" cy="295897"/>
              <a:chOff x="0" y="0"/>
              <a:chExt cx="425253" cy="406400"/>
            </a:xfrm>
          </p:grpSpPr>
          <p:sp>
            <p:nvSpPr>
              <p:cNvPr id="1194" name="Google Shape;1194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6" name="Google Shape;1196;p5"/>
            <p:cNvGrpSpPr/>
            <p:nvPr/>
          </p:nvGrpSpPr>
          <p:grpSpPr>
            <a:xfrm>
              <a:off x="4908089" y="0"/>
              <a:ext cx="309624" cy="295897"/>
              <a:chOff x="0" y="0"/>
              <a:chExt cx="425253" cy="406400"/>
            </a:xfrm>
          </p:grpSpPr>
          <p:sp>
            <p:nvSpPr>
              <p:cNvPr id="1197" name="Google Shape;1197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9" name="Google Shape;1199;p5"/>
            <p:cNvGrpSpPr/>
            <p:nvPr/>
          </p:nvGrpSpPr>
          <p:grpSpPr>
            <a:xfrm>
              <a:off x="5044245" y="0"/>
              <a:ext cx="309624" cy="295897"/>
              <a:chOff x="0" y="0"/>
              <a:chExt cx="425253" cy="406400"/>
            </a:xfrm>
          </p:grpSpPr>
          <p:sp>
            <p:nvSpPr>
              <p:cNvPr id="1200" name="Google Shape;1200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2" name="Google Shape;1202;p5"/>
            <p:cNvGrpSpPr/>
            <p:nvPr/>
          </p:nvGrpSpPr>
          <p:grpSpPr>
            <a:xfrm>
              <a:off x="5194123" y="0"/>
              <a:ext cx="309624" cy="295897"/>
              <a:chOff x="0" y="0"/>
              <a:chExt cx="425253" cy="406400"/>
            </a:xfrm>
          </p:grpSpPr>
          <p:sp>
            <p:nvSpPr>
              <p:cNvPr id="1203" name="Google Shape;1203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5" name="Google Shape;1205;p5"/>
            <p:cNvGrpSpPr/>
            <p:nvPr/>
          </p:nvGrpSpPr>
          <p:grpSpPr>
            <a:xfrm>
              <a:off x="5330278" y="0"/>
              <a:ext cx="309624" cy="295897"/>
              <a:chOff x="0" y="0"/>
              <a:chExt cx="425253" cy="406400"/>
            </a:xfrm>
          </p:grpSpPr>
          <p:sp>
            <p:nvSpPr>
              <p:cNvPr id="1206" name="Google Shape;1206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8" name="Google Shape;1208;p5"/>
            <p:cNvGrpSpPr/>
            <p:nvPr/>
          </p:nvGrpSpPr>
          <p:grpSpPr>
            <a:xfrm>
              <a:off x="5485088" y="0"/>
              <a:ext cx="309624" cy="295897"/>
              <a:chOff x="0" y="0"/>
              <a:chExt cx="425253" cy="406400"/>
            </a:xfrm>
          </p:grpSpPr>
          <p:sp>
            <p:nvSpPr>
              <p:cNvPr id="1209" name="Google Shape;1209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1" name="Google Shape;1211;p5"/>
            <p:cNvGrpSpPr/>
            <p:nvPr/>
          </p:nvGrpSpPr>
          <p:grpSpPr>
            <a:xfrm>
              <a:off x="5621243" y="0"/>
              <a:ext cx="309624" cy="295897"/>
              <a:chOff x="0" y="0"/>
              <a:chExt cx="425253" cy="406400"/>
            </a:xfrm>
          </p:grpSpPr>
          <p:sp>
            <p:nvSpPr>
              <p:cNvPr id="1212" name="Google Shape;1212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4" name="Google Shape;1214;p5"/>
            <p:cNvGrpSpPr/>
            <p:nvPr/>
          </p:nvGrpSpPr>
          <p:grpSpPr>
            <a:xfrm>
              <a:off x="5770065" y="0"/>
              <a:ext cx="309624" cy="295897"/>
              <a:chOff x="0" y="0"/>
              <a:chExt cx="425253" cy="406400"/>
            </a:xfrm>
          </p:grpSpPr>
          <p:sp>
            <p:nvSpPr>
              <p:cNvPr id="1215" name="Google Shape;1215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7" name="Google Shape;1217;p5"/>
            <p:cNvGrpSpPr/>
            <p:nvPr/>
          </p:nvGrpSpPr>
          <p:grpSpPr>
            <a:xfrm>
              <a:off x="5906220" y="0"/>
              <a:ext cx="309624" cy="295897"/>
              <a:chOff x="0" y="0"/>
              <a:chExt cx="425253" cy="406400"/>
            </a:xfrm>
          </p:grpSpPr>
          <p:sp>
            <p:nvSpPr>
              <p:cNvPr id="1218" name="Google Shape;1218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0" name="Google Shape;1220;p5"/>
            <p:cNvGrpSpPr/>
            <p:nvPr/>
          </p:nvGrpSpPr>
          <p:grpSpPr>
            <a:xfrm>
              <a:off x="6061030" y="0"/>
              <a:ext cx="309624" cy="295897"/>
              <a:chOff x="0" y="0"/>
              <a:chExt cx="425253" cy="406400"/>
            </a:xfrm>
          </p:grpSpPr>
          <p:sp>
            <p:nvSpPr>
              <p:cNvPr id="1221" name="Google Shape;1221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3" name="Google Shape;1223;p5"/>
            <p:cNvGrpSpPr/>
            <p:nvPr/>
          </p:nvGrpSpPr>
          <p:grpSpPr>
            <a:xfrm>
              <a:off x="6197186" y="0"/>
              <a:ext cx="309624" cy="295897"/>
              <a:chOff x="0" y="0"/>
              <a:chExt cx="425253" cy="406400"/>
            </a:xfrm>
          </p:grpSpPr>
          <p:sp>
            <p:nvSpPr>
              <p:cNvPr id="1224" name="Google Shape;1224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6" name="Google Shape;1226;p5"/>
            <p:cNvGrpSpPr/>
            <p:nvPr/>
          </p:nvGrpSpPr>
          <p:grpSpPr>
            <a:xfrm>
              <a:off x="6347064" y="0"/>
              <a:ext cx="309624" cy="295897"/>
              <a:chOff x="0" y="0"/>
              <a:chExt cx="425253" cy="406400"/>
            </a:xfrm>
          </p:grpSpPr>
          <p:sp>
            <p:nvSpPr>
              <p:cNvPr id="1227" name="Google Shape;1227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9" name="Google Shape;1229;p5"/>
            <p:cNvGrpSpPr/>
            <p:nvPr/>
          </p:nvGrpSpPr>
          <p:grpSpPr>
            <a:xfrm>
              <a:off x="6483219" y="0"/>
              <a:ext cx="309624" cy="295897"/>
              <a:chOff x="0" y="0"/>
              <a:chExt cx="425253" cy="406400"/>
            </a:xfrm>
          </p:grpSpPr>
          <p:sp>
            <p:nvSpPr>
              <p:cNvPr id="1230" name="Google Shape;1230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2" name="Google Shape;1232;p5"/>
            <p:cNvGrpSpPr/>
            <p:nvPr/>
          </p:nvGrpSpPr>
          <p:grpSpPr>
            <a:xfrm>
              <a:off x="6638029" y="0"/>
              <a:ext cx="309624" cy="295897"/>
              <a:chOff x="0" y="0"/>
              <a:chExt cx="425253" cy="406400"/>
            </a:xfrm>
          </p:grpSpPr>
          <p:sp>
            <p:nvSpPr>
              <p:cNvPr id="1233" name="Google Shape;1233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5" name="Google Shape;1235;p5"/>
            <p:cNvGrpSpPr/>
            <p:nvPr/>
          </p:nvGrpSpPr>
          <p:grpSpPr>
            <a:xfrm>
              <a:off x="6774184" y="0"/>
              <a:ext cx="309624" cy="295897"/>
              <a:chOff x="0" y="0"/>
              <a:chExt cx="425253" cy="406400"/>
            </a:xfrm>
          </p:grpSpPr>
          <p:sp>
            <p:nvSpPr>
              <p:cNvPr id="1236" name="Google Shape;1236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8" name="Google Shape;1238;p5"/>
            <p:cNvGrpSpPr/>
            <p:nvPr/>
          </p:nvGrpSpPr>
          <p:grpSpPr>
            <a:xfrm>
              <a:off x="6925119" y="0"/>
              <a:ext cx="309624" cy="295897"/>
              <a:chOff x="0" y="0"/>
              <a:chExt cx="425253" cy="406400"/>
            </a:xfrm>
          </p:grpSpPr>
          <p:sp>
            <p:nvSpPr>
              <p:cNvPr id="1239" name="Google Shape;1239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1" name="Google Shape;1241;p5"/>
            <p:cNvGrpSpPr/>
            <p:nvPr/>
          </p:nvGrpSpPr>
          <p:grpSpPr>
            <a:xfrm>
              <a:off x="7061275" y="0"/>
              <a:ext cx="309624" cy="295897"/>
              <a:chOff x="0" y="0"/>
              <a:chExt cx="425253" cy="406400"/>
            </a:xfrm>
          </p:grpSpPr>
          <p:sp>
            <p:nvSpPr>
              <p:cNvPr id="1242" name="Google Shape;1242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4" name="Google Shape;1244;p5"/>
            <p:cNvGrpSpPr/>
            <p:nvPr/>
          </p:nvGrpSpPr>
          <p:grpSpPr>
            <a:xfrm>
              <a:off x="7216085" y="0"/>
              <a:ext cx="309624" cy="295897"/>
              <a:chOff x="0" y="0"/>
              <a:chExt cx="425253" cy="406400"/>
            </a:xfrm>
          </p:grpSpPr>
          <p:sp>
            <p:nvSpPr>
              <p:cNvPr id="1245" name="Google Shape;1245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7" name="Google Shape;1247;p5"/>
            <p:cNvGrpSpPr/>
            <p:nvPr/>
          </p:nvGrpSpPr>
          <p:grpSpPr>
            <a:xfrm>
              <a:off x="7352240" y="0"/>
              <a:ext cx="309624" cy="295897"/>
              <a:chOff x="0" y="0"/>
              <a:chExt cx="425253" cy="406400"/>
            </a:xfrm>
          </p:grpSpPr>
          <p:sp>
            <p:nvSpPr>
              <p:cNvPr id="1248" name="Google Shape;1248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0" name="Google Shape;1250;p5"/>
            <p:cNvGrpSpPr/>
            <p:nvPr/>
          </p:nvGrpSpPr>
          <p:grpSpPr>
            <a:xfrm>
              <a:off x="7502118" y="0"/>
              <a:ext cx="309624" cy="295897"/>
              <a:chOff x="0" y="0"/>
              <a:chExt cx="425253" cy="406400"/>
            </a:xfrm>
          </p:grpSpPr>
          <p:sp>
            <p:nvSpPr>
              <p:cNvPr id="1251" name="Google Shape;1251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3" name="Google Shape;1253;p5"/>
            <p:cNvGrpSpPr/>
            <p:nvPr/>
          </p:nvGrpSpPr>
          <p:grpSpPr>
            <a:xfrm>
              <a:off x="7638274" y="0"/>
              <a:ext cx="309624" cy="295897"/>
              <a:chOff x="0" y="0"/>
              <a:chExt cx="425253" cy="406400"/>
            </a:xfrm>
          </p:grpSpPr>
          <p:sp>
            <p:nvSpPr>
              <p:cNvPr id="1254" name="Google Shape;1254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6" name="Google Shape;1256;p5"/>
            <p:cNvGrpSpPr/>
            <p:nvPr/>
          </p:nvGrpSpPr>
          <p:grpSpPr>
            <a:xfrm>
              <a:off x="7793084" y="0"/>
              <a:ext cx="309624" cy="295897"/>
              <a:chOff x="0" y="0"/>
              <a:chExt cx="425253" cy="406400"/>
            </a:xfrm>
          </p:grpSpPr>
          <p:sp>
            <p:nvSpPr>
              <p:cNvPr id="1257" name="Google Shape;1257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9" name="Google Shape;1259;p5"/>
            <p:cNvGrpSpPr/>
            <p:nvPr/>
          </p:nvGrpSpPr>
          <p:grpSpPr>
            <a:xfrm>
              <a:off x="7929239" y="0"/>
              <a:ext cx="309624" cy="295897"/>
              <a:chOff x="0" y="0"/>
              <a:chExt cx="425253" cy="406400"/>
            </a:xfrm>
          </p:grpSpPr>
          <p:sp>
            <p:nvSpPr>
              <p:cNvPr id="1260" name="Google Shape;1260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2" name="Google Shape;1262;p5"/>
            <p:cNvGrpSpPr/>
            <p:nvPr/>
          </p:nvGrpSpPr>
          <p:grpSpPr>
            <a:xfrm>
              <a:off x="8078060" y="0"/>
              <a:ext cx="309624" cy="295897"/>
              <a:chOff x="0" y="0"/>
              <a:chExt cx="425253" cy="406400"/>
            </a:xfrm>
          </p:grpSpPr>
          <p:sp>
            <p:nvSpPr>
              <p:cNvPr id="1263" name="Google Shape;1263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5" name="Google Shape;1265;p5"/>
            <p:cNvGrpSpPr/>
            <p:nvPr/>
          </p:nvGrpSpPr>
          <p:grpSpPr>
            <a:xfrm>
              <a:off x="8214216" y="0"/>
              <a:ext cx="309624" cy="295897"/>
              <a:chOff x="0" y="0"/>
              <a:chExt cx="425253" cy="406400"/>
            </a:xfrm>
          </p:grpSpPr>
          <p:sp>
            <p:nvSpPr>
              <p:cNvPr id="1266" name="Google Shape;1266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8" name="Google Shape;1268;p5"/>
            <p:cNvGrpSpPr/>
            <p:nvPr/>
          </p:nvGrpSpPr>
          <p:grpSpPr>
            <a:xfrm>
              <a:off x="8369026" y="0"/>
              <a:ext cx="309624" cy="295897"/>
              <a:chOff x="0" y="0"/>
              <a:chExt cx="425253" cy="406400"/>
            </a:xfrm>
          </p:grpSpPr>
          <p:sp>
            <p:nvSpPr>
              <p:cNvPr id="1269" name="Google Shape;1269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1" name="Google Shape;1271;p5"/>
            <p:cNvGrpSpPr/>
            <p:nvPr/>
          </p:nvGrpSpPr>
          <p:grpSpPr>
            <a:xfrm>
              <a:off x="8505181" y="0"/>
              <a:ext cx="309624" cy="295897"/>
              <a:chOff x="0" y="0"/>
              <a:chExt cx="425253" cy="406400"/>
            </a:xfrm>
          </p:grpSpPr>
          <p:sp>
            <p:nvSpPr>
              <p:cNvPr id="1272" name="Google Shape;1272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4" name="Google Shape;1274;p5"/>
            <p:cNvGrpSpPr/>
            <p:nvPr/>
          </p:nvGrpSpPr>
          <p:grpSpPr>
            <a:xfrm>
              <a:off x="8655059" y="0"/>
              <a:ext cx="309624" cy="295897"/>
              <a:chOff x="0" y="0"/>
              <a:chExt cx="425253" cy="406400"/>
            </a:xfrm>
          </p:grpSpPr>
          <p:sp>
            <p:nvSpPr>
              <p:cNvPr id="1275" name="Google Shape;1275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7" name="Google Shape;1277;p5"/>
            <p:cNvGrpSpPr/>
            <p:nvPr/>
          </p:nvGrpSpPr>
          <p:grpSpPr>
            <a:xfrm>
              <a:off x="8791215" y="0"/>
              <a:ext cx="309624" cy="295897"/>
              <a:chOff x="0" y="0"/>
              <a:chExt cx="425253" cy="406400"/>
            </a:xfrm>
          </p:grpSpPr>
          <p:sp>
            <p:nvSpPr>
              <p:cNvPr id="1278" name="Google Shape;1278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0" name="Google Shape;1280;p5"/>
            <p:cNvGrpSpPr/>
            <p:nvPr/>
          </p:nvGrpSpPr>
          <p:grpSpPr>
            <a:xfrm>
              <a:off x="8946024" y="0"/>
              <a:ext cx="309624" cy="295897"/>
              <a:chOff x="0" y="0"/>
              <a:chExt cx="425253" cy="406400"/>
            </a:xfrm>
          </p:grpSpPr>
          <p:sp>
            <p:nvSpPr>
              <p:cNvPr id="1281" name="Google Shape;1281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3" name="Google Shape;1283;p5"/>
            <p:cNvGrpSpPr/>
            <p:nvPr/>
          </p:nvGrpSpPr>
          <p:grpSpPr>
            <a:xfrm>
              <a:off x="9082180" y="0"/>
              <a:ext cx="309624" cy="295897"/>
              <a:chOff x="0" y="0"/>
              <a:chExt cx="425253" cy="406400"/>
            </a:xfrm>
          </p:grpSpPr>
          <p:sp>
            <p:nvSpPr>
              <p:cNvPr id="1284" name="Google Shape;1284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6" name="Google Shape;1286;p5"/>
            <p:cNvGrpSpPr/>
            <p:nvPr/>
          </p:nvGrpSpPr>
          <p:grpSpPr>
            <a:xfrm>
              <a:off x="9217414" y="0"/>
              <a:ext cx="309624" cy="295897"/>
              <a:chOff x="0" y="0"/>
              <a:chExt cx="425253" cy="406400"/>
            </a:xfrm>
          </p:grpSpPr>
          <p:sp>
            <p:nvSpPr>
              <p:cNvPr id="1287" name="Google Shape;1287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9" name="Google Shape;1289;p5"/>
            <p:cNvGrpSpPr/>
            <p:nvPr/>
          </p:nvGrpSpPr>
          <p:grpSpPr>
            <a:xfrm>
              <a:off x="9353570" y="0"/>
              <a:ext cx="309624" cy="295897"/>
              <a:chOff x="0" y="0"/>
              <a:chExt cx="425253" cy="406400"/>
            </a:xfrm>
          </p:grpSpPr>
          <p:sp>
            <p:nvSpPr>
              <p:cNvPr id="1290" name="Google Shape;1290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2" name="Google Shape;1292;p5"/>
            <p:cNvGrpSpPr/>
            <p:nvPr/>
          </p:nvGrpSpPr>
          <p:grpSpPr>
            <a:xfrm>
              <a:off x="9508380" y="0"/>
              <a:ext cx="309624" cy="295897"/>
              <a:chOff x="0" y="0"/>
              <a:chExt cx="425253" cy="406400"/>
            </a:xfrm>
          </p:grpSpPr>
          <p:sp>
            <p:nvSpPr>
              <p:cNvPr id="1293" name="Google Shape;1293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5" name="Google Shape;1295;p5"/>
            <p:cNvGrpSpPr/>
            <p:nvPr/>
          </p:nvGrpSpPr>
          <p:grpSpPr>
            <a:xfrm>
              <a:off x="9644535" y="0"/>
              <a:ext cx="309624" cy="295897"/>
              <a:chOff x="0" y="0"/>
              <a:chExt cx="425253" cy="406400"/>
            </a:xfrm>
          </p:grpSpPr>
          <p:sp>
            <p:nvSpPr>
              <p:cNvPr id="1296" name="Google Shape;1296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8" name="Google Shape;1298;p5"/>
            <p:cNvGrpSpPr/>
            <p:nvPr/>
          </p:nvGrpSpPr>
          <p:grpSpPr>
            <a:xfrm>
              <a:off x="9794413" y="0"/>
              <a:ext cx="309624" cy="295897"/>
              <a:chOff x="0" y="0"/>
              <a:chExt cx="425253" cy="406400"/>
            </a:xfrm>
          </p:grpSpPr>
          <p:sp>
            <p:nvSpPr>
              <p:cNvPr id="1299" name="Google Shape;1299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1" name="Google Shape;1301;p5"/>
            <p:cNvGrpSpPr/>
            <p:nvPr/>
          </p:nvGrpSpPr>
          <p:grpSpPr>
            <a:xfrm>
              <a:off x="9930569" y="0"/>
              <a:ext cx="309624" cy="295897"/>
              <a:chOff x="0" y="0"/>
              <a:chExt cx="425253" cy="406400"/>
            </a:xfrm>
          </p:grpSpPr>
          <p:sp>
            <p:nvSpPr>
              <p:cNvPr id="1302" name="Google Shape;1302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4" name="Google Shape;1304;p5"/>
            <p:cNvGrpSpPr/>
            <p:nvPr/>
          </p:nvGrpSpPr>
          <p:grpSpPr>
            <a:xfrm>
              <a:off x="10085379" y="0"/>
              <a:ext cx="309624" cy="295897"/>
              <a:chOff x="0" y="0"/>
              <a:chExt cx="425253" cy="406400"/>
            </a:xfrm>
          </p:grpSpPr>
          <p:sp>
            <p:nvSpPr>
              <p:cNvPr id="1305" name="Google Shape;1305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7" name="Google Shape;1307;p5"/>
            <p:cNvGrpSpPr/>
            <p:nvPr/>
          </p:nvGrpSpPr>
          <p:grpSpPr>
            <a:xfrm>
              <a:off x="10221534" y="0"/>
              <a:ext cx="309624" cy="295897"/>
              <a:chOff x="0" y="0"/>
              <a:chExt cx="425253" cy="406400"/>
            </a:xfrm>
          </p:grpSpPr>
          <p:sp>
            <p:nvSpPr>
              <p:cNvPr id="1308" name="Google Shape;1308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0" name="Google Shape;1310;p5"/>
            <p:cNvGrpSpPr/>
            <p:nvPr/>
          </p:nvGrpSpPr>
          <p:grpSpPr>
            <a:xfrm>
              <a:off x="10370355" y="0"/>
              <a:ext cx="309624" cy="295897"/>
              <a:chOff x="0" y="0"/>
              <a:chExt cx="425253" cy="406400"/>
            </a:xfrm>
          </p:grpSpPr>
          <p:sp>
            <p:nvSpPr>
              <p:cNvPr id="1311" name="Google Shape;1311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3" name="Google Shape;1313;p5"/>
            <p:cNvGrpSpPr/>
            <p:nvPr/>
          </p:nvGrpSpPr>
          <p:grpSpPr>
            <a:xfrm>
              <a:off x="10506511" y="0"/>
              <a:ext cx="309624" cy="295897"/>
              <a:chOff x="0" y="0"/>
              <a:chExt cx="425253" cy="406400"/>
            </a:xfrm>
          </p:grpSpPr>
          <p:sp>
            <p:nvSpPr>
              <p:cNvPr id="1314" name="Google Shape;1314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6" name="Google Shape;1316;p5"/>
            <p:cNvGrpSpPr/>
            <p:nvPr/>
          </p:nvGrpSpPr>
          <p:grpSpPr>
            <a:xfrm>
              <a:off x="10661321" y="0"/>
              <a:ext cx="309624" cy="295897"/>
              <a:chOff x="0" y="0"/>
              <a:chExt cx="425253" cy="406400"/>
            </a:xfrm>
          </p:grpSpPr>
          <p:sp>
            <p:nvSpPr>
              <p:cNvPr id="1317" name="Google Shape;1317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9" name="Google Shape;1319;p5"/>
            <p:cNvGrpSpPr/>
            <p:nvPr/>
          </p:nvGrpSpPr>
          <p:grpSpPr>
            <a:xfrm>
              <a:off x="10797476" y="0"/>
              <a:ext cx="309624" cy="295897"/>
              <a:chOff x="0" y="0"/>
              <a:chExt cx="425253" cy="406400"/>
            </a:xfrm>
          </p:grpSpPr>
          <p:sp>
            <p:nvSpPr>
              <p:cNvPr id="1320" name="Google Shape;1320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2" name="Google Shape;1322;p5"/>
            <p:cNvGrpSpPr/>
            <p:nvPr/>
          </p:nvGrpSpPr>
          <p:grpSpPr>
            <a:xfrm>
              <a:off x="10947354" y="0"/>
              <a:ext cx="309624" cy="295897"/>
              <a:chOff x="0" y="0"/>
              <a:chExt cx="425253" cy="406400"/>
            </a:xfrm>
          </p:grpSpPr>
          <p:sp>
            <p:nvSpPr>
              <p:cNvPr id="1323" name="Google Shape;1323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5" name="Google Shape;1325;p5"/>
            <p:cNvGrpSpPr/>
            <p:nvPr/>
          </p:nvGrpSpPr>
          <p:grpSpPr>
            <a:xfrm>
              <a:off x="11083510" y="0"/>
              <a:ext cx="309624" cy="295897"/>
              <a:chOff x="0" y="0"/>
              <a:chExt cx="425253" cy="406400"/>
            </a:xfrm>
          </p:grpSpPr>
          <p:sp>
            <p:nvSpPr>
              <p:cNvPr id="1326" name="Google Shape;1326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8" name="Google Shape;1328;p5"/>
            <p:cNvGrpSpPr/>
            <p:nvPr/>
          </p:nvGrpSpPr>
          <p:grpSpPr>
            <a:xfrm>
              <a:off x="11238319" y="0"/>
              <a:ext cx="309624" cy="295897"/>
              <a:chOff x="0" y="0"/>
              <a:chExt cx="425253" cy="406400"/>
            </a:xfrm>
          </p:grpSpPr>
          <p:sp>
            <p:nvSpPr>
              <p:cNvPr id="1329" name="Google Shape;1329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1" name="Google Shape;1331;p5"/>
            <p:cNvGrpSpPr/>
            <p:nvPr/>
          </p:nvGrpSpPr>
          <p:grpSpPr>
            <a:xfrm>
              <a:off x="11374475" y="0"/>
              <a:ext cx="309624" cy="295897"/>
              <a:chOff x="0" y="0"/>
              <a:chExt cx="425253" cy="406400"/>
            </a:xfrm>
          </p:grpSpPr>
          <p:sp>
            <p:nvSpPr>
              <p:cNvPr id="1332" name="Google Shape;1332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4" name="Google Shape;1334;p5"/>
            <p:cNvGrpSpPr/>
            <p:nvPr/>
          </p:nvGrpSpPr>
          <p:grpSpPr>
            <a:xfrm>
              <a:off x="11525410" y="0"/>
              <a:ext cx="309624" cy="295897"/>
              <a:chOff x="0" y="0"/>
              <a:chExt cx="425253" cy="406400"/>
            </a:xfrm>
          </p:grpSpPr>
          <p:sp>
            <p:nvSpPr>
              <p:cNvPr id="1335" name="Google Shape;1335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7" name="Google Shape;1337;p5"/>
            <p:cNvGrpSpPr/>
            <p:nvPr/>
          </p:nvGrpSpPr>
          <p:grpSpPr>
            <a:xfrm>
              <a:off x="11661565" y="0"/>
              <a:ext cx="309624" cy="295897"/>
              <a:chOff x="0" y="0"/>
              <a:chExt cx="425253" cy="406400"/>
            </a:xfrm>
          </p:grpSpPr>
          <p:sp>
            <p:nvSpPr>
              <p:cNvPr id="1338" name="Google Shape;1338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0" name="Google Shape;1340;p5"/>
            <p:cNvGrpSpPr/>
            <p:nvPr/>
          </p:nvGrpSpPr>
          <p:grpSpPr>
            <a:xfrm>
              <a:off x="11816375" y="0"/>
              <a:ext cx="309624" cy="295897"/>
              <a:chOff x="0" y="0"/>
              <a:chExt cx="425253" cy="406400"/>
            </a:xfrm>
          </p:grpSpPr>
          <p:sp>
            <p:nvSpPr>
              <p:cNvPr id="1341" name="Google Shape;1341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3" name="Google Shape;1343;p5"/>
            <p:cNvGrpSpPr/>
            <p:nvPr/>
          </p:nvGrpSpPr>
          <p:grpSpPr>
            <a:xfrm>
              <a:off x="11952530" y="0"/>
              <a:ext cx="309624" cy="295897"/>
              <a:chOff x="0" y="0"/>
              <a:chExt cx="425253" cy="406400"/>
            </a:xfrm>
          </p:grpSpPr>
          <p:sp>
            <p:nvSpPr>
              <p:cNvPr id="1344" name="Google Shape;1344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6" name="Google Shape;1346;p5"/>
            <p:cNvGrpSpPr/>
            <p:nvPr/>
          </p:nvGrpSpPr>
          <p:grpSpPr>
            <a:xfrm>
              <a:off x="12102409" y="0"/>
              <a:ext cx="309624" cy="295897"/>
              <a:chOff x="0" y="0"/>
              <a:chExt cx="425253" cy="406400"/>
            </a:xfrm>
          </p:grpSpPr>
          <p:sp>
            <p:nvSpPr>
              <p:cNvPr id="1347" name="Google Shape;1347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9" name="Google Shape;1349;p5"/>
            <p:cNvGrpSpPr/>
            <p:nvPr/>
          </p:nvGrpSpPr>
          <p:grpSpPr>
            <a:xfrm>
              <a:off x="12238564" y="0"/>
              <a:ext cx="309624" cy="295897"/>
              <a:chOff x="0" y="0"/>
              <a:chExt cx="425253" cy="406400"/>
            </a:xfrm>
          </p:grpSpPr>
          <p:sp>
            <p:nvSpPr>
              <p:cNvPr id="1350" name="Google Shape;1350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2" name="Google Shape;1352;p5"/>
            <p:cNvGrpSpPr/>
            <p:nvPr/>
          </p:nvGrpSpPr>
          <p:grpSpPr>
            <a:xfrm>
              <a:off x="12393374" y="0"/>
              <a:ext cx="309624" cy="295897"/>
              <a:chOff x="0" y="0"/>
              <a:chExt cx="425253" cy="406400"/>
            </a:xfrm>
          </p:grpSpPr>
          <p:sp>
            <p:nvSpPr>
              <p:cNvPr id="1353" name="Google Shape;1353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5" name="Google Shape;1355;p5"/>
            <p:cNvGrpSpPr/>
            <p:nvPr/>
          </p:nvGrpSpPr>
          <p:grpSpPr>
            <a:xfrm>
              <a:off x="12529529" y="0"/>
              <a:ext cx="309624" cy="295897"/>
              <a:chOff x="0" y="0"/>
              <a:chExt cx="425253" cy="406400"/>
            </a:xfrm>
          </p:grpSpPr>
          <p:sp>
            <p:nvSpPr>
              <p:cNvPr id="1356" name="Google Shape;1356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8" name="Google Shape;1358;p5"/>
            <p:cNvGrpSpPr/>
            <p:nvPr/>
          </p:nvGrpSpPr>
          <p:grpSpPr>
            <a:xfrm>
              <a:off x="12678351" y="0"/>
              <a:ext cx="309624" cy="295897"/>
              <a:chOff x="0" y="0"/>
              <a:chExt cx="425253" cy="406400"/>
            </a:xfrm>
          </p:grpSpPr>
          <p:sp>
            <p:nvSpPr>
              <p:cNvPr id="1359" name="Google Shape;1359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1" name="Google Shape;1361;p5"/>
            <p:cNvGrpSpPr/>
            <p:nvPr/>
          </p:nvGrpSpPr>
          <p:grpSpPr>
            <a:xfrm>
              <a:off x="12814506" y="0"/>
              <a:ext cx="309624" cy="295897"/>
              <a:chOff x="0" y="0"/>
              <a:chExt cx="425253" cy="406400"/>
            </a:xfrm>
          </p:grpSpPr>
          <p:sp>
            <p:nvSpPr>
              <p:cNvPr id="1362" name="Google Shape;1362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4" name="Google Shape;1364;p5"/>
            <p:cNvGrpSpPr/>
            <p:nvPr/>
          </p:nvGrpSpPr>
          <p:grpSpPr>
            <a:xfrm>
              <a:off x="12969316" y="0"/>
              <a:ext cx="309624" cy="295897"/>
              <a:chOff x="0" y="0"/>
              <a:chExt cx="425253" cy="406400"/>
            </a:xfrm>
          </p:grpSpPr>
          <p:sp>
            <p:nvSpPr>
              <p:cNvPr id="1365" name="Google Shape;1365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7" name="Google Shape;1367;p5"/>
            <p:cNvGrpSpPr/>
            <p:nvPr/>
          </p:nvGrpSpPr>
          <p:grpSpPr>
            <a:xfrm>
              <a:off x="13105471" y="0"/>
              <a:ext cx="309624" cy="295897"/>
              <a:chOff x="0" y="0"/>
              <a:chExt cx="425253" cy="406400"/>
            </a:xfrm>
          </p:grpSpPr>
          <p:sp>
            <p:nvSpPr>
              <p:cNvPr id="1368" name="Google Shape;1368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0" name="Google Shape;1370;p5"/>
            <p:cNvGrpSpPr/>
            <p:nvPr/>
          </p:nvGrpSpPr>
          <p:grpSpPr>
            <a:xfrm>
              <a:off x="13255350" y="0"/>
              <a:ext cx="309624" cy="295897"/>
              <a:chOff x="0" y="0"/>
              <a:chExt cx="425253" cy="406400"/>
            </a:xfrm>
          </p:grpSpPr>
          <p:sp>
            <p:nvSpPr>
              <p:cNvPr id="1371" name="Google Shape;1371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3" name="Google Shape;1373;p5"/>
            <p:cNvGrpSpPr/>
            <p:nvPr/>
          </p:nvGrpSpPr>
          <p:grpSpPr>
            <a:xfrm>
              <a:off x="13391505" y="0"/>
              <a:ext cx="309624" cy="295897"/>
              <a:chOff x="0" y="0"/>
              <a:chExt cx="425253" cy="406400"/>
            </a:xfrm>
          </p:grpSpPr>
          <p:sp>
            <p:nvSpPr>
              <p:cNvPr id="1374" name="Google Shape;1374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6" name="Google Shape;1376;p5"/>
            <p:cNvGrpSpPr/>
            <p:nvPr/>
          </p:nvGrpSpPr>
          <p:grpSpPr>
            <a:xfrm>
              <a:off x="13546315" y="0"/>
              <a:ext cx="309624" cy="295897"/>
              <a:chOff x="0" y="0"/>
              <a:chExt cx="425253" cy="406400"/>
            </a:xfrm>
          </p:grpSpPr>
          <p:sp>
            <p:nvSpPr>
              <p:cNvPr id="1377" name="Google Shape;1377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9" name="Google Shape;1379;p5"/>
            <p:cNvGrpSpPr/>
            <p:nvPr/>
          </p:nvGrpSpPr>
          <p:grpSpPr>
            <a:xfrm>
              <a:off x="13682470" y="0"/>
              <a:ext cx="309624" cy="295897"/>
              <a:chOff x="0" y="0"/>
              <a:chExt cx="425253" cy="406400"/>
            </a:xfrm>
          </p:grpSpPr>
          <p:sp>
            <p:nvSpPr>
              <p:cNvPr id="1380" name="Google Shape;1380;p5"/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5"/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" name="Google Shape;1086;p5">
            <a:extLst>
              <a:ext uri="{FF2B5EF4-FFF2-40B4-BE49-F238E27FC236}">
                <a16:creationId xmlns:a16="http://schemas.microsoft.com/office/drawing/2014/main" id="{7F4F99D6-1D72-C82E-47AD-EC876801A620}"/>
              </a:ext>
            </a:extLst>
          </p:cNvPr>
          <p:cNvGrpSpPr/>
          <p:nvPr/>
        </p:nvGrpSpPr>
        <p:grpSpPr>
          <a:xfrm>
            <a:off x="494077" y="4825092"/>
            <a:ext cx="382661" cy="254000"/>
            <a:chOff x="0" y="0"/>
            <a:chExt cx="765321" cy="508000"/>
          </a:xfrm>
        </p:grpSpPr>
        <p:grpSp>
          <p:nvGrpSpPr>
            <p:cNvPr id="3" name="Google Shape;1087;p5">
              <a:extLst>
                <a:ext uri="{FF2B5EF4-FFF2-40B4-BE49-F238E27FC236}">
                  <a16:creationId xmlns:a16="http://schemas.microsoft.com/office/drawing/2014/main" id="{204BF6F8-220D-596B-A59C-31288CE9B57F}"/>
                </a:ext>
              </a:extLst>
            </p:cNvPr>
            <p:cNvGrpSpPr/>
            <p:nvPr/>
          </p:nvGrpSpPr>
          <p:grpSpPr>
            <a:xfrm>
              <a:off x="0" y="0"/>
              <a:ext cx="531567" cy="508000"/>
              <a:chOff x="0" y="0"/>
              <a:chExt cx="425253" cy="406400"/>
            </a:xfrm>
          </p:grpSpPr>
          <p:sp>
            <p:nvSpPr>
              <p:cNvPr id="7" name="Google Shape;1088;p5">
                <a:extLst>
                  <a:ext uri="{FF2B5EF4-FFF2-40B4-BE49-F238E27FC236}">
                    <a16:creationId xmlns:a16="http://schemas.microsoft.com/office/drawing/2014/main" id="{33D916CA-7101-B734-D413-7B878FB2AC5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D4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1089;p5">
                <a:extLst>
                  <a:ext uri="{FF2B5EF4-FFF2-40B4-BE49-F238E27FC236}">
                    <a16:creationId xmlns:a16="http://schemas.microsoft.com/office/drawing/2014/main" id="{FA293AC5-8CCF-706E-4A4F-D6FF0F3DB37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1090;p5">
              <a:extLst>
                <a:ext uri="{FF2B5EF4-FFF2-40B4-BE49-F238E27FC236}">
                  <a16:creationId xmlns:a16="http://schemas.microsoft.com/office/drawing/2014/main" id="{4A5D9538-B1F5-471D-54AE-1721252C522E}"/>
                </a:ext>
              </a:extLst>
            </p:cNvPr>
            <p:cNvGrpSpPr/>
            <p:nvPr/>
          </p:nvGrpSpPr>
          <p:grpSpPr>
            <a:xfrm>
              <a:off x="233754" y="0"/>
              <a:ext cx="531567" cy="508000"/>
              <a:chOff x="0" y="0"/>
              <a:chExt cx="425253" cy="406400"/>
            </a:xfrm>
          </p:grpSpPr>
          <p:sp>
            <p:nvSpPr>
              <p:cNvPr id="5" name="Google Shape;1091;p5">
                <a:extLst>
                  <a:ext uri="{FF2B5EF4-FFF2-40B4-BE49-F238E27FC236}">
                    <a16:creationId xmlns:a16="http://schemas.microsoft.com/office/drawing/2014/main" id="{C6699962-12EA-B508-947E-659A8AB6FE43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" name="Google Shape;1092;p5">
                <a:extLst>
                  <a:ext uri="{FF2B5EF4-FFF2-40B4-BE49-F238E27FC236}">
                    <a16:creationId xmlns:a16="http://schemas.microsoft.com/office/drawing/2014/main" id="{32D1A72A-D51E-5FB6-C562-38736C03592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283" tIns="54283" rIns="54283" bIns="54283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82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B1DAF-1032-9DA7-CEA5-82544CEE008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0083894" y="6477333"/>
            <a:ext cx="1422400" cy="24341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oogle Shape;751;p4">
            <a:extLst>
              <a:ext uri="{FF2B5EF4-FFF2-40B4-BE49-F238E27FC236}">
                <a16:creationId xmlns:a16="http://schemas.microsoft.com/office/drawing/2014/main" id="{F27EDB6D-CDD2-74D0-92D0-4B1B75197283}"/>
              </a:ext>
            </a:extLst>
          </p:cNvPr>
          <p:cNvGrpSpPr/>
          <p:nvPr/>
        </p:nvGrpSpPr>
        <p:grpSpPr>
          <a:xfrm>
            <a:off x="422299" y="297527"/>
            <a:ext cx="11347402" cy="1875812"/>
            <a:chOff x="0" y="-19050"/>
            <a:chExt cx="4482924" cy="1064700"/>
          </a:xfrm>
        </p:grpSpPr>
        <p:sp>
          <p:nvSpPr>
            <p:cNvPr id="11" name="Google Shape;752;p4">
              <a:extLst>
                <a:ext uri="{FF2B5EF4-FFF2-40B4-BE49-F238E27FC236}">
                  <a16:creationId xmlns:a16="http://schemas.microsoft.com/office/drawing/2014/main" id="{BEA0A495-164F-90A1-445A-6701F26DDDF1}"/>
                </a:ext>
              </a:extLst>
            </p:cNvPr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 extrusionOk="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001D4E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753;p4">
              <a:extLst>
                <a:ext uri="{FF2B5EF4-FFF2-40B4-BE49-F238E27FC236}">
                  <a16:creationId xmlns:a16="http://schemas.microsoft.com/office/drawing/2014/main" id="{F6A1BB90-FE6C-B08F-39F5-F42FC45F08F5}"/>
                </a:ext>
              </a:extLst>
            </p:cNvPr>
            <p:cNvSpPr txBox="1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  <a:solidFill>
              <a:srgbClr val="2F6ED9"/>
            </a:solidFill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Picture 12" descr="An aerial view of a city&#10;&#10;Description automatically generated">
            <a:extLst>
              <a:ext uri="{FF2B5EF4-FFF2-40B4-BE49-F238E27FC236}">
                <a16:creationId xmlns:a16="http://schemas.microsoft.com/office/drawing/2014/main" id="{9F603C76-353A-0AF8-5227-6857D335F7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32112" b="27782"/>
          <a:stretch/>
        </p:blipFill>
        <p:spPr>
          <a:xfrm>
            <a:off x="422299" y="285111"/>
            <a:ext cx="11347402" cy="1896502"/>
          </a:xfrm>
          <a:prstGeom prst="rect">
            <a:avLst/>
          </a:prstGeom>
        </p:spPr>
      </p:pic>
      <p:sp>
        <p:nvSpPr>
          <p:cNvPr id="14" name="Google Shape;407;p3">
            <a:extLst>
              <a:ext uri="{FF2B5EF4-FFF2-40B4-BE49-F238E27FC236}">
                <a16:creationId xmlns:a16="http://schemas.microsoft.com/office/drawing/2014/main" id="{2EE13D13-06F7-44B8-0AF6-2A58454CD528}"/>
              </a:ext>
            </a:extLst>
          </p:cNvPr>
          <p:cNvSpPr txBox="1"/>
          <p:nvPr/>
        </p:nvSpPr>
        <p:spPr>
          <a:xfrm>
            <a:off x="1574594" y="858196"/>
            <a:ext cx="9042811" cy="78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6000"/>
              </a:lnSpc>
            </a:pPr>
            <a:r>
              <a:rPr lang="en-US" sz="5334" b="1" dirty="0">
                <a:solidFill>
                  <a:srgbClr val="F2F1EE"/>
                </a:solidFill>
                <a:latin typeface="Montserrat"/>
                <a:sym typeface="Montserrat"/>
              </a:rPr>
              <a:t>HOW WILL IT WORK?</a:t>
            </a:r>
            <a:endParaRPr sz="933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65732-B75F-B940-A91E-80481EC66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44A9C-4D3E-F378-DD27-CE8517114C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8195" y="824019"/>
            <a:ext cx="10968056" cy="362168"/>
          </a:xfrm>
        </p:spPr>
        <p:txBody>
          <a:bodyPr anchor="t"/>
          <a:lstStyle/>
          <a:p>
            <a:r>
              <a:rPr lang="en-US" sz="2400" b="1" dirty="0">
                <a:solidFill>
                  <a:srgbClr val="001D4E"/>
                </a:solidFill>
                <a:latin typeface="Montserrat"/>
                <a:cs typeface="Futura Medium"/>
              </a:rPr>
              <a:t>IQMP coordinates the park development through 15 workstreams</a:t>
            </a:r>
            <a:endParaRPr lang="en-US" sz="2400" b="1" dirty="0">
              <a:solidFill>
                <a:srgbClr val="001D4E"/>
              </a:solidFill>
              <a:latin typeface="Montserrat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D3B7796-B9B6-207D-7ECB-64C2738DF7E2}"/>
              </a:ext>
            </a:extLst>
          </p:cNvPr>
          <p:cNvGrpSpPr/>
          <p:nvPr/>
        </p:nvGrpSpPr>
        <p:grpSpPr>
          <a:xfrm>
            <a:off x="328593" y="1887440"/>
            <a:ext cx="11382220" cy="678647"/>
            <a:chOff x="362222" y="1688459"/>
            <a:chExt cx="12547119" cy="74810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862E82-C36E-05D7-9442-EFC3E371C7ED}"/>
                </a:ext>
              </a:extLst>
            </p:cNvPr>
            <p:cNvSpPr/>
            <p:nvPr/>
          </p:nvSpPr>
          <p:spPr>
            <a:xfrm>
              <a:off x="3616686" y="1688459"/>
              <a:ext cx="9292655" cy="73866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5" tIns="65315" rIns="65315" bIns="65315" rtlCol="0" anchor="ctr" anchorCtr="0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52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Futura Medium" panose="020B0602020204020303" pitchFamily="34" charset="-79"/>
                  <a:sym typeface="Arial"/>
                </a:rPr>
                <a:t>IQMP, LLC oversight and coordination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CA7ACF-6257-A007-2685-57B0CFFAA556}"/>
                </a:ext>
              </a:extLst>
            </p:cNvPr>
            <p:cNvSpPr txBox="1"/>
            <p:nvPr/>
          </p:nvSpPr>
          <p:spPr>
            <a:xfrm>
              <a:off x="362222" y="1688459"/>
              <a:ext cx="3254463" cy="748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URO: </a:t>
              </a:r>
              <a:r>
                <a:rPr kumimoji="0" lang="en-US" sz="127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Provides coordination and oversight across workstreams, makes decisions affecting IQMP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4D63C5D-DF82-6640-CE79-C461C337CD91}"/>
              </a:ext>
            </a:extLst>
          </p:cNvPr>
          <p:cNvGrpSpPr/>
          <p:nvPr/>
        </p:nvGrpSpPr>
        <p:grpSpPr>
          <a:xfrm>
            <a:off x="3280908" y="2673341"/>
            <a:ext cx="2716415" cy="3063504"/>
            <a:chOff x="6758180" y="2682612"/>
            <a:chExt cx="2994423" cy="337703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44504A0-FB36-8215-9549-C4958FE41968}"/>
                </a:ext>
              </a:extLst>
            </p:cNvPr>
            <p:cNvSpPr/>
            <p:nvPr/>
          </p:nvSpPr>
          <p:spPr>
            <a:xfrm>
              <a:off x="6758180" y="3533204"/>
              <a:ext cx="2994423" cy="25264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1475" tIns="41475" rIns="41475" bIns="41475" rtlCol="0" anchor="t" anchorCtr="0">
              <a:noAutofit/>
            </a:bodyPr>
            <a:lstStyle/>
            <a:p>
              <a:pPr marL="0" marR="0" lvl="0" indent="0" algn="ctr" defTabSz="414772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5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E14C9E-16A9-8012-D814-BC4C70F6FB45}"/>
                </a:ext>
              </a:extLst>
            </p:cNvPr>
            <p:cNvSpPr/>
            <p:nvPr/>
          </p:nvSpPr>
          <p:spPr>
            <a:xfrm>
              <a:off x="6758180" y="2682612"/>
              <a:ext cx="2994421" cy="73866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5" tIns="65315" rIns="65315" bIns="65315" rtlCol="0" anchor="ctr" anchorCtr="0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52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Futura Medium" panose="020B0602020204020303" pitchFamily="34" charset="-79"/>
                  <a:sym typeface="Arial"/>
                </a:rPr>
                <a:t>Construction workstreams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A99B99-CD85-D382-CD8C-74162E1FDEBD}"/>
                </a:ext>
              </a:extLst>
            </p:cNvPr>
            <p:cNvSpPr/>
            <p:nvPr/>
          </p:nvSpPr>
          <p:spPr>
            <a:xfrm>
              <a:off x="6883791" y="3616131"/>
              <a:ext cx="2743200" cy="307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1475" tIns="41475" rIns="41475" bIns="41475" rtlCol="0" anchor="t" anchorCtr="0">
              <a:spAutoFit/>
            </a:bodyPr>
            <a:lstStyle/>
            <a:p>
              <a:pPr marL="0" marR="0" lvl="0" indent="0" algn="ctr" defTabSz="8295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8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utura Medium" panose="020B0602020204020303" pitchFamily="34" charset="-79"/>
                  <a:sym typeface="Arial"/>
                </a:rPr>
                <a:t>Site planning, development, infra.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B03C86-D28B-FE72-DDF7-FB51CBCA8648}"/>
                </a:ext>
              </a:extLst>
            </p:cNvPr>
            <p:cNvSpPr/>
            <p:nvPr/>
          </p:nvSpPr>
          <p:spPr>
            <a:xfrm>
              <a:off x="6883791" y="3978935"/>
              <a:ext cx="2743200" cy="307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1475" tIns="41475" rIns="41475" bIns="41475" rtlCol="0" anchor="t" anchorCtr="0">
              <a:spAutoFit/>
            </a:bodyPr>
            <a:lstStyle/>
            <a:p>
              <a:pPr marL="0" marR="0" lvl="0" indent="0" algn="ctr" defTabSz="8295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8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utura Medium" panose="020B0602020204020303" pitchFamily="34" charset="-79"/>
                  <a:sym typeface="Arial"/>
                </a:rPr>
                <a:t>ComEd Power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A38FFFD-7C71-2788-28A3-E583BDA920CD}"/>
                </a:ext>
              </a:extLst>
            </p:cNvPr>
            <p:cNvSpPr/>
            <p:nvPr/>
          </p:nvSpPr>
          <p:spPr>
            <a:xfrm>
              <a:off x="6883791" y="4341739"/>
              <a:ext cx="2743200" cy="307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1475" tIns="41475" rIns="41475" bIns="41475" rtlCol="0" anchor="t" anchorCtr="0">
              <a:spAutoFit/>
            </a:bodyPr>
            <a:lstStyle/>
            <a:p>
              <a:pPr marL="0" marR="0" lvl="0" indent="0" algn="ctr" defTabSz="8295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8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utura Medium" panose="020B0602020204020303" pitchFamily="34" charset="-79"/>
                  <a:sym typeface="Arial"/>
                </a:rPr>
                <a:t>Cryoplant</a:t>
              </a:r>
              <a:endParaRPr kumimoji="0" lang="en-US" sz="127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Futura Medium" panose="020B0602020204020303" pitchFamily="34" charset="-79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4FACF1-6F2B-2368-8B57-EC9E0155C28D}"/>
                </a:ext>
              </a:extLst>
            </p:cNvPr>
            <p:cNvSpPr/>
            <p:nvPr/>
          </p:nvSpPr>
          <p:spPr>
            <a:xfrm>
              <a:off x="6883791" y="4704543"/>
              <a:ext cx="2743200" cy="523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1475" tIns="41475" rIns="41475" bIns="41475" rtlCol="0" anchor="t" anchorCtr="0">
              <a:spAutoFit/>
            </a:bodyPr>
            <a:lstStyle/>
            <a:p>
              <a:pPr marL="0" marR="0" lvl="0" indent="0" algn="ctr" defTabSz="8295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utura Medium" panose="020B0602020204020303" pitchFamily="34" charset="-79"/>
                  <a:sym typeface="Arial"/>
                </a:rPr>
                <a:t>National Quantum </a:t>
              </a:r>
            </a:p>
            <a:p>
              <a:pPr marL="0" marR="0" lvl="0" indent="0" algn="ctr" defTabSz="8295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utura Medium" panose="020B0602020204020303" pitchFamily="34" charset="-79"/>
                  <a:sym typeface="Arial"/>
                </a:rPr>
                <a:t>Facility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2505F8-BF69-4E51-F34C-41CEDC20AE52}"/>
                </a:ext>
              </a:extLst>
            </p:cNvPr>
            <p:cNvSpPr/>
            <p:nvPr/>
          </p:nvSpPr>
          <p:spPr>
            <a:xfrm>
              <a:off x="6883791" y="5282790"/>
              <a:ext cx="2743200" cy="307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1475" tIns="41475" rIns="41475" bIns="41475" rtlCol="0" anchor="t" anchorCtr="0">
              <a:spAutoFit/>
            </a:bodyPr>
            <a:lstStyle/>
            <a:p>
              <a:pPr marL="0" marR="0" lvl="0" indent="0" algn="ctr" defTabSz="8295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8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utura Medium" panose="020B0602020204020303" pitchFamily="34" charset="-79"/>
                  <a:sym typeface="Arial"/>
                </a:rPr>
                <a:t>PsiQuantum Facilities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BB4DDE-451F-4F8D-951A-4CAA0796C96D}"/>
                </a:ext>
              </a:extLst>
            </p:cNvPr>
            <p:cNvSpPr/>
            <p:nvPr/>
          </p:nvSpPr>
          <p:spPr>
            <a:xfrm>
              <a:off x="6883791" y="5645599"/>
              <a:ext cx="2743200" cy="307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1475" tIns="41475" rIns="41475" bIns="41475" rtlCol="0" anchor="ctr" anchorCtr="0">
              <a:spAutoFit/>
            </a:bodyPr>
            <a:lstStyle/>
            <a:p>
              <a:pPr marL="0" marR="0" lvl="0" indent="0" algn="ctr" defTabSz="8295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8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utura Medium" panose="020B0602020204020303" pitchFamily="34" charset="-79"/>
                  <a:sym typeface="Arial"/>
                </a:rPr>
                <a:t>Security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CBD247B-C8C7-8035-752F-63DD36130C20}"/>
              </a:ext>
            </a:extLst>
          </p:cNvPr>
          <p:cNvGrpSpPr/>
          <p:nvPr/>
        </p:nvGrpSpPr>
        <p:grpSpPr>
          <a:xfrm>
            <a:off x="6130738" y="2673341"/>
            <a:ext cx="2716415" cy="3063504"/>
            <a:chOff x="9914920" y="2682612"/>
            <a:chExt cx="2994423" cy="337703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F08AD0D-3ED9-C796-0CD7-C756B1D17434}"/>
                </a:ext>
              </a:extLst>
            </p:cNvPr>
            <p:cNvSpPr/>
            <p:nvPr/>
          </p:nvSpPr>
          <p:spPr>
            <a:xfrm>
              <a:off x="9914920" y="3533204"/>
              <a:ext cx="2994423" cy="25264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1475" tIns="41475" rIns="41475" bIns="41475" rtlCol="0" anchor="t" anchorCtr="0">
              <a:noAutofit/>
            </a:bodyPr>
            <a:lstStyle/>
            <a:p>
              <a:pPr marL="0" marR="0" lvl="0" indent="0" algn="ctr" defTabSz="414772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5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4D9E873-ACCE-BD24-954B-7E4E4D63CC0C}"/>
                </a:ext>
              </a:extLst>
            </p:cNvPr>
            <p:cNvSpPr/>
            <p:nvPr/>
          </p:nvSpPr>
          <p:spPr>
            <a:xfrm>
              <a:off x="9914921" y="2682612"/>
              <a:ext cx="2994420" cy="73866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5" tIns="65315" rIns="65315" bIns="65315" rtlCol="0" anchor="ctr" anchorCtr="0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52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Futura Medium" panose="020B0602020204020303" pitchFamily="34" charset="-79"/>
                  <a:sym typeface="Arial"/>
                </a:rPr>
                <a:t>Business development and funding workstreams</a:t>
              </a:r>
              <a:endParaRPr kumimoji="0" lang="en-US" sz="1452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Futura Medium" panose="020B0602020204020303" pitchFamily="34" charset="-79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0247557-92E5-2C72-C0D8-F7A9CCB23EEB}"/>
                </a:ext>
              </a:extLst>
            </p:cNvPr>
            <p:cNvSpPr/>
            <p:nvPr/>
          </p:nvSpPr>
          <p:spPr>
            <a:xfrm>
              <a:off x="10040531" y="3616131"/>
              <a:ext cx="2743200" cy="307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1475" tIns="41475" rIns="41475" bIns="41475" rtlCol="0" anchor="t" anchorCtr="0">
              <a:spAutoFit/>
            </a:bodyPr>
            <a:lstStyle/>
            <a:p>
              <a:pPr marL="0" marR="0" lvl="0" indent="0" algn="ctr" defTabSz="8295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8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utura Medium" panose="020B0602020204020303" pitchFamily="34" charset="-79"/>
                  <a:sym typeface="Arial"/>
                </a:rPr>
                <a:t>Business development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0DF109E-2C9A-C7CA-DBA6-D9450282167A}"/>
                </a:ext>
              </a:extLst>
            </p:cNvPr>
            <p:cNvSpPr/>
            <p:nvPr/>
          </p:nvSpPr>
          <p:spPr>
            <a:xfrm>
              <a:off x="10040531" y="3978935"/>
              <a:ext cx="2743200" cy="307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1475" tIns="41475" rIns="41475" bIns="41475" rtlCol="0" anchor="t" anchorCtr="0">
              <a:spAutoFit/>
            </a:bodyPr>
            <a:lstStyle/>
            <a:p>
              <a:pPr marL="0" marR="0" lvl="0" indent="0" algn="ctr" defTabSz="8295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8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utura Medium" panose="020B0602020204020303" pitchFamily="34" charset="-79"/>
                  <a:sym typeface="Arial"/>
                </a:rPr>
                <a:t>DARPA-Illinois Proving Ground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E060E53-45FB-169C-3052-48CA3E90F2BA}"/>
                </a:ext>
              </a:extLst>
            </p:cNvPr>
            <p:cNvSpPr/>
            <p:nvPr/>
          </p:nvSpPr>
          <p:spPr>
            <a:xfrm>
              <a:off x="10040531" y="4341739"/>
              <a:ext cx="2743200" cy="307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1475" tIns="41475" rIns="41475" bIns="41475" rtlCol="0" anchor="t" anchorCtr="0">
              <a:spAutoFit/>
            </a:bodyPr>
            <a:lstStyle/>
            <a:p>
              <a:pPr marL="0" marR="0" lvl="0" indent="0" algn="ctr" defTabSz="8295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8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utura Medium" panose="020B0602020204020303" pitchFamily="34" charset="-79"/>
                  <a:sym typeface="Arial"/>
                </a:rPr>
                <a:t>Federal Funding Pursuit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2615879-23BD-1B36-A33A-F276D32667A4}"/>
                </a:ext>
              </a:extLst>
            </p:cNvPr>
            <p:cNvSpPr/>
            <p:nvPr/>
          </p:nvSpPr>
          <p:spPr>
            <a:xfrm>
              <a:off x="10040531" y="4729964"/>
              <a:ext cx="2743200" cy="304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1475" tIns="41475" rIns="41475" bIns="41475" rtlCol="0" anchor="ctr" anchorCtr="0">
              <a:spAutoFit/>
            </a:bodyPr>
            <a:lstStyle/>
            <a:p>
              <a:pPr algn="ctr" defTabSz="829544">
                <a:defRPr/>
              </a:pPr>
              <a:r>
                <a:rPr kumimoji="0" lang="en-US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utura Medium"/>
                  <a:sym typeface="Arial"/>
                </a:rPr>
                <a:t> IQMP Governance </a:t>
              </a:r>
              <a:r>
                <a:rPr lang="en-US" sz="1250" b="1" dirty="0">
                  <a:solidFill>
                    <a:srgbClr val="000000"/>
                  </a:solidFill>
                  <a:latin typeface="Calibri" panose="020F0502020204030204"/>
                  <a:cs typeface="Futura Medium"/>
                  <a:sym typeface="Arial"/>
                </a:rPr>
                <a:t>&amp; Operations</a:t>
              </a:r>
              <a:r>
                <a:rPr kumimoji="0" lang="en-US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utura Medium"/>
                  <a:sym typeface="Arial"/>
                </a:rPr>
                <a:t> </a:t>
              </a:r>
              <a:endParaRPr lang="en-US" dirty="0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125F2E04-6EED-2EB0-C225-C0E687F47528}"/>
                </a:ext>
              </a:extLst>
            </p:cNvPr>
            <p:cNvSpPr/>
            <p:nvPr/>
          </p:nvSpPr>
          <p:spPr>
            <a:xfrm>
              <a:off x="10040531" y="5093793"/>
              <a:ext cx="2743200" cy="5164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1475" tIns="41475" rIns="41475" bIns="41475" rtlCol="0" anchor="t" anchorCtr="0">
              <a:spAutoFit/>
            </a:bodyPr>
            <a:lstStyle/>
            <a:p>
              <a:pPr algn="ctr" defTabSz="829544">
                <a:defRPr/>
              </a:pPr>
              <a:r>
                <a:rPr lang="en-US" sz="1250" b="1" dirty="0">
                  <a:solidFill>
                    <a:srgbClr val="000000"/>
                  </a:solidFill>
                  <a:latin typeface="Calibri" panose="020F0502020204030204"/>
                  <a:cs typeface="Futura Medium"/>
                  <a:sym typeface="Arial"/>
                </a:rPr>
                <a:t>National Quantum</a:t>
              </a:r>
              <a:r>
                <a:rPr kumimoji="0" lang="en-US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utura Medium"/>
                  <a:sym typeface="Arial"/>
                </a:rPr>
                <a:t> </a:t>
              </a:r>
              <a:r>
                <a:rPr lang="en-US" sz="1250" b="1" dirty="0">
                  <a:solidFill>
                    <a:srgbClr val="000000"/>
                  </a:solidFill>
                  <a:latin typeface="Calibri" panose="020F0502020204030204"/>
                  <a:cs typeface="Futura Medium"/>
                  <a:sym typeface="Arial"/>
                </a:rPr>
                <a:t>Algorithm </a:t>
              </a:r>
              <a:endParaRPr lang="en-US" dirty="0">
                <a:cs typeface="Arial"/>
              </a:endParaRPr>
            </a:p>
            <a:p>
              <a:pPr algn="ctr" defTabSz="829544">
                <a:defRPr/>
              </a:pPr>
              <a:r>
                <a:rPr lang="en-US" sz="1250" b="1" dirty="0">
                  <a:solidFill>
                    <a:srgbClr val="000000"/>
                  </a:solidFill>
                  <a:latin typeface="Calibri" panose="020F0502020204030204"/>
                  <a:cs typeface="Futura Medium"/>
                  <a:sym typeface="Arial"/>
                </a:rPr>
                <a:t>Center</a:t>
              </a:r>
              <a:endParaRPr lang="en-US" dirty="0">
                <a:cs typeface="Arial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B15715F5-9410-B88A-C2B9-7038C67D1DFC}"/>
                </a:ext>
              </a:extLst>
            </p:cNvPr>
            <p:cNvSpPr/>
            <p:nvPr/>
          </p:nvSpPr>
          <p:spPr>
            <a:xfrm>
              <a:off x="10040531" y="5680158"/>
              <a:ext cx="2743200" cy="307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1475" tIns="41475" rIns="41475" bIns="41475" rtlCol="0" anchor="t" anchorCtr="0">
              <a:spAutoFit/>
            </a:bodyPr>
            <a:lstStyle/>
            <a:p>
              <a:pPr marL="0" marR="0" lvl="0" indent="0" algn="ctr" defTabSz="8295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8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utura Medium" panose="020B0602020204020303" pitchFamily="34" charset="-79"/>
                  <a:sym typeface="Arial"/>
                </a:rPr>
                <a:t>DPI integration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2B558B2-BBA9-40C3-051D-7E3F5429812B}"/>
              </a:ext>
            </a:extLst>
          </p:cNvPr>
          <p:cNvSpPr txBox="1"/>
          <p:nvPr/>
        </p:nvSpPr>
        <p:spPr>
          <a:xfrm>
            <a:off x="328594" y="2646105"/>
            <a:ext cx="2952312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Workstreams: </a:t>
            </a:r>
            <a:r>
              <a:rPr kumimoji="0" lang="en-US" sz="127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Develops recommendations, identifies and solves challenges within scope, proactively escalates issues as necessary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A5EBA7-C94C-4FDF-BB9B-9E43C2A5C6D2}"/>
              </a:ext>
            </a:extLst>
          </p:cNvPr>
          <p:cNvGrpSpPr/>
          <p:nvPr/>
        </p:nvGrpSpPr>
        <p:grpSpPr>
          <a:xfrm>
            <a:off x="8994400" y="2673341"/>
            <a:ext cx="2716415" cy="3063504"/>
            <a:chOff x="3616687" y="2682612"/>
            <a:chExt cx="2994423" cy="337703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664AEB0-068B-7F20-6E00-D70DB39561A2}"/>
                </a:ext>
              </a:extLst>
            </p:cNvPr>
            <p:cNvSpPr/>
            <p:nvPr/>
          </p:nvSpPr>
          <p:spPr>
            <a:xfrm>
              <a:off x="3616687" y="3533204"/>
              <a:ext cx="2994423" cy="25264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1475" tIns="41475" rIns="41475" bIns="41475" rtlCol="0" anchor="t" anchorCtr="0">
              <a:noAutofit/>
            </a:bodyPr>
            <a:lstStyle/>
            <a:p>
              <a:pPr marL="0" marR="0" lvl="0" indent="0" algn="ctr" defTabSz="414772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5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A646C1-66AD-52FC-36EC-05EBC4FC41BB}"/>
                </a:ext>
              </a:extLst>
            </p:cNvPr>
            <p:cNvSpPr/>
            <p:nvPr/>
          </p:nvSpPr>
          <p:spPr>
            <a:xfrm>
              <a:off x="3616687" y="2682612"/>
              <a:ext cx="2994421" cy="7386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5" tIns="65315" rIns="65315" bIns="65315" rtlCol="0" anchor="ctr" anchorCtr="0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52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Futura Medium" panose="020B0602020204020303" pitchFamily="34" charset="-79"/>
                  <a:sym typeface="Arial"/>
                </a:rPr>
                <a:t>Community </a:t>
              </a:r>
            </a:p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52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Futura Medium" panose="020B0602020204020303" pitchFamily="34" charset="-79"/>
                  <a:sym typeface="Arial"/>
                </a:rPr>
                <a:t>workstreams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5D9A47-3D3D-D6E4-E961-2F989B25DB61}"/>
                </a:ext>
              </a:extLst>
            </p:cNvPr>
            <p:cNvSpPr/>
            <p:nvPr/>
          </p:nvSpPr>
          <p:spPr>
            <a:xfrm>
              <a:off x="3742298" y="3616132"/>
              <a:ext cx="2743200" cy="307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1475" tIns="41475" rIns="41475" bIns="41475" rtlCol="0" anchor="t" anchorCtr="0">
              <a:spAutoFit/>
            </a:bodyPr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Futura Medium" panose="020B0602020204020303"/>
                  <a:sym typeface="Arial"/>
                </a:rPr>
                <a:t>Community Engagement</a:t>
              </a:r>
              <a:endParaRPr kumimoji="0" lang="en-US" sz="145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E1CD1A5-E484-F172-01A9-A9201555F975}"/>
                </a:ext>
              </a:extLst>
            </p:cNvPr>
            <p:cNvSpPr/>
            <p:nvPr/>
          </p:nvSpPr>
          <p:spPr>
            <a:xfrm>
              <a:off x="3742298" y="3978935"/>
              <a:ext cx="2743200" cy="307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1475" tIns="41475" rIns="41475" bIns="41475" rtlCol="0" anchor="t" anchorCtr="0">
              <a:spAutoFit/>
            </a:bodyPr>
            <a:lstStyle/>
            <a:p>
              <a:pPr marL="0" marR="0" lvl="0" indent="0" algn="ctr" defTabSz="414772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  <a:sym typeface="Arial"/>
                </a:rPr>
                <a:t>Communications</a:t>
              </a:r>
              <a:endParaRPr kumimoji="0" lang="en-US" sz="145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F573A6-E91A-40FD-2A3E-7CE033785F1B}"/>
                </a:ext>
              </a:extLst>
            </p:cNvPr>
            <p:cNvSpPr/>
            <p:nvPr/>
          </p:nvSpPr>
          <p:spPr>
            <a:xfrm>
              <a:off x="3742298" y="4341739"/>
              <a:ext cx="2743200" cy="307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1475" tIns="41475" rIns="41475" bIns="41475" rtlCol="0" anchor="t" anchorCtr="0">
              <a:spAutoFit/>
            </a:bodyPr>
            <a:lstStyle/>
            <a:p>
              <a:pPr marL="0" marR="0" lvl="0" indent="0" algn="ctr" defTabSz="414772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  <a:sym typeface="Arial"/>
                </a:rPr>
                <a:t>Workforce Development</a:t>
              </a:r>
              <a:endParaRPr kumimoji="0" 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B0A771B-4D05-8672-3F80-BB9135412641}"/>
              </a:ext>
            </a:extLst>
          </p:cNvPr>
          <p:cNvCxnSpPr/>
          <p:nvPr/>
        </p:nvCxnSpPr>
        <p:spPr>
          <a:xfrm>
            <a:off x="328593" y="2615432"/>
            <a:ext cx="1138222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47;p10">
            <a:extLst>
              <a:ext uri="{FF2B5EF4-FFF2-40B4-BE49-F238E27FC236}">
                <a16:creationId xmlns:a16="http://schemas.microsoft.com/office/drawing/2014/main" id="{1E89B7C0-1122-F678-7CA6-0DBAA2E1730A}"/>
              </a:ext>
            </a:extLst>
          </p:cNvPr>
          <p:cNvSpPr/>
          <p:nvPr/>
        </p:nvSpPr>
        <p:spPr>
          <a:xfrm rot="10800000">
            <a:off x="19336" y="-135162"/>
            <a:ext cx="5829376" cy="1674621"/>
          </a:xfrm>
          <a:custGeom>
            <a:avLst/>
            <a:gdLst/>
            <a:ahLst/>
            <a:cxnLst/>
            <a:rect l="l" t="t" r="r" b="b"/>
            <a:pathLst>
              <a:path w="8744064" h="2511931" extrusionOk="0">
                <a:moveTo>
                  <a:pt x="0" y="0"/>
                </a:moveTo>
                <a:lnTo>
                  <a:pt x="8744064" y="0"/>
                </a:lnTo>
                <a:lnTo>
                  <a:pt x="8744064" y="2511932"/>
                </a:lnTo>
                <a:lnTo>
                  <a:pt x="0" y="2511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  <a:sym typeface="Arial"/>
            </a:endParaRPr>
          </a:p>
        </p:txBody>
      </p:sp>
      <p:grpSp>
        <p:nvGrpSpPr>
          <p:cNvPr id="24" name="Google Shape;2648;p10">
            <a:extLst>
              <a:ext uri="{FF2B5EF4-FFF2-40B4-BE49-F238E27FC236}">
                <a16:creationId xmlns:a16="http://schemas.microsoft.com/office/drawing/2014/main" id="{C5D8DFDB-FB32-020B-B4ED-8351C535CB5B}"/>
              </a:ext>
            </a:extLst>
          </p:cNvPr>
          <p:cNvGrpSpPr/>
          <p:nvPr/>
        </p:nvGrpSpPr>
        <p:grpSpPr>
          <a:xfrm rot="5400000">
            <a:off x="-3424049" y="3272539"/>
            <a:ext cx="6996047" cy="147949"/>
            <a:chOff x="0" y="0"/>
            <a:chExt cx="13992094" cy="295897"/>
          </a:xfrm>
        </p:grpSpPr>
        <p:grpSp>
          <p:nvGrpSpPr>
            <p:cNvPr id="25" name="Google Shape;2649;p10">
              <a:extLst>
                <a:ext uri="{FF2B5EF4-FFF2-40B4-BE49-F238E27FC236}">
                  <a16:creationId xmlns:a16="http://schemas.microsoft.com/office/drawing/2014/main" id="{AF3EB7E5-61A9-0D75-01E6-1B2D4E06EC44}"/>
                </a:ext>
              </a:extLst>
            </p:cNvPr>
            <p:cNvGrpSpPr/>
            <p:nvPr/>
          </p:nvGrpSpPr>
          <p:grpSpPr>
            <a:xfrm>
              <a:off x="0" y="0"/>
              <a:ext cx="309624" cy="295897"/>
              <a:chOff x="0" y="0"/>
              <a:chExt cx="425253" cy="406400"/>
            </a:xfrm>
          </p:grpSpPr>
          <p:sp>
            <p:nvSpPr>
              <p:cNvPr id="319" name="Google Shape;2650;p10">
                <a:extLst>
                  <a:ext uri="{FF2B5EF4-FFF2-40B4-BE49-F238E27FC236}">
                    <a16:creationId xmlns:a16="http://schemas.microsoft.com/office/drawing/2014/main" id="{66A80883-CDC9-3859-313E-D92E05396C7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0" name="Google Shape;2651;p10">
                <a:extLst>
                  <a:ext uri="{FF2B5EF4-FFF2-40B4-BE49-F238E27FC236}">
                    <a16:creationId xmlns:a16="http://schemas.microsoft.com/office/drawing/2014/main" id="{A8019D55-3654-4D48-7A7A-D4E1C3621AE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" name="Google Shape;2652;p10">
              <a:extLst>
                <a:ext uri="{FF2B5EF4-FFF2-40B4-BE49-F238E27FC236}">
                  <a16:creationId xmlns:a16="http://schemas.microsoft.com/office/drawing/2014/main" id="{0944B7E7-0BD4-47C4-757A-C14748437C31}"/>
                </a:ext>
              </a:extLst>
            </p:cNvPr>
            <p:cNvGrpSpPr/>
            <p:nvPr/>
          </p:nvGrpSpPr>
          <p:grpSpPr>
            <a:xfrm>
              <a:off x="136155" y="0"/>
              <a:ext cx="309624" cy="295897"/>
              <a:chOff x="0" y="0"/>
              <a:chExt cx="425253" cy="406400"/>
            </a:xfrm>
          </p:grpSpPr>
          <p:sp>
            <p:nvSpPr>
              <p:cNvPr id="317" name="Google Shape;2653;p10">
                <a:extLst>
                  <a:ext uri="{FF2B5EF4-FFF2-40B4-BE49-F238E27FC236}">
                    <a16:creationId xmlns:a16="http://schemas.microsoft.com/office/drawing/2014/main" id="{BCEC581F-7B43-85E3-425A-A1B94E57FAE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8" name="Google Shape;2654;p10">
                <a:extLst>
                  <a:ext uri="{FF2B5EF4-FFF2-40B4-BE49-F238E27FC236}">
                    <a16:creationId xmlns:a16="http://schemas.microsoft.com/office/drawing/2014/main" id="{7C49A56B-1DBF-D708-8CB1-F0C439E17D0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" name="Google Shape;2655;p10">
              <a:extLst>
                <a:ext uri="{FF2B5EF4-FFF2-40B4-BE49-F238E27FC236}">
                  <a16:creationId xmlns:a16="http://schemas.microsoft.com/office/drawing/2014/main" id="{C74547FC-AD93-6833-E6D4-83B330051393}"/>
                </a:ext>
              </a:extLst>
            </p:cNvPr>
            <p:cNvGrpSpPr/>
            <p:nvPr/>
          </p:nvGrpSpPr>
          <p:grpSpPr>
            <a:xfrm>
              <a:off x="290965" y="0"/>
              <a:ext cx="309624" cy="295897"/>
              <a:chOff x="0" y="0"/>
              <a:chExt cx="425253" cy="406400"/>
            </a:xfrm>
          </p:grpSpPr>
          <p:sp>
            <p:nvSpPr>
              <p:cNvPr id="315" name="Google Shape;2656;p10">
                <a:extLst>
                  <a:ext uri="{FF2B5EF4-FFF2-40B4-BE49-F238E27FC236}">
                    <a16:creationId xmlns:a16="http://schemas.microsoft.com/office/drawing/2014/main" id="{208FB92B-780B-64A3-4F9D-576F0B167283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6" name="Google Shape;2657;p10">
                <a:extLst>
                  <a:ext uri="{FF2B5EF4-FFF2-40B4-BE49-F238E27FC236}">
                    <a16:creationId xmlns:a16="http://schemas.microsoft.com/office/drawing/2014/main" id="{F1C97CDC-73A1-4CF4-B891-CE85106D74D4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" name="Google Shape;2658;p10">
              <a:extLst>
                <a:ext uri="{FF2B5EF4-FFF2-40B4-BE49-F238E27FC236}">
                  <a16:creationId xmlns:a16="http://schemas.microsoft.com/office/drawing/2014/main" id="{7DFC2423-72C5-0E11-6CC8-C88FD10507F2}"/>
                </a:ext>
              </a:extLst>
            </p:cNvPr>
            <p:cNvGrpSpPr/>
            <p:nvPr/>
          </p:nvGrpSpPr>
          <p:grpSpPr>
            <a:xfrm>
              <a:off x="427121" y="0"/>
              <a:ext cx="309624" cy="295897"/>
              <a:chOff x="0" y="0"/>
              <a:chExt cx="425253" cy="406400"/>
            </a:xfrm>
          </p:grpSpPr>
          <p:sp>
            <p:nvSpPr>
              <p:cNvPr id="313" name="Google Shape;2659;p10">
                <a:extLst>
                  <a:ext uri="{FF2B5EF4-FFF2-40B4-BE49-F238E27FC236}">
                    <a16:creationId xmlns:a16="http://schemas.microsoft.com/office/drawing/2014/main" id="{A104B73A-7C37-1737-C22E-5D174C7279A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4" name="Google Shape;2660;p10">
                <a:extLst>
                  <a:ext uri="{FF2B5EF4-FFF2-40B4-BE49-F238E27FC236}">
                    <a16:creationId xmlns:a16="http://schemas.microsoft.com/office/drawing/2014/main" id="{A73305C8-133A-7B57-C795-E0C6F17981E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" name="Google Shape;2661;p10">
              <a:extLst>
                <a:ext uri="{FF2B5EF4-FFF2-40B4-BE49-F238E27FC236}">
                  <a16:creationId xmlns:a16="http://schemas.microsoft.com/office/drawing/2014/main" id="{0C3B31F3-515F-190D-97C7-AF405FF8CC11}"/>
                </a:ext>
              </a:extLst>
            </p:cNvPr>
            <p:cNvGrpSpPr/>
            <p:nvPr/>
          </p:nvGrpSpPr>
          <p:grpSpPr>
            <a:xfrm>
              <a:off x="576999" y="0"/>
              <a:ext cx="309624" cy="295897"/>
              <a:chOff x="0" y="0"/>
              <a:chExt cx="425253" cy="406400"/>
            </a:xfrm>
          </p:grpSpPr>
          <p:sp>
            <p:nvSpPr>
              <p:cNvPr id="311" name="Google Shape;2662;p10">
                <a:extLst>
                  <a:ext uri="{FF2B5EF4-FFF2-40B4-BE49-F238E27FC236}">
                    <a16:creationId xmlns:a16="http://schemas.microsoft.com/office/drawing/2014/main" id="{3F3749AE-61C8-17C9-367D-77F83D35CF4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2" name="Google Shape;2663;p10">
                <a:extLst>
                  <a:ext uri="{FF2B5EF4-FFF2-40B4-BE49-F238E27FC236}">
                    <a16:creationId xmlns:a16="http://schemas.microsoft.com/office/drawing/2014/main" id="{617E53A0-7788-3EB2-6BF6-EF7493CC41F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" name="Google Shape;2664;p10">
              <a:extLst>
                <a:ext uri="{FF2B5EF4-FFF2-40B4-BE49-F238E27FC236}">
                  <a16:creationId xmlns:a16="http://schemas.microsoft.com/office/drawing/2014/main" id="{1994E93F-D516-80EE-AC58-974A986ADCB6}"/>
                </a:ext>
              </a:extLst>
            </p:cNvPr>
            <p:cNvGrpSpPr/>
            <p:nvPr/>
          </p:nvGrpSpPr>
          <p:grpSpPr>
            <a:xfrm>
              <a:off x="713154" y="0"/>
              <a:ext cx="309624" cy="295897"/>
              <a:chOff x="0" y="0"/>
              <a:chExt cx="425253" cy="406400"/>
            </a:xfrm>
          </p:grpSpPr>
          <p:sp>
            <p:nvSpPr>
              <p:cNvPr id="309" name="Google Shape;2665;p10">
                <a:extLst>
                  <a:ext uri="{FF2B5EF4-FFF2-40B4-BE49-F238E27FC236}">
                    <a16:creationId xmlns:a16="http://schemas.microsoft.com/office/drawing/2014/main" id="{100EA9FB-83F7-C9A3-701C-7808D8CA2F7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0" name="Google Shape;2666;p10">
                <a:extLst>
                  <a:ext uri="{FF2B5EF4-FFF2-40B4-BE49-F238E27FC236}">
                    <a16:creationId xmlns:a16="http://schemas.microsoft.com/office/drawing/2014/main" id="{5B6E4994-C12C-6BC9-85FC-5B2ADE0A692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" name="Google Shape;2667;p10">
              <a:extLst>
                <a:ext uri="{FF2B5EF4-FFF2-40B4-BE49-F238E27FC236}">
                  <a16:creationId xmlns:a16="http://schemas.microsoft.com/office/drawing/2014/main" id="{E27643DA-04F4-B488-2D19-CD3553F663C3}"/>
                </a:ext>
              </a:extLst>
            </p:cNvPr>
            <p:cNvGrpSpPr/>
            <p:nvPr/>
          </p:nvGrpSpPr>
          <p:grpSpPr>
            <a:xfrm>
              <a:off x="867964" y="0"/>
              <a:ext cx="309624" cy="295897"/>
              <a:chOff x="0" y="0"/>
              <a:chExt cx="425253" cy="406400"/>
            </a:xfrm>
          </p:grpSpPr>
          <p:sp>
            <p:nvSpPr>
              <p:cNvPr id="307" name="Google Shape;2668;p10">
                <a:extLst>
                  <a:ext uri="{FF2B5EF4-FFF2-40B4-BE49-F238E27FC236}">
                    <a16:creationId xmlns:a16="http://schemas.microsoft.com/office/drawing/2014/main" id="{AC9E9951-1E2F-485D-E28D-28C717A6CA3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08" name="Google Shape;2669;p10">
                <a:extLst>
                  <a:ext uri="{FF2B5EF4-FFF2-40B4-BE49-F238E27FC236}">
                    <a16:creationId xmlns:a16="http://schemas.microsoft.com/office/drawing/2014/main" id="{DD95BAE8-EADB-494C-9948-706D45B0A96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2670;p10">
              <a:extLst>
                <a:ext uri="{FF2B5EF4-FFF2-40B4-BE49-F238E27FC236}">
                  <a16:creationId xmlns:a16="http://schemas.microsoft.com/office/drawing/2014/main" id="{0FB3BD20-411C-3FF6-6860-516E3CF0347C}"/>
                </a:ext>
              </a:extLst>
            </p:cNvPr>
            <p:cNvGrpSpPr/>
            <p:nvPr/>
          </p:nvGrpSpPr>
          <p:grpSpPr>
            <a:xfrm>
              <a:off x="1004119" y="0"/>
              <a:ext cx="309624" cy="295897"/>
              <a:chOff x="0" y="0"/>
              <a:chExt cx="425253" cy="406400"/>
            </a:xfrm>
          </p:grpSpPr>
          <p:sp>
            <p:nvSpPr>
              <p:cNvPr id="305" name="Google Shape;2671;p10">
                <a:extLst>
                  <a:ext uri="{FF2B5EF4-FFF2-40B4-BE49-F238E27FC236}">
                    <a16:creationId xmlns:a16="http://schemas.microsoft.com/office/drawing/2014/main" id="{F2957C67-5A32-60C8-E5F1-277231E4562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06" name="Google Shape;2672;p10">
                <a:extLst>
                  <a:ext uri="{FF2B5EF4-FFF2-40B4-BE49-F238E27FC236}">
                    <a16:creationId xmlns:a16="http://schemas.microsoft.com/office/drawing/2014/main" id="{060B14A8-7559-C535-E1EF-A1BCA235510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2673;p10">
              <a:extLst>
                <a:ext uri="{FF2B5EF4-FFF2-40B4-BE49-F238E27FC236}">
                  <a16:creationId xmlns:a16="http://schemas.microsoft.com/office/drawing/2014/main" id="{FB4569FB-B2A3-6DFC-3215-4C64244FB3DA}"/>
                </a:ext>
              </a:extLst>
            </p:cNvPr>
            <p:cNvGrpSpPr/>
            <p:nvPr/>
          </p:nvGrpSpPr>
          <p:grpSpPr>
            <a:xfrm>
              <a:off x="1152941" y="0"/>
              <a:ext cx="309624" cy="295897"/>
              <a:chOff x="0" y="0"/>
              <a:chExt cx="425253" cy="406400"/>
            </a:xfrm>
          </p:grpSpPr>
          <p:sp>
            <p:nvSpPr>
              <p:cNvPr id="303" name="Google Shape;2674;p10">
                <a:extLst>
                  <a:ext uri="{FF2B5EF4-FFF2-40B4-BE49-F238E27FC236}">
                    <a16:creationId xmlns:a16="http://schemas.microsoft.com/office/drawing/2014/main" id="{03BD1FAB-5CE8-53D3-22BE-1B2193115BA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04" name="Google Shape;2675;p10">
                <a:extLst>
                  <a:ext uri="{FF2B5EF4-FFF2-40B4-BE49-F238E27FC236}">
                    <a16:creationId xmlns:a16="http://schemas.microsoft.com/office/drawing/2014/main" id="{439EA62C-8921-9974-22E0-CC8877468C3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2676;p10">
              <a:extLst>
                <a:ext uri="{FF2B5EF4-FFF2-40B4-BE49-F238E27FC236}">
                  <a16:creationId xmlns:a16="http://schemas.microsoft.com/office/drawing/2014/main" id="{60AEB06A-00A9-59C9-D679-FF58D763EE0D}"/>
                </a:ext>
              </a:extLst>
            </p:cNvPr>
            <p:cNvGrpSpPr/>
            <p:nvPr/>
          </p:nvGrpSpPr>
          <p:grpSpPr>
            <a:xfrm>
              <a:off x="1289096" y="0"/>
              <a:ext cx="309624" cy="295897"/>
              <a:chOff x="0" y="0"/>
              <a:chExt cx="425253" cy="406400"/>
            </a:xfrm>
          </p:grpSpPr>
          <p:sp>
            <p:nvSpPr>
              <p:cNvPr id="301" name="Google Shape;2677;p10">
                <a:extLst>
                  <a:ext uri="{FF2B5EF4-FFF2-40B4-BE49-F238E27FC236}">
                    <a16:creationId xmlns:a16="http://schemas.microsoft.com/office/drawing/2014/main" id="{A869CE1E-80CA-8696-6D24-28DD925C667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02" name="Google Shape;2678;p10">
                <a:extLst>
                  <a:ext uri="{FF2B5EF4-FFF2-40B4-BE49-F238E27FC236}">
                    <a16:creationId xmlns:a16="http://schemas.microsoft.com/office/drawing/2014/main" id="{83743AC0-4204-DB66-70E4-988A091BDB7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2679;p10">
              <a:extLst>
                <a:ext uri="{FF2B5EF4-FFF2-40B4-BE49-F238E27FC236}">
                  <a16:creationId xmlns:a16="http://schemas.microsoft.com/office/drawing/2014/main" id="{51851D68-8A48-5A89-117B-12EC5E6F5E24}"/>
                </a:ext>
              </a:extLst>
            </p:cNvPr>
            <p:cNvGrpSpPr/>
            <p:nvPr/>
          </p:nvGrpSpPr>
          <p:grpSpPr>
            <a:xfrm>
              <a:off x="1443906" y="0"/>
              <a:ext cx="309624" cy="295897"/>
              <a:chOff x="0" y="0"/>
              <a:chExt cx="425253" cy="406400"/>
            </a:xfrm>
          </p:grpSpPr>
          <p:sp>
            <p:nvSpPr>
              <p:cNvPr id="299" name="Google Shape;2680;p10">
                <a:extLst>
                  <a:ext uri="{FF2B5EF4-FFF2-40B4-BE49-F238E27FC236}">
                    <a16:creationId xmlns:a16="http://schemas.microsoft.com/office/drawing/2014/main" id="{88367CEF-8BC6-592C-6423-1BF4CD34873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00" name="Google Shape;2681;p10">
                <a:extLst>
                  <a:ext uri="{FF2B5EF4-FFF2-40B4-BE49-F238E27FC236}">
                    <a16:creationId xmlns:a16="http://schemas.microsoft.com/office/drawing/2014/main" id="{E4DBEF41-CCB2-12B5-6780-EF6CBA20CBE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2682;p10">
              <a:extLst>
                <a:ext uri="{FF2B5EF4-FFF2-40B4-BE49-F238E27FC236}">
                  <a16:creationId xmlns:a16="http://schemas.microsoft.com/office/drawing/2014/main" id="{B6AF4380-3784-97D9-EFA6-157CF105793F}"/>
                </a:ext>
              </a:extLst>
            </p:cNvPr>
            <p:cNvGrpSpPr/>
            <p:nvPr/>
          </p:nvGrpSpPr>
          <p:grpSpPr>
            <a:xfrm>
              <a:off x="1580062" y="0"/>
              <a:ext cx="309624" cy="295897"/>
              <a:chOff x="0" y="0"/>
              <a:chExt cx="425253" cy="406400"/>
            </a:xfrm>
          </p:grpSpPr>
          <p:sp>
            <p:nvSpPr>
              <p:cNvPr id="297" name="Google Shape;2683;p10">
                <a:extLst>
                  <a:ext uri="{FF2B5EF4-FFF2-40B4-BE49-F238E27FC236}">
                    <a16:creationId xmlns:a16="http://schemas.microsoft.com/office/drawing/2014/main" id="{678E70A4-9304-9D40-1F13-BC59C271612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98" name="Google Shape;2684;p10">
                <a:extLst>
                  <a:ext uri="{FF2B5EF4-FFF2-40B4-BE49-F238E27FC236}">
                    <a16:creationId xmlns:a16="http://schemas.microsoft.com/office/drawing/2014/main" id="{98CD269A-1916-9711-FFF3-5B917B49F34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2685;p10">
              <a:extLst>
                <a:ext uri="{FF2B5EF4-FFF2-40B4-BE49-F238E27FC236}">
                  <a16:creationId xmlns:a16="http://schemas.microsoft.com/office/drawing/2014/main" id="{CE2CDA76-39BC-F599-85C5-8AA0ADFC00E1}"/>
                </a:ext>
              </a:extLst>
            </p:cNvPr>
            <p:cNvGrpSpPr/>
            <p:nvPr/>
          </p:nvGrpSpPr>
          <p:grpSpPr>
            <a:xfrm>
              <a:off x="1729940" y="0"/>
              <a:ext cx="309624" cy="295897"/>
              <a:chOff x="0" y="0"/>
              <a:chExt cx="425253" cy="406400"/>
            </a:xfrm>
          </p:grpSpPr>
          <p:sp>
            <p:nvSpPr>
              <p:cNvPr id="295" name="Google Shape;2686;p10">
                <a:extLst>
                  <a:ext uri="{FF2B5EF4-FFF2-40B4-BE49-F238E27FC236}">
                    <a16:creationId xmlns:a16="http://schemas.microsoft.com/office/drawing/2014/main" id="{11F08748-8051-C3F7-7B62-F7AC50FC7AFC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96" name="Google Shape;2687;p10">
                <a:extLst>
                  <a:ext uri="{FF2B5EF4-FFF2-40B4-BE49-F238E27FC236}">
                    <a16:creationId xmlns:a16="http://schemas.microsoft.com/office/drawing/2014/main" id="{10454F38-647D-73DB-3AA0-DB34413DDC5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2688;p10">
              <a:extLst>
                <a:ext uri="{FF2B5EF4-FFF2-40B4-BE49-F238E27FC236}">
                  <a16:creationId xmlns:a16="http://schemas.microsoft.com/office/drawing/2014/main" id="{F117010A-B5B7-27CC-CA5B-96CDE1844E4D}"/>
                </a:ext>
              </a:extLst>
            </p:cNvPr>
            <p:cNvGrpSpPr/>
            <p:nvPr/>
          </p:nvGrpSpPr>
          <p:grpSpPr>
            <a:xfrm>
              <a:off x="1866095" y="0"/>
              <a:ext cx="309624" cy="295897"/>
              <a:chOff x="0" y="0"/>
              <a:chExt cx="425253" cy="406400"/>
            </a:xfrm>
          </p:grpSpPr>
          <p:sp>
            <p:nvSpPr>
              <p:cNvPr id="293" name="Google Shape;2689;p10">
                <a:extLst>
                  <a:ext uri="{FF2B5EF4-FFF2-40B4-BE49-F238E27FC236}">
                    <a16:creationId xmlns:a16="http://schemas.microsoft.com/office/drawing/2014/main" id="{08B1EC02-5A89-B8E2-A85C-C749179E30B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94" name="Google Shape;2690;p10">
                <a:extLst>
                  <a:ext uri="{FF2B5EF4-FFF2-40B4-BE49-F238E27FC236}">
                    <a16:creationId xmlns:a16="http://schemas.microsoft.com/office/drawing/2014/main" id="{D157A7E4-A43F-3F4A-F87F-D22FBC2FAD0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2691;p10">
              <a:extLst>
                <a:ext uri="{FF2B5EF4-FFF2-40B4-BE49-F238E27FC236}">
                  <a16:creationId xmlns:a16="http://schemas.microsoft.com/office/drawing/2014/main" id="{85FDF158-C873-6B42-14B9-6F0561373FA1}"/>
                </a:ext>
              </a:extLst>
            </p:cNvPr>
            <p:cNvGrpSpPr/>
            <p:nvPr/>
          </p:nvGrpSpPr>
          <p:grpSpPr>
            <a:xfrm>
              <a:off x="2020905" y="0"/>
              <a:ext cx="309624" cy="295897"/>
              <a:chOff x="0" y="0"/>
              <a:chExt cx="425253" cy="406400"/>
            </a:xfrm>
          </p:grpSpPr>
          <p:sp>
            <p:nvSpPr>
              <p:cNvPr id="291" name="Google Shape;2692;p10">
                <a:extLst>
                  <a:ext uri="{FF2B5EF4-FFF2-40B4-BE49-F238E27FC236}">
                    <a16:creationId xmlns:a16="http://schemas.microsoft.com/office/drawing/2014/main" id="{16C59DB6-4DFB-CC65-2A81-DD3F877B86D3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92" name="Google Shape;2693;p10">
                <a:extLst>
                  <a:ext uri="{FF2B5EF4-FFF2-40B4-BE49-F238E27FC236}">
                    <a16:creationId xmlns:a16="http://schemas.microsoft.com/office/drawing/2014/main" id="{DF2A6529-F000-B731-C2CC-28C72FA4F4C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2694;p10">
              <a:extLst>
                <a:ext uri="{FF2B5EF4-FFF2-40B4-BE49-F238E27FC236}">
                  <a16:creationId xmlns:a16="http://schemas.microsoft.com/office/drawing/2014/main" id="{B6F3AFED-D147-A5F0-28AE-41137C331C3C}"/>
                </a:ext>
              </a:extLst>
            </p:cNvPr>
            <p:cNvGrpSpPr/>
            <p:nvPr/>
          </p:nvGrpSpPr>
          <p:grpSpPr>
            <a:xfrm>
              <a:off x="2157060" y="0"/>
              <a:ext cx="309624" cy="295897"/>
              <a:chOff x="0" y="0"/>
              <a:chExt cx="425253" cy="406400"/>
            </a:xfrm>
          </p:grpSpPr>
          <p:sp>
            <p:nvSpPr>
              <p:cNvPr id="289" name="Google Shape;2695;p10">
                <a:extLst>
                  <a:ext uri="{FF2B5EF4-FFF2-40B4-BE49-F238E27FC236}">
                    <a16:creationId xmlns:a16="http://schemas.microsoft.com/office/drawing/2014/main" id="{66BE6F09-8331-3307-5856-8C8080E83F0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90" name="Google Shape;2696;p10">
                <a:extLst>
                  <a:ext uri="{FF2B5EF4-FFF2-40B4-BE49-F238E27FC236}">
                    <a16:creationId xmlns:a16="http://schemas.microsoft.com/office/drawing/2014/main" id="{C8515118-A06E-BFD0-2E37-7357965CC80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2697;p10">
              <a:extLst>
                <a:ext uri="{FF2B5EF4-FFF2-40B4-BE49-F238E27FC236}">
                  <a16:creationId xmlns:a16="http://schemas.microsoft.com/office/drawing/2014/main" id="{B8F82AC7-1D47-DEB9-1E1A-98844270DEF2}"/>
                </a:ext>
              </a:extLst>
            </p:cNvPr>
            <p:cNvGrpSpPr/>
            <p:nvPr/>
          </p:nvGrpSpPr>
          <p:grpSpPr>
            <a:xfrm>
              <a:off x="2307995" y="0"/>
              <a:ext cx="309624" cy="295897"/>
              <a:chOff x="0" y="0"/>
              <a:chExt cx="425253" cy="406400"/>
            </a:xfrm>
          </p:grpSpPr>
          <p:sp>
            <p:nvSpPr>
              <p:cNvPr id="287" name="Google Shape;2698;p10">
                <a:extLst>
                  <a:ext uri="{FF2B5EF4-FFF2-40B4-BE49-F238E27FC236}">
                    <a16:creationId xmlns:a16="http://schemas.microsoft.com/office/drawing/2014/main" id="{C997110E-D7C3-1D47-514C-06801F0A289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88" name="Google Shape;2699;p10">
                <a:extLst>
                  <a:ext uri="{FF2B5EF4-FFF2-40B4-BE49-F238E27FC236}">
                    <a16:creationId xmlns:a16="http://schemas.microsoft.com/office/drawing/2014/main" id="{FECBB640-5B76-F13D-753E-2ABD85F01F3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" name="Google Shape;2700;p10">
              <a:extLst>
                <a:ext uri="{FF2B5EF4-FFF2-40B4-BE49-F238E27FC236}">
                  <a16:creationId xmlns:a16="http://schemas.microsoft.com/office/drawing/2014/main" id="{A62C68CD-1546-0383-8885-0F6D9DBA1C8E}"/>
                </a:ext>
              </a:extLst>
            </p:cNvPr>
            <p:cNvGrpSpPr/>
            <p:nvPr/>
          </p:nvGrpSpPr>
          <p:grpSpPr>
            <a:xfrm>
              <a:off x="2444151" y="0"/>
              <a:ext cx="309624" cy="295897"/>
              <a:chOff x="0" y="0"/>
              <a:chExt cx="425253" cy="406400"/>
            </a:xfrm>
          </p:grpSpPr>
          <p:sp>
            <p:nvSpPr>
              <p:cNvPr id="285" name="Google Shape;2701;p10">
                <a:extLst>
                  <a:ext uri="{FF2B5EF4-FFF2-40B4-BE49-F238E27FC236}">
                    <a16:creationId xmlns:a16="http://schemas.microsoft.com/office/drawing/2014/main" id="{D0A42F5F-BD04-15F3-B37B-02B4C6279A33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86" name="Google Shape;2702;p10">
                <a:extLst>
                  <a:ext uri="{FF2B5EF4-FFF2-40B4-BE49-F238E27FC236}">
                    <a16:creationId xmlns:a16="http://schemas.microsoft.com/office/drawing/2014/main" id="{98806C00-FE99-E932-1397-DCF57FEF5E9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" name="Google Shape;2703;p10">
              <a:extLst>
                <a:ext uri="{FF2B5EF4-FFF2-40B4-BE49-F238E27FC236}">
                  <a16:creationId xmlns:a16="http://schemas.microsoft.com/office/drawing/2014/main" id="{55D1CF5B-576A-5552-8664-9207233231C7}"/>
                </a:ext>
              </a:extLst>
            </p:cNvPr>
            <p:cNvGrpSpPr/>
            <p:nvPr/>
          </p:nvGrpSpPr>
          <p:grpSpPr>
            <a:xfrm>
              <a:off x="2598961" y="0"/>
              <a:ext cx="309624" cy="295897"/>
              <a:chOff x="0" y="0"/>
              <a:chExt cx="425253" cy="406400"/>
            </a:xfrm>
          </p:grpSpPr>
          <p:sp>
            <p:nvSpPr>
              <p:cNvPr id="283" name="Google Shape;2704;p10">
                <a:extLst>
                  <a:ext uri="{FF2B5EF4-FFF2-40B4-BE49-F238E27FC236}">
                    <a16:creationId xmlns:a16="http://schemas.microsoft.com/office/drawing/2014/main" id="{CB6ED24B-29CC-D1DC-3AEB-2A8AD845883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84" name="Google Shape;2705;p10">
                <a:extLst>
                  <a:ext uri="{FF2B5EF4-FFF2-40B4-BE49-F238E27FC236}">
                    <a16:creationId xmlns:a16="http://schemas.microsoft.com/office/drawing/2014/main" id="{72A9CF11-99AF-BE26-C129-177C099F57B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" name="Google Shape;2706;p10">
              <a:extLst>
                <a:ext uri="{FF2B5EF4-FFF2-40B4-BE49-F238E27FC236}">
                  <a16:creationId xmlns:a16="http://schemas.microsoft.com/office/drawing/2014/main" id="{0811A0AA-80AC-2FAB-50F1-8F5AE81FE6EC}"/>
                </a:ext>
              </a:extLst>
            </p:cNvPr>
            <p:cNvGrpSpPr/>
            <p:nvPr/>
          </p:nvGrpSpPr>
          <p:grpSpPr>
            <a:xfrm>
              <a:off x="2735116" y="0"/>
              <a:ext cx="309624" cy="295897"/>
              <a:chOff x="0" y="0"/>
              <a:chExt cx="425253" cy="406400"/>
            </a:xfrm>
          </p:grpSpPr>
          <p:sp>
            <p:nvSpPr>
              <p:cNvPr id="281" name="Google Shape;2707;p10">
                <a:extLst>
                  <a:ext uri="{FF2B5EF4-FFF2-40B4-BE49-F238E27FC236}">
                    <a16:creationId xmlns:a16="http://schemas.microsoft.com/office/drawing/2014/main" id="{084F3DAD-C717-E341-F2C3-E7DCDFA340D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82" name="Google Shape;2708;p10">
                <a:extLst>
                  <a:ext uri="{FF2B5EF4-FFF2-40B4-BE49-F238E27FC236}">
                    <a16:creationId xmlns:a16="http://schemas.microsoft.com/office/drawing/2014/main" id="{928C5DBA-8E0C-124E-3DC5-A3AB69A17EA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Google Shape;2709;p10">
              <a:extLst>
                <a:ext uri="{FF2B5EF4-FFF2-40B4-BE49-F238E27FC236}">
                  <a16:creationId xmlns:a16="http://schemas.microsoft.com/office/drawing/2014/main" id="{6ECCF1B2-51B3-6ABD-CF11-6CD4BBA9ADD1}"/>
                </a:ext>
              </a:extLst>
            </p:cNvPr>
            <p:cNvGrpSpPr/>
            <p:nvPr/>
          </p:nvGrpSpPr>
          <p:grpSpPr>
            <a:xfrm>
              <a:off x="2884994" y="0"/>
              <a:ext cx="309624" cy="295897"/>
              <a:chOff x="0" y="0"/>
              <a:chExt cx="425253" cy="406400"/>
            </a:xfrm>
          </p:grpSpPr>
          <p:sp>
            <p:nvSpPr>
              <p:cNvPr id="279" name="Google Shape;2710;p10">
                <a:extLst>
                  <a:ext uri="{FF2B5EF4-FFF2-40B4-BE49-F238E27FC236}">
                    <a16:creationId xmlns:a16="http://schemas.microsoft.com/office/drawing/2014/main" id="{333E0AA9-EB10-A682-C733-D901782AAED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80" name="Google Shape;2711;p10">
                <a:extLst>
                  <a:ext uri="{FF2B5EF4-FFF2-40B4-BE49-F238E27FC236}">
                    <a16:creationId xmlns:a16="http://schemas.microsoft.com/office/drawing/2014/main" id="{26508310-F584-E4A7-0A19-080B9C3BF89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" name="Google Shape;2712;p10">
              <a:extLst>
                <a:ext uri="{FF2B5EF4-FFF2-40B4-BE49-F238E27FC236}">
                  <a16:creationId xmlns:a16="http://schemas.microsoft.com/office/drawing/2014/main" id="{02253D37-AB66-4071-C97F-92761CC88417}"/>
                </a:ext>
              </a:extLst>
            </p:cNvPr>
            <p:cNvGrpSpPr/>
            <p:nvPr/>
          </p:nvGrpSpPr>
          <p:grpSpPr>
            <a:xfrm>
              <a:off x="3021150" y="0"/>
              <a:ext cx="309624" cy="295897"/>
              <a:chOff x="0" y="0"/>
              <a:chExt cx="425253" cy="406400"/>
            </a:xfrm>
          </p:grpSpPr>
          <p:sp>
            <p:nvSpPr>
              <p:cNvPr id="277" name="Google Shape;2713;p10">
                <a:extLst>
                  <a:ext uri="{FF2B5EF4-FFF2-40B4-BE49-F238E27FC236}">
                    <a16:creationId xmlns:a16="http://schemas.microsoft.com/office/drawing/2014/main" id="{FF3269A5-ADB0-4553-E0FB-B3E627B7927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78" name="Google Shape;2714;p10">
                <a:extLst>
                  <a:ext uri="{FF2B5EF4-FFF2-40B4-BE49-F238E27FC236}">
                    <a16:creationId xmlns:a16="http://schemas.microsoft.com/office/drawing/2014/main" id="{5C62EED7-F0EA-9417-BA51-CB2D21E1E0D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Google Shape;2715;p10">
              <a:extLst>
                <a:ext uri="{FF2B5EF4-FFF2-40B4-BE49-F238E27FC236}">
                  <a16:creationId xmlns:a16="http://schemas.microsoft.com/office/drawing/2014/main" id="{80DDF1C7-6D71-F367-8B8B-A5B8514A1B31}"/>
                </a:ext>
              </a:extLst>
            </p:cNvPr>
            <p:cNvGrpSpPr/>
            <p:nvPr/>
          </p:nvGrpSpPr>
          <p:grpSpPr>
            <a:xfrm>
              <a:off x="3175960" y="0"/>
              <a:ext cx="309624" cy="295897"/>
              <a:chOff x="0" y="0"/>
              <a:chExt cx="425253" cy="406400"/>
            </a:xfrm>
          </p:grpSpPr>
          <p:sp>
            <p:nvSpPr>
              <p:cNvPr id="275" name="Google Shape;2716;p10">
                <a:extLst>
                  <a:ext uri="{FF2B5EF4-FFF2-40B4-BE49-F238E27FC236}">
                    <a16:creationId xmlns:a16="http://schemas.microsoft.com/office/drawing/2014/main" id="{C494579F-1A50-9990-A291-D15E8BAA5AF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76" name="Google Shape;2717;p10">
                <a:extLst>
                  <a:ext uri="{FF2B5EF4-FFF2-40B4-BE49-F238E27FC236}">
                    <a16:creationId xmlns:a16="http://schemas.microsoft.com/office/drawing/2014/main" id="{E28BD8D6-8EB2-520C-ECBF-257533578A3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" name="Google Shape;2718;p10">
              <a:extLst>
                <a:ext uri="{FF2B5EF4-FFF2-40B4-BE49-F238E27FC236}">
                  <a16:creationId xmlns:a16="http://schemas.microsoft.com/office/drawing/2014/main" id="{2ADCC815-8666-9914-C8A2-A7AF11CE29B7}"/>
                </a:ext>
              </a:extLst>
            </p:cNvPr>
            <p:cNvGrpSpPr/>
            <p:nvPr/>
          </p:nvGrpSpPr>
          <p:grpSpPr>
            <a:xfrm>
              <a:off x="3312115" y="0"/>
              <a:ext cx="309624" cy="295897"/>
              <a:chOff x="0" y="0"/>
              <a:chExt cx="425253" cy="406400"/>
            </a:xfrm>
          </p:grpSpPr>
          <p:sp>
            <p:nvSpPr>
              <p:cNvPr id="273" name="Google Shape;2719;p10">
                <a:extLst>
                  <a:ext uri="{FF2B5EF4-FFF2-40B4-BE49-F238E27FC236}">
                    <a16:creationId xmlns:a16="http://schemas.microsoft.com/office/drawing/2014/main" id="{BFB866AE-29F9-9A5E-2B3B-91F352F96FC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74" name="Google Shape;2720;p10">
                <a:extLst>
                  <a:ext uri="{FF2B5EF4-FFF2-40B4-BE49-F238E27FC236}">
                    <a16:creationId xmlns:a16="http://schemas.microsoft.com/office/drawing/2014/main" id="{7800991C-A3DB-7556-BB36-D22EC7A1F24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" name="Google Shape;2721;p10">
              <a:extLst>
                <a:ext uri="{FF2B5EF4-FFF2-40B4-BE49-F238E27FC236}">
                  <a16:creationId xmlns:a16="http://schemas.microsoft.com/office/drawing/2014/main" id="{4F1E1D29-0A30-7B36-37A5-B7C2E03C8EBF}"/>
                </a:ext>
              </a:extLst>
            </p:cNvPr>
            <p:cNvGrpSpPr/>
            <p:nvPr/>
          </p:nvGrpSpPr>
          <p:grpSpPr>
            <a:xfrm>
              <a:off x="3460936" y="0"/>
              <a:ext cx="309624" cy="295897"/>
              <a:chOff x="0" y="0"/>
              <a:chExt cx="425253" cy="406400"/>
            </a:xfrm>
          </p:grpSpPr>
          <p:sp>
            <p:nvSpPr>
              <p:cNvPr id="271" name="Google Shape;2722;p10">
                <a:extLst>
                  <a:ext uri="{FF2B5EF4-FFF2-40B4-BE49-F238E27FC236}">
                    <a16:creationId xmlns:a16="http://schemas.microsoft.com/office/drawing/2014/main" id="{D102F946-651D-A5E2-59DE-B5CFA8FB83E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3;p10">
                <a:extLst>
                  <a:ext uri="{FF2B5EF4-FFF2-40B4-BE49-F238E27FC236}">
                    <a16:creationId xmlns:a16="http://schemas.microsoft.com/office/drawing/2014/main" id="{A1D44DD9-EAAF-40F3-B904-815B6AB2AE6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" name="Google Shape;2724;p10">
              <a:extLst>
                <a:ext uri="{FF2B5EF4-FFF2-40B4-BE49-F238E27FC236}">
                  <a16:creationId xmlns:a16="http://schemas.microsoft.com/office/drawing/2014/main" id="{F007CDA8-AAA3-2544-256E-9EBB243FA3C9}"/>
                </a:ext>
              </a:extLst>
            </p:cNvPr>
            <p:cNvGrpSpPr/>
            <p:nvPr/>
          </p:nvGrpSpPr>
          <p:grpSpPr>
            <a:xfrm>
              <a:off x="3597092" y="0"/>
              <a:ext cx="309624" cy="295897"/>
              <a:chOff x="0" y="0"/>
              <a:chExt cx="425253" cy="406400"/>
            </a:xfrm>
          </p:grpSpPr>
          <p:sp>
            <p:nvSpPr>
              <p:cNvPr id="269" name="Google Shape;2725;p10">
                <a:extLst>
                  <a:ext uri="{FF2B5EF4-FFF2-40B4-BE49-F238E27FC236}">
                    <a16:creationId xmlns:a16="http://schemas.microsoft.com/office/drawing/2014/main" id="{5D62AD29-16F9-37DE-2CDD-C19BA25CB33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70" name="Google Shape;2726;p10">
                <a:extLst>
                  <a:ext uri="{FF2B5EF4-FFF2-40B4-BE49-F238E27FC236}">
                    <a16:creationId xmlns:a16="http://schemas.microsoft.com/office/drawing/2014/main" id="{350D7FD7-FC16-334F-831E-6ED5B7B5284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" name="Google Shape;2727;p10">
              <a:extLst>
                <a:ext uri="{FF2B5EF4-FFF2-40B4-BE49-F238E27FC236}">
                  <a16:creationId xmlns:a16="http://schemas.microsoft.com/office/drawing/2014/main" id="{AFEBCD2E-8F82-0749-D821-29F2B582732E}"/>
                </a:ext>
              </a:extLst>
            </p:cNvPr>
            <p:cNvGrpSpPr/>
            <p:nvPr/>
          </p:nvGrpSpPr>
          <p:grpSpPr>
            <a:xfrm>
              <a:off x="3751902" y="0"/>
              <a:ext cx="309624" cy="295897"/>
              <a:chOff x="0" y="0"/>
              <a:chExt cx="425253" cy="406400"/>
            </a:xfrm>
          </p:grpSpPr>
          <p:sp>
            <p:nvSpPr>
              <p:cNvPr id="267" name="Google Shape;2728;p10">
                <a:extLst>
                  <a:ext uri="{FF2B5EF4-FFF2-40B4-BE49-F238E27FC236}">
                    <a16:creationId xmlns:a16="http://schemas.microsoft.com/office/drawing/2014/main" id="{C0F64E04-75C6-36EC-DAF0-D7D68E54E8D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68" name="Google Shape;2729;p10">
                <a:extLst>
                  <a:ext uri="{FF2B5EF4-FFF2-40B4-BE49-F238E27FC236}">
                    <a16:creationId xmlns:a16="http://schemas.microsoft.com/office/drawing/2014/main" id="{A2191C27-B3CA-F369-B90E-204E0E4528A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" name="Google Shape;2730;p10">
              <a:extLst>
                <a:ext uri="{FF2B5EF4-FFF2-40B4-BE49-F238E27FC236}">
                  <a16:creationId xmlns:a16="http://schemas.microsoft.com/office/drawing/2014/main" id="{F29E7F97-AFD7-8EDF-3AC7-2D05726D1E9D}"/>
                </a:ext>
              </a:extLst>
            </p:cNvPr>
            <p:cNvGrpSpPr/>
            <p:nvPr/>
          </p:nvGrpSpPr>
          <p:grpSpPr>
            <a:xfrm>
              <a:off x="3888057" y="0"/>
              <a:ext cx="309624" cy="295897"/>
              <a:chOff x="0" y="0"/>
              <a:chExt cx="425253" cy="406400"/>
            </a:xfrm>
          </p:grpSpPr>
          <p:sp>
            <p:nvSpPr>
              <p:cNvPr id="265" name="Google Shape;2731;p10">
                <a:extLst>
                  <a:ext uri="{FF2B5EF4-FFF2-40B4-BE49-F238E27FC236}">
                    <a16:creationId xmlns:a16="http://schemas.microsoft.com/office/drawing/2014/main" id="{52AB9021-17CB-EF39-3D66-55F352E02C7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66" name="Google Shape;2732;p10">
                <a:extLst>
                  <a:ext uri="{FF2B5EF4-FFF2-40B4-BE49-F238E27FC236}">
                    <a16:creationId xmlns:a16="http://schemas.microsoft.com/office/drawing/2014/main" id="{FC4831E6-4EBF-07E7-B297-49D9E4CFBCD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Google Shape;2733;p10">
              <a:extLst>
                <a:ext uri="{FF2B5EF4-FFF2-40B4-BE49-F238E27FC236}">
                  <a16:creationId xmlns:a16="http://schemas.microsoft.com/office/drawing/2014/main" id="{F90A5836-E8FB-5D0D-0B36-9A43E54175F1}"/>
                </a:ext>
              </a:extLst>
            </p:cNvPr>
            <p:cNvGrpSpPr/>
            <p:nvPr/>
          </p:nvGrpSpPr>
          <p:grpSpPr>
            <a:xfrm>
              <a:off x="4037935" y="0"/>
              <a:ext cx="309624" cy="295897"/>
              <a:chOff x="0" y="0"/>
              <a:chExt cx="425253" cy="406400"/>
            </a:xfrm>
          </p:grpSpPr>
          <p:sp>
            <p:nvSpPr>
              <p:cNvPr id="263" name="Google Shape;2734;p10">
                <a:extLst>
                  <a:ext uri="{FF2B5EF4-FFF2-40B4-BE49-F238E27FC236}">
                    <a16:creationId xmlns:a16="http://schemas.microsoft.com/office/drawing/2014/main" id="{B83C0D26-592D-130C-A174-0083099FEB0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64" name="Google Shape;2735;p10">
                <a:extLst>
                  <a:ext uri="{FF2B5EF4-FFF2-40B4-BE49-F238E27FC236}">
                    <a16:creationId xmlns:a16="http://schemas.microsoft.com/office/drawing/2014/main" id="{B29FAB2E-28BC-E231-57E5-F527BACB219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" name="Google Shape;2736;p10">
              <a:extLst>
                <a:ext uri="{FF2B5EF4-FFF2-40B4-BE49-F238E27FC236}">
                  <a16:creationId xmlns:a16="http://schemas.microsoft.com/office/drawing/2014/main" id="{D8CF3775-E7CC-D89A-E143-C5A133D05875}"/>
                </a:ext>
              </a:extLst>
            </p:cNvPr>
            <p:cNvGrpSpPr/>
            <p:nvPr/>
          </p:nvGrpSpPr>
          <p:grpSpPr>
            <a:xfrm>
              <a:off x="4174091" y="0"/>
              <a:ext cx="309624" cy="295897"/>
              <a:chOff x="0" y="0"/>
              <a:chExt cx="425253" cy="406400"/>
            </a:xfrm>
          </p:grpSpPr>
          <p:sp>
            <p:nvSpPr>
              <p:cNvPr id="261" name="Google Shape;2737;p10">
                <a:extLst>
                  <a:ext uri="{FF2B5EF4-FFF2-40B4-BE49-F238E27FC236}">
                    <a16:creationId xmlns:a16="http://schemas.microsoft.com/office/drawing/2014/main" id="{A041EDF9-DB77-EA93-0418-C5812F48BC2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62" name="Google Shape;2738;p10">
                <a:extLst>
                  <a:ext uri="{FF2B5EF4-FFF2-40B4-BE49-F238E27FC236}">
                    <a16:creationId xmlns:a16="http://schemas.microsoft.com/office/drawing/2014/main" id="{EED891C2-F630-EE2E-A9A1-9B93DF28DF9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" name="Google Shape;2739;p10">
              <a:extLst>
                <a:ext uri="{FF2B5EF4-FFF2-40B4-BE49-F238E27FC236}">
                  <a16:creationId xmlns:a16="http://schemas.microsoft.com/office/drawing/2014/main" id="{F6B4BA6B-0D48-8833-10BE-1DD806CD0C8E}"/>
                </a:ext>
              </a:extLst>
            </p:cNvPr>
            <p:cNvGrpSpPr/>
            <p:nvPr/>
          </p:nvGrpSpPr>
          <p:grpSpPr>
            <a:xfrm>
              <a:off x="4328900" y="0"/>
              <a:ext cx="309624" cy="295897"/>
              <a:chOff x="0" y="0"/>
              <a:chExt cx="425253" cy="406400"/>
            </a:xfrm>
          </p:grpSpPr>
          <p:sp>
            <p:nvSpPr>
              <p:cNvPr id="259" name="Google Shape;2740;p10">
                <a:extLst>
                  <a:ext uri="{FF2B5EF4-FFF2-40B4-BE49-F238E27FC236}">
                    <a16:creationId xmlns:a16="http://schemas.microsoft.com/office/drawing/2014/main" id="{CA86BEF9-026B-3DAD-EF49-5D4066BB220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60" name="Google Shape;2741;p10">
                <a:extLst>
                  <a:ext uri="{FF2B5EF4-FFF2-40B4-BE49-F238E27FC236}">
                    <a16:creationId xmlns:a16="http://schemas.microsoft.com/office/drawing/2014/main" id="{C831152E-F382-D70B-C585-064BDA1FD53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oogle Shape;2742;p10">
              <a:extLst>
                <a:ext uri="{FF2B5EF4-FFF2-40B4-BE49-F238E27FC236}">
                  <a16:creationId xmlns:a16="http://schemas.microsoft.com/office/drawing/2014/main" id="{0E280248-B05C-0237-063D-ED09CEC5D608}"/>
                </a:ext>
              </a:extLst>
            </p:cNvPr>
            <p:cNvGrpSpPr/>
            <p:nvPr/>
          </p:nvGrpSpPr>
          <p:grpSpPr>
            <a:xfrm>
              <a:off x="4465056" y="0"/>
              <a:ext cx="309624" cy="295897"/>
              <a:chOff x="0" y="0"/>
              <a:chExt cx="425253" cy="406400"/>
            </a:xfrm>
          </p:grpSpPr>
          <p:sp>
            <p:nvSpPr>
              <p:cNvPr id="257" name="Google Shape;2743;p10">
                <a:extLst>
                  <a:ext uri="{FF2B5EF4-FFF2-40B4-BE49-F238E27FC236}">
                    <a16:creationId xmlns:a16="http://schemas.microsoft.com/office/drawing/2014/main" id="{324D4240-922A-6CC0-A385-796A1E9D186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58" name="Google Shape;2744;p10">
                <a:extLst>
                  <a:ext uri="{FF2B5EF4-FFF2-40B4-BE49-F238E27FC236}">
                    <a16:creationId xmlns:a16="http://schemas.microsoft.com/office/drawing/2014/main" id="{98AB9CF6-B747-A18D-E17C-EB34289A731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" name="Google Shape;2745;p10">
              <a:extLst>
                <a:ext uri="{FF2B5EF4-FFF2-40B4-BE49-F238E27FC236}">
                  <a16:creationId xmlns:a16="http://schemas.microsoft.com/office/drawing/2014/main" id="{7D74B238-E1AA-766C-93EF-1C3CFD921010}"/>
                </a:ext>
              </a:extLst>
            </p:cNvPr>
            <p:cNvGrpSpPr/>
            <p:nvPr/>
          </p:nvGrpSpPr>
          <p:grpSpPr>
            <a:xfrm>
              <a:off x="4617124" y="0"/>
              <a:ext cx="309624" cy="295897"/>
              <a:chOff x="0" y="0"/>
              <a:chExt cx="425253" cy="406400"/>
            </a:xfrm>
          </p:grpSpPr>
          <p:sp>
            <p:nvSpPr>
              <p:cNvPr id="255" name="Google Shape;2746;p10">
                <a:extLst>
                  <a:ext uri="{FF2B5EF4-FFF2-40B4-BE49-F238E27FC236}">
                    <a16:creationId xmlns:a16="http://schemas.microsoft.com/office/drawing/2014/main" id="{EFD9D92F-3A3A-3445-A9F0-69E48D207C8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56" name="Google Shape;2747;p10">
                <a:extLst>
                  <a:ext uri="{FF2B5EF4-FFF2-40B4-BE49-F238E27FC236}">
                    <a16:creationId xmlns:a16="http://schemas.microsoft.com/office/drawing/2014/main" id="{33E61A61-97A6-912A-6A7F-AA7E54FA29E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" name="Google Shape;2748;p10">
              <a:extLst>
                <a:ext uri="{FF2B5EF4-FFF2-40B4-BE49-F238E27FC236}">
                  <a16:creationId xmlns:a16="http://schemas.microsoft.com/office/drawing/2014/main" id="{B21FBE45-BDCF-70D5-552A-05D38354CCFB}"/>
                </a:ext>
              </a:extLst>
            </p:cNvPr>
            <p:cNvGrpSpPr/>
            <p:nvPr/>
          </p:nvGrpSpPr>
          <p:grpSpPr>
            <a:xfrm>
              <a:off x="4753279" y="0"/>
              <a:ext cx="309624" cy="295897"/>
              <a:chOff x="0" y="0"/>
              <a:chExt cx="425253" cy="406400"/>
            </a:xfrm>
          </p:grpSpPr>
          <p:sp>
            <p:nvSpPr>
              <p:cNvPr id="253" name="Google Shape;2749;p10">
                <a:extLst>
                  <a:ext uri="{FF2B5EF4-FFF2-40B4-BE49-F238E27FC236}">
                    <a16:creationId xmlns:a16="http://schemas.microsoft.com/office/drawing/2014/main" id="{7D50C8D5-48FD-0F2D-1CF0-235872274C4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54" name="Google Shape;2750;p10">
                <a:extLst>
                  <a:ext uri="{FF2B5EF4-FFF2-40B4-BE49-F238E27FC236}">
                    <a16:creationId xmlns:a16="http://schemas.microsoft.com/office/drawing/2014/main" id="{8B683016-8D73-7671-A96B-AF47F2F042F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" name="Google Shape;2751;p10">
              <a:extLst>
                <a:ext uri="{FF2B5EF4-FFF2-40B4-BE49-F238E27FC236}">
                  <a16:creationId xmlns:a16="http://schemas.microsoft.com/office/drawing/2014/main" id="{5163C06C-48B1-33F6-254A-EA1B8D9BE948}"/>
                </a:ext>
              </a:extLst>
            </p:cNvPr>
            <p:cNvGrpSpPr/>
            <p:nvPr/>
          </p:nvGrpSpPr>
          <p:grpSpPr>
            <a:xfrm>
              <a:off x="4908089" y="0"/>
              <a:ext cx="309624" cy="295897"/>
              <a:chOff x="0" y="0"/>
              <a:chExt cx="425253" cy="406400"/>
            </a:xfrm>
          </p:grpSpPr>
          <p:sp>
            <p:nvSpPr>
              <p:cNvPr id="251" name="Google Shape;2752;p10">
                <a:extLst>
                  <a:ext uri="{FF2B5EF4-FFF2-40B4-BE49-F238E27FC236}">
                    <a16:creationId xmlns:a16="http://schemas.microsoft.com/office/drawing/2014/main" id="{E0F83179-4649-17A6-FB4E-D279498C609C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52" name="Google Shape;2753;p10">
                <a:extLst>
                  <a:ext uri="{FF2B5EF4-FFF2-40B4-BE49-F238E27FC236}">
                    <a16:creationId xmlns:a16="http://schemas.microsoft.com/office/drawing/2014/main" id="{E6D2BF5B-2378-8DCB-1B97-0C6B16F5F64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" name="Google Shape;2754;p10">
              <a:extLst>
                <a:ext uri="{FF2B5EF4-FFF2-40B4-BE49-F238E27FC236}">
                  <a16:creationId xmlns:a16="http://schemas.microsoft.com/office/drawing/2014/main" id="{C6157B01-8F4B-7D82-513A-91210C44810E}"/>
                </a:ext>
              </a:extLst>
            </p:cNvPr>
            <p:cNvGrpSpPr/>
            <p:nvPr/>
          </p:nvGrpSpPr>
          <p:grpSpPr>
            <a:xfrm>
              <a:off x="5044245" y="0"/>
              <a:ext cx="309624" cy="295897"/>
              <a:chOff x="0" y="0"/>
              <a:chExt cx="425253" cy="406400"/>
            </a:xfrm>
          </p:grpSpPr>
          <p:sp>
            <p:nvSpPr>
              <p:cNvPr id="249" name="Google Shape;2755;p10">
                <a:extLst>
                  <a:ext uri="{FF2B5EF4-FFF2-40B4-BE49-F238E27FC236}">
                    <a16:creationId xmlns:a16="http://schemas.microsoft.com/office/drawing/2014/main" id="{CB537CC9-0532-C912-BA4E-6D1BD7C8FCC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50" name="Google Shape;2756;p10">
                <a:extLst>
                  <a:ext uri="{FF2B5EF4-FFF2-40B4-BE49-F238E27FC236}">
                    <a16:creationId xmlns:a16="http://schemas.microsoft.com/office/drawing/2014/main" id="{ABCEB691-3079-778C-E12C-4CB235DB209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Google Shape;2757;p10">
              <a:extLst>
                <a:ext uri="{FF2B5EF4-FFF2-40B4-BE49-F238E27FC236}">
                  <a16:creationId xmlns:a16="http://schemas.microsoft.com/office/drawing/2014/main" id="{32CFD104-C471-4778-42B8-E079910262E2}"/>
                </a:ext>
              </a:extLst>
            </p:cNvPr>
            <p:cNvGrpSpPr/>
            <p:nvPr/>
          </p:nvGrpSpPr>
          <p:grpSpPr>
            <a:xfrm>
              <a:off x="5194123" y="0"/>
              <a:ext cx="309624" cy="295897"/>
              <a:chOff x="0" y="0"/>
              <a:chExt cx="425253" cy="406400"/>
            </a:xfrm>
          </p:grpSpPr>
          <p:sp>
            <p:nvSpPr>
              <p:cNvPr id="247" name="Google Shape;2758;p10">
                <a:extLst>
                  <a:ext uri="{FF2B5EF4-FFF2-40B4-BE49-F238E27FC236}">
                    <a16:creationId xmlns:a16="http://schemas.microsoft.com/office/drawing/2014/main" id="{535D702C-4D69-3421-635E-D1F3CD47604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48" name="Google Shape;2759;p10">
                <a:extLst>
                  <a:ext uri="{FF2B5EF4-FFF2-40B4-BE49-F238E27FC236}">
                    <a16:creationId xmlns:a16="http://schemas.microsoft.com/office/drawing/2014/main" id="{AC1D9765-63E9-4D57-FC65-0FAF87BBFBE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2760;p10">
              <a:extLst>
                <a:ext uri="{FF2B5EF4-FFF2-40B4-BE49-F238E27FC236}">
                  <a16:creationId xmlns:a16="http://schemas.microsoft.com/office/drawing/2014/main" id="{52101117-57F0-0D52-554C-2E9FEFB9726B}"/>
                </a:ext>
              </a:extLst>
            </p:cNvPr>
            <p:cNvGrpSpPr/>
            <p:nvPr/>
          </p:nvGrpSpPr>
          <p:grpSpPr>
            <a:xfrm>
              <a:off x="5330278" y="0"/>
              <a:ext cx="309624" cy="295897"/>
              <a:chOff x="0" y="0"/>
              <a:chExt cx="425253" cy="406400"/>
            </a:xfrm>
          </p:grpSpPr>
          <p:sp>
            <p:nvSpPr>
              <p:cNvPr id="245" name="Google Shape;2761;p10">
                <a:extLst>
                  <a:ext uri="{FF2B5EF4-FFF2-40B4-BE49-F238E27FC236}">
                    <a16:creationId xmlns:a16="http://schemas.microsoft.com/office/drawing/2014/main" id="{DDBDF954-7FE4-48D3-8338-5A0C28C3730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46" name="Google Shape;2762;p10">
                <a:extLst>
                  <a:ext uri="{FF2B5EF4-FFF2-40B4-BE49-F238E27FC236}">
                    <a16:creationId xmlns:a16="http://schemas.microsoft.com/office/drawing/2014/main" id="{846FF836-0FAA-B25B-BA71-43E1D574C6A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" name="Google Shape;2763;p10">
              <a:extLst>
                <a:ext uri="{FF2B5EF4-FFF2-40B4-BE49-F238E27FC236}">
                  <a16:creationId xmlns:a16="http://schemas.microsoft.com/office/drawing/2014/main" id="{C5281C45-F3DE-185A-A675-2C2D345631DB}"/>
                </a:ext>
              </a:extLst>
            </p:cNvPr>
            <p:cNvGrpSpPr/>
            <p:nvPr/>
          </p:nvGrpSpPr>
          <p:grpSpPr>
            <a:xfrm>
              <a:off x="5485088" y="0"/>
              <a:ext cx="309624" cy="295897"/>
              <a:chOff x="0" y="0"/>
              <a:chExt cx="425253" cy="406400"/>
            </a:xfrm>
          </p:grpSpPr>
          <p:sp>
            <p:nvSpPr>
              <p:cNvPr id="243" name="Google Shape;2764;p10">
                <a:extLst>
                  <a:ext uri="{FF2B5EF4-FFF2-40B4-BE49-F238E27FC236}">
                    <a16:creationId xmlns:a16="http://schemas.microsoft.com/office/drawing/2014/main" id="{D908FFF4-2452-194E-D152-635F3121993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44" name="Google Shape;2765;p10">
                <a:extLst>
                  <a:ext uri="{FF2B5EF4-FFF2-40B4-BE49-F238E27FC236}">
                    <a16:creationId xmlns:a16="http://schemas.microsoft.com/office/drawing/2014/main" id="{C0474156-B3E0-FE74-BAEC-A3C8C569977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" name="Google Shape;2766;p10">
              <a:extLst>
                <a:ext uri="{FF2B5EF4-FFF2-40B4-BE49-F238E27FC236}">
                  <a16:creationId xmlns:a16="http://schemas.microsoft.com/office/drawing/2014/main" id="{094AC531-C0C3-52C9-AA1F-3C9940251C45}"/>
                </a:ext>
              </a:extLst>
            </p:cNvPr>
            <p:cNvGrpSpPr/>
            <p:nvPr/>
          </p:nvGrpSpPr>
          <p:grpSpPr>
            <a:xfrm>
              <a:off x="5621243" y="0"/>
              <a:ext cx="309624" cy="295897"/>
              <a:chOff x="0" y="0"/>
              <a:chExt cx="425253" cy="406400"/>
            </a:xfrm>
          </p:grpSpPr>
          <p:sp>
            <p:nvSpPr>
              <p:cNvPr id="241" name="Google Shape;2767;p10">
                <a:extLst>
                  <a:ext uri="{FF2B5EF4-FFF2-40B4-BE49-F238E27FC236}">
                    <a16:creationId xmlns:a16="http://schemas.microsoft.com/office/drawing/2014/main" id="{3A187925-7A8E-CFF2-8FAF-C54D3A9EA35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42" name="Google Shape;2768;p10">
                <a:extLst>
                  <a:ext uri="{FF2B5EF4-FFF2-40B4-BE49-F238E27FC236}">
                    <a16:creationId xmlns:a16="http://schemas.microsoft.com/office/drawing/2014/main" id="{895E90EA-6B2A-4FEB-031C-AA4DCC112DF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" name="Google Shape;2769;p10">
              <a:extLst>
                <a:ext uri="{FF2B5EF4-FFF2-40B4-BE49-F238E27FC236}">
                  <a16:creationId xmlns:a16="http://schemas.microsoft.com/office/drawing/2014/main" id="{225CB567-6F7B-0015-B6DF-0F98F452D5C3}"/>
                </a:ext>
              </a:extLst>
            </p:cNvPr>
            <p:cNvGrpSpPr/>
            <p:nvPr/>
          </p:nvGrpSpPr>
          <p:grpSpPr>
            <a:xfrm>
              <a:off x="5770065" y="0"/>
              <a:ext cx="309624" cy="295897"/>
              <a:chOff x="0" y="0"/>
              <a:chExt cx="425253" cy="406400"/>
            </a:xfrm>
          </p:grpSpPr>
          <p:sp>
            <p:nvSpPr>
              <p:cNvPr id="239" name="Google Shape;2770;p10">
                <a:extLst>
                  <a:ext uri="{FF2B5EF4-FFF2-40B4-BE49-F238E27FC236}">
                    <a16:creationId xmlns:a16="http://schemas.microsoft.com/office/drawing/2014/main" id="{B4E68F8F-A927-49D1-0768-60DA2E90499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40" name="Google Shape;2771;p10">
                <a:extLst>
                  <a:ext uri="{FF2B5EF4-FFF2-40B4-BE49-F238E27FC236}">
                    <a16:creationId xmlns:a16="http://schemas.microsoft.com/office/drawing/2014/main" id="{89566EA0-CC90-3BBB-147B-BEFE9AF777C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" name="Google Shape;2772;p10">
              <a:extLst>
                <a:ext uri="{FF2B5EF4-FFF2-40B4-BE49-F238E27FC236}">
                  <a16:creationId xmlns:a16="http://schemas.microsoft.com/office/drawing/2014/main" id="{EE4F6090-4811-F324-5BC0-FAF897E0D554}"/>
                </a:ext>
              </a:extLst>
            </p:cNvPr>
            <p:cNvGrpSpPr/>
            <p:nvPr/>
          </p:nvGrpSpPr>
          <p:grpSpPr>
            <a:xfrm>
              <a:off x="5906220" y="0"/>
              <a:ext cx="309624" cy="295897"/>
              <a:chOff x="0" y="0"/>
              <a:chExt cx="425253" cy="406400"/>
            </a:xfrm>
          </p:grpSpPr>
          <p:sp>
            <p:nvSpPr>
              <p:cNvPr id="237" name="Google Shape;2773;p10">
                <a:extLst>
                  <a:ext uri="{FF2B5EF4-FFF2-40B4-BE49-F238E27FC236}">
                    <a16:creationId xmlns:a16="http://schemas.microsoft.com/office/drawing/2014/main" id="{86193264-A64E-289A-689F-C2A01D2623C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38" name="Google Shape;2774;p10">
                <a:extLst>
                  <a:ext uri="{FF2B5EF4-FFF2-40B4-BE49-F238E27FC236}">
                    <a16:creationId xmlns:a16="http://schemas.microsoft.com/office/drawing/2014/main" id="{3C478307-1004-6E25-F86F-9FAA4D0C6C2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" name="Google Shape;2775;p10">
              <a:extLst>
                <a:ext uri="{FF2B5EF4-FFF2-40B4-BE49-F238E27FC236}">
                  <a16:creationId xmlns:a16="http://schemas.microsoft.com/office/drawing/2014/main" id="{27D2CFB5-6D0B-4F45-F453-D4A29D05733B}"/>
                </a:ext>
              </a:extLst>
            </p:cNvPr>
            <p:cNvGrpSpPr/>
            <p:nvPr/>
          </p:nvGrpSpPr>
          <p:grpSpPr>
            <a:xfrm>
              <a:off x="6061030" y="0"/>
              <a:ext cx="309624" cy="295897"/>
              <a:chOff x="0" y="0"/>
              <a:chExt cx="425253" cy="406400"/>
            </a:xfrm>
          </p:grpSpPr>
          <p:sp>
            <p:nvSpPr>
              <p:cNvPr id="235" name="Google Shape;2776;p10">
                <a:extLst>
                  <a:ext uri="{FF2B5EF4-FFF2-40B4-BE49-F238E27FC236}">
                    <a16:creationId xmlns:a16="http://schemas.microsoft.com/office/drawing/2014/main" id="{9A8A8AF9-A44A-12DB-8EFC-002F60FC30D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36" name="Google Shape;2777;p10">
                <a:extLst>
                  <a:ext uri="{FF2B5EF4-FFF2-40B4-BE49-F238E27FC236}">
                    <a16:creationId xmlns:a16="http://schemas.microsoft.com/office/drawing/2014/main" id="{D7605EC3-52E2-4231-8D4F-977596702AB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" name="Google Shape;2778;p10">
              <a:extLst>
                <a:ext uri="{FF2B5EF4-FFF2-40B4-BE49-F238E27FC236}">
                  <a16:creationId xmlns:a16="http://schemas.microsoft.com/office/drawing/2014/main" id="{782F3C01-F86A-AAAC-1D02-97BA0469606F}"/>
                </a:ext>
              </a:extLst>
            </p:cNvPr>
            <p:cNvGrpSpPr/>
            <p:nvPr/>
          </p:nvGrpSpPr>
          <p:grpSpPr>
            <a:xfrm>
              <a:off x="6197186" y="0"/>
              <a:ext cx="309624" cy="295897"/>
              <a:chOff x="0" y="0"/>
              <a:chExt cx="425253" cy="406400"/>
            </a:xfrm>
          </p:grpSpPr>
          <p:sp>
            <p:nvSpPr>
              <p:cNvPr id="233" name="Google Shape;2779;p10">
                <a:extLst>
                  <a:ext uri="{FF2B5EF4-FFF2-40B4-BE49-F238E27FC236}">
                    <a16:creationId xmlns:a16="http://schemas.microsoft.com/office/drawing/2014/main" id="{61EDE5CF-4BD2-81B2-4F47-DAEACC03200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34" name="Google Shape;2780;p10">
                <a:extLst>
                  <a:ext uri="{FF2B5EF4-FFF2-40B4-BE49-F238E27FC236}">
                    <a16:creationId xmlns:a16="http://schemas.microsoft.com/office/drawing/2014/main" id="{6A3B12D4-3990-D4D5-D534-628018B33A4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Google Shape;2781;p10">
              <a:extLst>
                <a:ext uri="{FF2B5EF4-FFF2-40B4-BE49-F238E27FC236}">
                  <a16:creationId xmlns:a16="http://schemas.microsoft.com/office/drawing/2014/main" id="{6EF81F1F-3702-2BB9-830B-B68D0D662640}"/>
                </a:ext>
              </a:extLst>
            </p:cNvPr>
            <p:cNvGrpSpPr/>
            <p:nvPr/>
          </p:nvGrpSpPr>
          <p:grpSpPr>
            <a:xfrm>
              <a:off x="6347064" y="0"/>
              <a:ext cx="309624" cy="295897"/>
              <a:chOff x="0" y="0"/>
              <a:chExt cx="425253" cy="406400"/>
            </a:xfrm>
          </p:grpSpPr>
          <p:sp>
            <p:nvSpPr>
              <p:cNvPr id="231" name="Google Shape;2782;p10">
                <a:extLst>
                  <a:ext uri="{FF2B5EF4-FFF2-40B4-BE49-F238E27FC236}">
                    <a16:creationId xmlns:a16="http://schemas.microsoft.com/office/drawing/2014/main" id="{06E21893-F1B6-467A-E608-C8967F4C5FC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32" name="Google Shape;2783;p10">
                <a:extLst>
                  <a:ext uri="{FF2B5EF4-FFF2-40B4-BE49-F238E27FC236}">
                    <a16:creationId xmlns:a16="http://schemas.microsoft.com/office/drawing/2014/main" id="{703A0AE5-30EC-2629-06FC-92452DB54FC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" name="Google Shape;2784;p10">
              <a:extLst>
                <a:ext uri="{FF2B5EF4-FFF2-40B4-BE49-F238E27FC236}">
                  <a16:creationId xmlns:a16="http://schemas.microsoft.com/office/drawing/2014/main" id="{7FDFCA46-E158-AC12-1649-AA89330AA792}"/>
                </a:ext>
              </a:extLst>
            </p:cNvPr>
            <p:cNvGrpSpPr/>
            <p:nvPr/>
          </p:nvGrpSpPr>
          <p:grpSpPr>
            <a:xfrm>
              <a:off x="6483219" y="0"/>
              <a:ext cx="309624" cy="295897"/>
              <a:chOff x="0" y="0"/>
              <a:chExt cx="425253" cy="406400"/>
            </a:xfrm>
          </p:grpSpPr>
          <p:sp>
            <p:nvSpPr>
              <p:cNvPr id="229" name="Google Shape;2785;p10">
                <a:extLst>
                  <a:ext uri="{FF2B5EF4-FFF2-40B4-BE49-F238E27FC236}">
                    <a16:creationId xmlns:a16="http://schemas.microsoft.com/office/drawing/2014/main" id="{E7303536-396E-C5C5-8607-A43CBDA2029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30" name="Google Shape;2786;p10">
                <a:extLst>
                  <a:ext uri="{FF2B5EF4-FFF2-40B4-BE49-F238E27FC236}">
                    <a16:creationId xmlns:a16="http://schemas.microsoft.com/office/drawing/2014/main" id="{018C2E42-5314-EC68-4FD5-B97850D8DD2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" name="Google Shape;2787;p10">
              <a:extLst>
                <a:ext uri="{FF2B5EF4-FFF2-40B4-BE49-F238E27FC236}">
                  <a16:creationId xmlns:a16="http://schemas.microsoft.com/office/drawing/2014/main" id="{54ACBC22-F9C0-E94E-5C6D-E4599BD5AF27}"/>
                </a:ext>
              </a:extLst>
            </p:cNvPr>
            <p:cNvGrpSpPr/>
            <p:nvPr/>
          </p:nvGrpSpPr>
          <p:grpSpPr>
            <a:xfrm>
              <a:off x="6638029" y="0"/>
              <a:ext cx="309624" cy="295897"/>
              <a:chOff x="0" y="0"/>
              <a:chExt cx="425253" cy="406400"/>
            </a:xfrm>
          </p:grpSpPr>
          <p:sp>
            <p:nvSpPr>
              <p:cNvPr id="227" name="Google Shape;2788;p10">
                <a:extLst>
                  <a:ext uri="{FF2B5EF4-FFF2-40B4-BE49-F238E27FC236}">
                    <a16:creationId xmlns:a16="http://schemas.microsoft.com/office/drawing/2014/main" id="{D50594C3-0AAA-EC1B-C4E2-CDFDE37AB2E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28" name="Google Shape;2789;p10">
                <a:extLst>
                  <a:ext uri="{FF2B5EF4-FFF2-40B4-BE49-F238E27FC236}">
                    <a16:creationId xmlns:a16="http://schemas.microsoft.com/office/drawing/2014/main" id="{2DAB4CEB-719A-9A9C-EF0F-B42BB2764D9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" name="Google Shape;2790;p10">
              <a:extLst>
                <a:ext uri="{FF2B5EF4-FFF2-40B4-BE49-F238E27FC236}">
                  <a16:creationId xmlns:a16="http://schemas.microsoft.com/office/drawing/2014/main" id="{CC5F4CAF-ADF1-4583-F2F1-1F60FCFBB8DA}"/>
                </a:ext>
              </a:extLst>
            </p:cNvPr>
            <p:cNvGrpSpPr/>
            <p:nvPr/>
          </p:nvGrpSpPr>
          <p:grpSpPr>
            <a:xfrm>
              <a:off x="6774184" y="0"/>
              <a:ext cx="309624" cy="295897"/>
              <a:chOff x="0" y="0"/>
              <a:chExt cx="425253" cy="406400"/>
            </a:xfrm>
          </p:grpSpPr>
          <p:sp>
            <p:nvSpPr>
              <p:cNvPr id="225" name="Google Shape;2791;p10">
                <a:extLst>
                  <a:ext uri="{FF2B5EF4-FFF2-40B4-BE49-F238E27FC236}">
                    <a16:creationId xmlns:a16="http://schemas.microsoft.com/office/drawing/2014/main" id="{7A282CB3-38D0-64F5-A448-4073EBBA3D8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26" name="Google Shape;2792;p10">
                <a:extLst>
                  <a:ext uri="{FF2B5EF4-FFF2-40B4-BE49-F238E27FC236}">
                    <a16:creationId xmlns:a16="http://schemas.microsoft.com/office/drawing/2014/main" id="{6341F008-4538-3AB7-CE86-A4BEB92B6CF4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" name="Google Shape;2793;p10">
              <a:extLst>
                <a:ext uri="{FF2B5EF4-FFF2-40B4-BE49-F238E27FC236}">
                  <a16:creationId xmlns:a16="http://schemas.microsoft.com/office/drawing/2014/main" id="{9F8C5739-583D-518D-B8EB-E7D7CDC83D25}"/>
                </a:ext>
              </a:extLst>
            </p:cNvPr>
            <p:cNvGrpSpPr/>
            <p:nvPr/>
          </p:nvGrpSpPr>
          <p:grpSpPr>
            <a:xfrm>
              <a:off x="6925119" y="0"/>
              <a:ext cx="309624" cy="295897"/>
              <a:chOff x="0" y="0"/>
              <a:chExt cx="425253" cy="406400"/>
            </a:xfrm>
          </p:grpSpPr>
          <p:sp>
            <p:nvSpPr>
              <p:cNvPr id="223" name="Google Shape;2794;p10">
                <a:extLst>
                  <a:ext uri="{FF2B5EF4-FFF2-40B4-BE49-F238E27FC236}">
                    <a16:creationId xmlns:a16="http://schemas.microsoft.com/office/drawing/2014/main" id="{BB667630-815D-2F6F-59E1-19A1FC876F0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24" name="Google Shape;2795;p10">
                <a:extLst>
                  <a:ext uri="{FF2B5EF4-FFF2-40B4-BE49-F238E27FC236}">
                    <a16:creationId xmlns:a16="http://schemas.microsoft.com/office/drawing/2014/main" id="{79B7CCE2-BD5A-82EB-74DA-2B8B3FA0591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" name="Google Shape;2796;p10">
              <a:extLst>
                <a:ext uri="{FF2B5EF4-FFF2-40B4-BE49-F238E27FC236}">
                  <a16:creationId xmlns:a16="http://schemas.microsoft.com/office/drawing/2014/main" id="{1AC648B1-4F96-86BD-675D-C75C7A9158DE}"/>
                </a:ext>
              </a:extLst>
            </p:cNvPr>
            <p:cNvGrpSpPr/>
            <p:nvPr/>
          </p:nvGrpSpPr>
          <p:grpSpPr>
            <a:xfrm>
              <a:off x="7061275" y="0"/>
              <a:ext cx="309624" cy="295897"/>
              <a:chOff x="0" y="0"/>
              <a:chExt cx="425253" cy="406400"/>
            </a:xfrm>
          </p:grpSpPr>
          <p:sp>
            <p:nvSpPr>
              <p:cNvPr id="221" name="Google Shape;2797;p10">
                <a:extLst>
                  <a:ext uri="{FF2B5EF4-FFF2-40B4-BE49-F238E27FC236}">
                    <a16:creationId xmlns:a16="http://schemas.microsoft.com/office/drawing/2014/main" id="{304E743C-8EED-0644-A4E0-2C5CD211DC0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22" name="Google Shape;2798;p10">
                <a:extLst>
                  <a:ext uri="{FF2B5EF4-FFF2-40B4-BE49-F238E27FC236}">
                    <a16:creationId xmlns:a16="http://schemas.microsoft.com/office/drawing/2014/main" id="{407984C1-67E7-ACA7-2089-0AE7B197188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2799;p10">
              <a:extLst>
                <a:ext uri="{FF2B5EF4-FFF2-40B4-BE49-F238E27FC236}">
                  <a16:creationId xmlns:a16="http://schemas.microsoft.com/office/drawing/2014/main" id="{CF947A1C-1729-A0EA-3CB0-DFF1AC489D04}"/>
                </a:ext>
              </a:extLst>
            </p:cNvPr>
            <p:cNvGrpSpPr/>
            <p:nvPr/>
          </p:nvGrpSpPr>
          <p:grpSpPr>
            <a:xfrm>
              <a:off x="7216085" y="0"/>
              <a:ext cx="309624" cy="295897"/>
              <a:chOff x="0" y="0"/>
              <a:chExt cx="425253" cy="406400"/>
            </a:xfrm>
          </p:grpSpPr>
          <p:sp>
            <p:nvSpPr>
              <p:cNvPr id="219" name="Google Shape;2800;p10">
                <a:extLst>
                  <a:ext uri="{FF2B5EF4-FFF2-40B4-BE49-F238E27FC236}">
                    <a16:creationId xmlns:a16="http://schemas.microsoft.com/office/drawing/2014/main" id="{D04A4B64-FD99-95EB-7233-46924ABF845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20" name="Google Shape;2801;p10">
                <a:extLst>
                  <a:ext uri="{FF2B5EF4-FFF2-40B4-BE49-F238E27FC236}">
                    <a16:creationId xmlns:a16="http://schemas.microsoft.com/office/drawing/2014/main" id="{C60EB416-6AF1-010B-2F8C-405B5C84BF9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" name="Google Shape;2802;p10">
              <a:extLst>
                <a:ext uri="{FF2B5EF4-FFF2-40B4-BE49-F238E27FC236}">
                  <a16:creationId xmlns:a16="http://schemas.microsoft.com/office/drawing/2014/main" id="{FCC3B340-2D95-3B40-C6AD-2630B93984CA}"/>
                </a:ext>
              </a:extLst>
            </p:cNvPr>
            <p:cNvGrpSpPr/>
            <p:nvPr/>
          </p:nvGrpSpPr>
          <p:grpSpPr>
            <a:xfrm>
              <a:off x="7352240" y="0"/>
              <a:ext cx="309624" cy="295897"/>
              <a:chOff x="0" y="0"/>
              <a:chExt cx="425253" cy="406400"/>
            </a:xfrm>
          </p:grpSpPr>
          <p:sp>
            <p:nvSpPr>
              <p:cNvPr id="217" name="Google Shape;2803;p10">
                <a:extLst>
                  <a:ext uri="{FF2B5EF4-FFF2-40B4-BE49-F238E27FC236}">
                    <a16:creationId xmlns:a16="http://schemas.microsoft.com/office/drawing/2014/main" id="{75690798-F74D-19A6-215E-306C4ECCEA8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18" name="Google Shape;2804;p10">
                <a:extLst>
                  <a:ext uri="{FF2B5EF4-FFF2-40B4-BE49-F238E27FC236}">
                    <a16:creationId xmlns:a16="http://schemas.microsoft.com/office/drawing/2014/main" id="{57259F58-1851-4D8B-9A1E-32D1E5998C9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Google Shape;2805;p10">
              <a:extLst>
                <a:ext uri="{FF2B5EF4-FFF2-40B4-BE49-F238E27FC236}">
                  <a16:creationId xmlns:a16="http://schemas.microsoft.com/office/drawing/2014/main" id="{A829DE13-E8B1-2CA4-89D9-259FEAF3A486}"/>
                </a:ext>
              </a:extLst>
            </p:cNvPr>
            <p:cNvGrpSpPr/>
            <p:nvPr/>
          </p:nvGrpSpPr>
          <p:grpSpPr>
            <a:xfrm>
              <a:off x="7502118" y="0"/>
              <a:ext cx="309624" cy="295897"/>
              <a:chOff x="0" y="0"/>
              <a:chExt cx="425253" cy="406400"/>
            </a:xfrm>
          </p:grpSpPr>
          <p:sp>
            <p:nvSpPr>
              <p:cNvPr id="215" name="Google Shape;2806;p10">
                <a:extLst>
                  <a:ext uri="{FF2B5EF4-FFF2-40B4-BE49-F238E27FC236}">
                    <a16:creationId xmlns:a16="http://schemas.microsoft.com/office/drawing/2014/main" id="{1F4CBEB2-BCD6-4743-0404-23A9007E358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16" name="Google Shape;2807;p10">
                <a:extLst>
                  <a:ext uri="{FF2B5EF4-FFF2-40B4-BE49-F238E27FC236}">
                    <a16:creationId xmlns:a16="http://schemas.microsoft.com/office/drawing/2014/main" id="{3217B8D2-5580-86A9-13FA-0753587FC82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" name="Google Shape;2808;p10">
              <a:extLst>
                <a:ext uri="{FF2B5EF4-FFF2-40B4-BE49-F238E27FC236}">
                  <a16:creationId xmlns:a16="http://schemas.microsoft.com/office/drawing/2014/main" id="{D9ADF290-115F-941C-4B5F-8E6FCA44869D}"/>
                </a:ext>
              </a:extLst>
            </p:cNvPr>
            <p:cNvGrpSpPr/>
            <p:nvPr/>
          </p:nvGrpSpPr>
          <p:grpSpPr>
            <a:xfrm>
              <a:off x="7638274" y="0"/>
              <a:ext cx="309624" cy="295897"/>
              <a:chOff x="0" y="0"/>
              <a:chExt cx="425253" cy="406400"/>
            </a:xfrm>
          </p:grpSpPr>
          <p:sp>
            <p:nvSpPr>
              <p:cNvPr id="213" name="Google Shape;2809;p10">
                <a:extLst>
                  <a:ext uri="{FF2B5EF4-FFF2-40B4-BE49-F238E27FC236}">
                    <a16:creationId xmlns:a16="http://schemas.microsoft.com/office/drawing/2014/main" id="{4DAC051D-E291-EB85-09D7-59079FE1E76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14" name="Google Shape;2810;p10">
                <a:extLst>
                  <a:ext uri="{FF2B5EF4-FFF2-40B4-BE49-F238E27FC236}">
                    <a16:creationId xmlns:a16="http://schemas.microsoft.com/office/drawing/2014/main" id="{90BE95A0-D2C4-6430-3693-6686A4D9082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" name="Google Shape;2811;p10">
              <a:extLst>
                <a:ext uri="{FF2B5EF4-FFF2-40B4-BE49-F238E27FC236}">
                  <a16:creationId xmlns:a16="http://schemas.microsoft.com/office/drawing/2014/main" id="{1E01FBF8-86DD-5B1D-3A41-ECCCE15B90AA}"/>
                </a:ext>
              </a:extLst>
            </p:cNvPr>
            <p:cNvGrpSpPr/>
            <p:nvPr/>
          </p:nvGrpSpPr>
          <p:grpSpPr>
            <a:xfrm>
              <a:off x="7793084" y="0"/>
              <a:ext cx="309624" cy="295897"/>
              <a:chOff x="0" y="0"/>
              <a:chExt cx="425253" cy="406400"/>
            </a:xfrm>
          </p:grpSpPr>
          <p:sp>
            <p:nvSpPr>
              <p:cNvPr id="211" name="Google Shape;2812;p10">
                <a:extLst>
                  <a:ext uri="{FF2B5EF4-FFF2-40B4-BE49-F238E27FC236}">
                    <a16:creationId xmlns:a16="http://schemas.microsoft.com/office/drawing/2014/main" id="{31030D06-250A-9D91-F48D-E7D5790E69A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12" name="Google Shape;2813;p10">
                <a:extLst>
                  <a:ext uri="{FF2B5EF4-FFF2-40B4-BE49-F238E27FC236}">
                    <a16:creationId xmlns:a16="http://schemas.microsoft.com/office/drawing/2014/main" id="{CD002F6B-1BFC-B587-0C63-7FE8F5F9A3C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" name="Google Shape;2814;p10">
              <a:extLst>
                <a:ext uri="{FF2B5EF4-FFF2-40B4-BE49-F238E27FC236}">
                  <a16:creationId xmlns:a16="http://schemas.microsoft.com/office/drawing/2014/main" id="{63F53661-8B73-4D09-88E9-40C27EC62869}"/>
                </a:ext>
              </a:extLst>
            </p:cNvPr>
            <p:cNvGrpSpPr/>
            <p:nvPr/>
          </p:nvGrpSpPr>
          <p:grpSpPr>
            <a:xfrm>
              <a:off x="7929239" y="0"/>
              <a:ext cx="309624" cy="295897"/>
              <a:chOff x="0" y="0"/>
              <a:chExt cx="425253" cy="406400"/>
            </a:xfrm>
          </p:grpSpPr>
          <p:sp>
            <p:nvSpPr>
              <p:cNvPr id="209" name="Google Shape;2815;p10">
                <a:extLst>
                  <a:ext uri="{FF2B5EF4-FFF2-40B4-BE49-F238E27FC236}">
                    <a16:creationId xmlns:a16="http://schemas.microsoft.com/office/drawing/2014/main" id="{9D4FA41B-E94E-B505-A81C-B89BB1A46DF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10" name="Google Shape;2816;p10">
                <a:extLst>
                  <a:ext uri="{FF2B5EF4-FFF2-40B4-BE49-F238E27FC236}">
                    <a16:creationId xmlns:a16="http://schemas.microsoft.com/office/drawing/2014/main" id="{DAED588E-0D0E-8A33-32E1-34BCDBFCC56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" name="Google Shape;2817;p10">
              <a:extLst>
                <a:ext uri="{FF2B5EF4-FFF2-40B4-BE49-F238E27FC236}">
                  <a16:creationId xmlns:a16="http://schemas.microsoft.com/office/drawing/2014/main" id="{B2560BFE-8168-4F03-033F-A399F0A913D2}"/>
                </a:ext>
              </a:extLst>
            </p:cNvPr>
            <p:cNvGrpSpPr/>
            <p:nvPr/>
          </p:nvGrpSpPr>
          <p:grpSpPr>
            <a:xfrm>
              <a:off x="8078060" y="0"/>
              <a:ext cx="309624" cy="295897"/>
              <a:chOff x="0" y="0"/>
              <a:chExt cx="425253" cy="406400"/>
            </a:xfrm>
          </p:grpSpPr>
          <p:sp>
            <p:nvSpPr>
              <p:cNvPr id="207" name="Google Shape;2818;p10">
                <a:extLst>
                  <a:ext uri="{FF2B5EF4-FFF2-40B4-BE49-F238E27FC236}">
                    <a16:creationId xmlns:a16="http://schemas.microsoft.com/office/drawing/2014/main" id="{D16EF9FF-103D-A973-403D-D9A4C597380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08" name="Google Shape;2819;p10">
                <a:extLst>
                  <a:ext uri="{FF2B5EF4-FFF2-40B4-BE49-F238E27FC236}">
                    <a16:creationId xmlns:a16="http://schemas.microsoft.com/office/drawing/2014/main" id="{15D6CCAF-48E9-88F9-BFD3-9E3395F172C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" name="Google Shape;2820;p10">
              <a:extLst>
                <a:ext uri="{FF2B5EF4-FFF2-40B4-BE49-F238E27FC236}">
                  <a16:creationId xmlns:a16="http://schemas.microsoft.com/office/drawing/2014/main" id="{000A631F-96BC-2C6C-5E5F-557211D057DF}"/>
                </a:ext>
              </a:extLst>
            </p:cNvPr>
            <p:cNvGrpSpPr/>
            <p:nvPr/>
          </p:nvGrpSpPr>
          <p:grpSpPr>
            <a:xfrm>
              <a:off x="8214216" y="0"/>
              <a:ext cx="309624" cy="295897"/>
              <a:chOff x="0" y="0"/>
              <a:chExt cx="425253" cy="406400"/>
            </a:xfrm>
          </p:grpSpPr>
          <p:sp>
            <p:nvSpPr>
              <p:cNvPr id="205" name="Google Shape;2821;p10">
                <a:extLst>
                  <a:ext uri="{FF2B5EF4-FFF2-40B4-BE49-F238E27FC236}">
                    <a16:creationId xmlns:a16="http://schemas.microsoft.com/office/drawing/2014/main" id="{E8157C66-5C23-9C3C-B05B-6BE9CE9232A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06" name="Google Shape;2822;p10">
                <a:extLst>
                  <a:ext uri="{FF2B5EF4-FFF2-40B4-BE49-F238E27FC236}">
                    <a16:creationId xmlns:a16="http://schemas.microsoft.com/office/drawing/2014/main" id="{D516F4B0-2C5C-C069-79FE-3588F37F77B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" name="Google Shape;2823;p10">
              <a:extLst>
                <a:ext uri="{FF2B5EF4-FFF2-40B4-BE49-F238E27FC236}">
                  <a16:creationId xmlns:a16="http://schemas.microsoft.com/office/drawing/2014/main" id="{1D8B866B-511B-7C97-122D-865F4E0A9987}"/>
                </a:ext>
              </a:extLst>
            </p:cNvPr>
            <p:cNvGrpSpPr/>
            <p:nvPr/>
          </p:nvGrpSpPr>
          <p:grpSpPr>
            <a:xfrm>
              <a:off x="8369026" y="0"/>
              <a:ext cx="309624" cy="295897"/>
              <a:chOff x="0" y="0"/>
              <a:chExt cx="425253" cy="406400"/>
            </a:xfrm>
          </p:grpSpPr>
          <p:sp>
            <p:nvSpPr>
              <p:cNvPr id="203" name="Google Shape;2824;p10">
                <a:extLst>
                  <a:ext uri="{FF2B5EF4-FFF2-40B4-BE49-F238E27FC236}">
                    <a16:creationId xmlns:a16="http://schemas.microsoft.com/office/drawing/2014/main" id="{C4BD84FA-2DE6-B2C8-3E2F-0561AA3A02C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04" name="Google Shape;2825;p10">
                <a:extLst>
                  <a:ext uri="{FF2B5EF4-FFF2-40B4-BE49-F238E27FC236}">
                    <a16:creationId xmlns:a16="http://schemas.microsoft.com/office/drawing/2014/main" id="{91BCADD3-D537-B57C-0696-757F1E54FDE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" name="Google Shape;2826;p10">
              <a:extLst>
                <a:ext uri="{FF2B5EF4-FFF2-40B4-BE49-F238E27FC236}">
                  <a16:creationId xmlns:a16="http://schemas.microsoft.com/office/drawing/2014/main" id="{203EF35E-A2A0-A3D0-D27C-07CA5FD8AF36}"/>
                </a:ext>
              </a:extLst>
            </p:cNvPr>
            <p:cNvGrpSpPr/>
            <p:nvPr/>
          </p:nvGrpSpPr>
          <p:grpSpPr>
            <a:xfrm>
              <a:off x="8505181" y="0"/>
              <a:ext cx="309624" cy="295897"/>
              <a:chOff x="0" y="0"/>
              <a:chExt cx="425253" cy="406400"/>
            </a:xfrm>
          </p:grpSpPr>
          <p:sp>
            <p:nvSpPr>
              <p:cNvPr id="201" name="Google Shape;2827;p10">
                <a:extLst>
                  <a:ext uri="{FF2B5EF4-FFF2-40B4-BE49-F238E27FC236}">
                    <a16:creationId xmlns:a16="http://schemas.microsoft.com/office/drawing/2014/main" id="{46E44516-CA5F-40EC-4E2C-FEA25C27BCC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02" name="Google Shape;2828;p10">
                <a:extLst>
                  <a:ext uri="{FF2B5EF4-FFF2-40B4-BE49-F238E27FC236}">
                    <a16:creationId xmlns:a16="http://schemas.microsoft.com/office/drawing/2014/main" id="{0E28690C-DE41-A8E0-AF73-587B0DC3BF0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Google Shape;2829;p10">
              <a:extLst>
                <a:ext uri="{FF2B5EF4-FFF2-40B4-BE49-F238E27FC236}">
                  <a16:creationId xmlns:a16="http://schemas.microsoft.com/office/drawing/2014/main" id="{4C70737F-BD36-1FEB-910F-81755CAE82A0}"/>
                </a:ext>
              </a:extLst>
            </p:cNvPr>
            <p:cNvGrpSpPr/>
            <p:nvPr/>
          </p:nvGrpSpPr>
          <p:grpSpPr>
            <a:xfrm>
              <a:off x="8655059" y="0"/>
              <a:ext cx="309624" cy="295897"/>
              <a:chOff x="0" y="0"/>
              <a:chExt cx="425253" cy="406400"/>
            </a:xfrm>
          </p:grpSpPr>
          <p:sp>
            <p:nvSpPr>
              <p:cNvPr id="199" name="Google Shape;2830;p10">
                <a:extLst>
                  <a:ext uri="{FF2B5EF4-FFF2-40B4-BE49-F238E27FC236}">
                    <a16:creationId xmlns:a16="http://schemas.microsoft.com/office/drawing/2014/main" id="{2A16E4EC-6A6D-ADDC-A162-B2F676544C8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200" name="Google Shape;2831;p10">
                <a:extLst>
                  <a:ext uri="{FF2B5EF4-FFF2-40B4-BE49-F238E27FC236}">
                    <a16:creationId xmlns:a16="http://schemas.microsoft.com/office/drawing/2014/main" id="{86FEDEFE-4C74-F678-883E-CF4C0982932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" name="Google Shape;2832;p10">
              <a:extLst>
                <a:ext uri="{FF2B5EF4-FFF2-40B4-BE49-F238E27FC236}">
                  <a16:creationId xmlns:a16="http://schemas.microsoft.com/office/drawing/2014/main" id="{976F36DD-5666-A1B7-9FFF-D1C5DFF831E5}"/>
                </a:ext>
              </a:extLst>
            </p:cNvPr>
            <p:cNvGrpSpPr/>
            <p:nvPr/>
          </p:nvGrpSpPr>
          <p:grpSpPr>
            <a:xfrm>
              <a:off x="8791215" y="0"/>
              <a:ext cx="309624" cy="295897"/>
              <a:chOff x="0" y="0"/>
              <a:chExt cx="425253" cy="406400"/>
            </a:xfrm>
          </p:grpSpPr>
          <p:sp>
            <p:nvSpPr>
              <p:cNvPr id="197" name="Google Shape;2833;p10">
                <a:extLst>
                  <a:ext uri="{FF2B5EF4-FFF2-40B4-BE49-F238E27FC236}">
                    <a16:creationId xmlns:a16="http://schemas.microsoft.com/office/drawing/2014/main" id="{1BF46820-9B78-F7C3-D5C9-56644973766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98" name="Google Shape;2834;p10">
                <a:extLst>
                  <a:ext uri="{FF2B5EF4-FFF2-40B4-BE49-F238E27FC236}">
                    <a16:creationId xmlns:a16="http://schemas.microsoft.com/office/drawing/2014/main" id="{91D16465-CD3D-CA3A-E587-F1BBE845090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" name="Google Shape;2835;p10">
              <a:extLst>
                <a:ext uri="{FF2B5EF4-FFF2-40B4-BE49-F238E27FC236}">
                  <a16:creationId xmlns:a16="http://schemas.microsoft.com/office/drawing/2014/main" id="{EC5F4BD0-DF5A-442A-AE3C-6BEC29ADB846}"/>
                </a:ext>
              </a:extLst>
            </p:cNvPr>
            <p:cNvGrpSpPr/>
            <p:nvPr/>
          </p:nvGrpSpPr>
          <p:grpSpPr>
            <a:xfrm>
              <a:off x="8946024" y="0"/>
              <a:ext cx="309624" cy="295897"/>
              <a:chOff x="0" y="0"/>
              <a:chExt cx="425253" cy="406400"/>
            </a:xfrm>
          </p:grpSpPr>
          <p:sp>
            <p:nvSpPr>
              <p:cNvPr id="195" name="Google Shape;2836;p10">
                <a:extLst>
                  <a:ext uri="{FF2B5EF4-FFF2-40B4-BE49-F238E27FC236}">
                    <a16:creationId xmlns:a16="http://schemas.microsoft.com/office/drawing/2014/main" id="{CFB9F366-112C-9DC7-EF81-F94FBA6E2F7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96" name="Google Shape;2837;p10">
                <a:extLst>
                  <a:ext uri="{FF2B5EF4-FFF2-40B4-BE49-F238E27FC236}">
                    <a16:creationId xmlns:a16="http://schemas.microsoft.com/office/drawing/2014/main" id="{0250C954-2066-5C3E-CAC4-478F256520F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" name="Google Shape;2838;p10">
              <a:extLst>
                <a:ext uri="{FF2B5EF4-FFF2-40B4-BE49-F238E27FC236}">
                  <a16:creationId xmlns:a16="http://schemas.microsoft.com/office/drawing/2014/main" id="{8E042AE0-0825-3A59-2BF8-851E3525BBCD}"/>
                </a:ext>
              </a:extLst>
            </p:cNvPr>
            <p:cNvGrpSpPr/>
            <p:nvPr/>
          </p:nvGrpSpPr>
          <p:grpSpPr>
            <a:xfrm>
              <a:off x="9082180" y="0"/>
              <a:ext cx="309624" cy="295897"/>
              <a:chOff x="0" y="0"/>
              <a:chExt cx="425253" cy="406400"/>
            </a:xfrm>
          </p:grpSpPr>
          <p:sp>
            <p:nvSpPr>
              <p:cNvPr id="193" name="Google Shape;2839;p10">
                <a:extLst>
                  <a:ext uri="{FF2B5EF4-FFF2-40B4-BE49-F238E27FC236}">
                    <a16:creationId xmlns:a16="http://schemas.microsoft.com/office/drawing/2014/main" id="{8F323CAE-B0BD-32CE-D8C1-B133E1DCE8C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94" name="Google Shape;2840;p10">
                <a:extLst>
                  <a:ext uri="{FF2B5EF4-FFF2-40B4-BE49-F238E27FC236}">
                    <a16:creationId xmlns:a16="http://schemas.microsoft.com/office/drawing/2014/main" id="{8602DF48-62F7-9F08-BB51-EE23F68D8814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2841;p10">
              <a:extLst>
                <a:ext uri="{FF2B5EF4-FFF2-40B4-BE49-F238E27FC236}">
                  <a16:creationId xmlns:a16="http://schemas.microsoft.com/office/drawing/2014/main" id="{809D258E-9150-9E8D-380B-4B55764B54E5}"/>
                </a:ext>
              </a:extLst>
            </p:cNvPr>
            <p:cNvGrpSpPr/>
            <p:nvPr/>
          </p:nvGrpSpPr>
          <p:grpSpPr>
            <a:xfrm>
              <a:off x="9217414" y="0"/>
              <a:ext cx="309624" cy="295897"/>
              <a:chOff x="0" y="0"/>
              <a:chExt cx="425253" cy="406400"/>
            </a:xfrm>
          </p:grpSpPr>
          <p:sp>
            <p:nvSpPr>
              <p:cNvPr id="191" name="Google Shape;2842;p10">
                <a:extLst>
                  <a:ext uri="{FF2B5EF4-FFF2-40B4-BE49-F238E27FC236}">
                    <a16:creationId xmlns:a16="http://schemas.microsoft.com/office/drawing/2014/main" id="{0F733D2E-F45E-ED6E-1FBC-4B0EFB1C34C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92" name="Google Shape;2843;p10">
                <a:extLst>
                  <a:ext uri="{FF2B5EF4-FFF2-40B4-BE49-F238E27FC236}">
                    <a16:creationId xmlns:a16="http://schemas.microsoft.com/office/drawing/2014/main" id="{1D3AF499-1976-9746-904D-9A796309DB8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" name="Google Shape;2844;p10">
              <a:extLst>
                <a:ext uri="{FF2B5EF4-FFF2-40B4-BE49-F238E27FC236}">
                  <a16:creationId xmlns:a16="http://schemas.microsoft.com/office/drawing/2014/main" id="{49D86903-FD8A-D1B0-8222-730F96CC256E}"/>
                </a:ext>
              </a:extLst>
            </p:cNvPr>
            <p:cNvGrpSpPr/>
            <p:nvPr/>
          </p:nvGrpSpPr>
          <p:grpSpPr>
            <a:xfrm>
              <a:off x="9353570" y="0"/>
              <a:ext cx="309624" cy="295897"/>
              <a:chOff x="0" y="0"/>
              <a:chExt cx="425253" cy="406400"/>
            </a:xfrm>
          </p:grpSpPr>
          <p:sp>
            <p:nvSpPr>
              <p:cNvPr id="189" name="Google Shape;2845;p10">
                <a:extLst>
                  <a:ext uri="{FF2B5EF4-FFF2-40B4-BE49-F238E27FC236}">
                    <a16:creationId xmlns:a16="http://schemas.microsoft.com/office/drawing/2014/main" id="{3B37B829-D9FE-90C9-43C3-F1B25E41024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90" name="Google Shape;2846;p10">
                <a:extLst>
                  <a:ext uri="{FF2B5EF4-FFF2-40B4-BE49-F238E27FC236}">
                    <a16:creationId xmlns:a16="http://schemas.microsoft.com/office/drawing/2014/main" id="{2AE16047-9F35-D667-2764-BCD696A904D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" name="Google Shape;2847;p10">
              <a:extLst>
                <a:ext uri="{FF2B5EF4-FFF2-40B4-BE49-F238E27FC236}">
                  <a16:creationId xmlns:a16="http://schemas.microsoft.com/office/drawing/2014/main" id="{BE4F1C4B-0ECB-6A72-0FE2-8BBC6FB5D787}"/>
                </a:ext>
              </a:extLst>
            </p:cNvPr>
            <p:cNvGrpSpPr/>
            <p:nvPr/>
          </p:nvGrpSpPr>
          <p:grpSpPr>
            <a:xfrm>
              <a:off x="9508380" y="0"/>
              <a:ext cx="309624" cy="295897"/>
              <a:chOff x="0" y="0"/>
              <a:chExt cx="425253" cy="406400"/>
            </a:xfrm>
          </p:grpSpPr>
          <p:sp>
            <p:nvSpPr>
              <p:cNvPr id="187" name="Google Shape;2848;p10">
                <a:extLst>
                  <a:ext uri="{FF2B5EF4-FFF2-40B4-BE49-F238E27FC236}">
                    <a16:creationId xmlns:a16="http://schemas.microsoft.com/office/drawing/2014/main" id="{38F8B560-2F2E-DDF6-A73E-CAF59F9C91D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88" name="Google Shape;2849;p10">
                <a:extLst>
                  <a:ext uri="{FF2B5EF4-FFF2-40B4-BE49-F238E27FC236}">
                    <a16:creationId xmlns:a16="http://schemas.microsoft.com/office/drawing/2014/main" id="{6C6227BE-2E1C-35FA-E877-70D490FB73B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2850;p10">
              <a:extLst>
                <a:ext uri="{FF2B5EF4-FFF2-40B4-BE49-F238E27FC236}">
                  <a16:creationId xmlns:a16="http://schemas.microsoft.com/office/drawing/2014/main" id="{BD08A7E6-4CB6-9CBB-0124-1E7BBD7A600F}"/>
                </a:ext>
              </a:extLst>
            </p:cNvPr>
            <p:cNvGrpSpPr/>
            <p:nvPr/>
          </p:nvGrpSpPr>
          <p:grpSpPr>
            <a:xfrm>
              <a:off x="9644535" y="0"/>
              <a:ext cx="309624" cy="295897"/>
              <a:chOff x="0" y="0"/>
              <a:chExt cx="425253" cy="406400"/>
            </a:xfrm>
          </p:grpSpPr>
          <p:sp>
            <p:nvSpPr>
              <p:cNvPr id="185" name="Google Shape;2851;p10">
                <a:extLst>
                  <a:ext uri="{FF2B5EF4-FFF2-40B4-BE49-F238E27FC236}">
                    <a16:creationId xmlns:a16="http://schemas.microsoft.com/office/drawing/2014/main" id="{642957F1-31CF-FA58-E468-97C3601163A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86" name="Google Shape;2852;p10">
                <a:extLst>
                  <a:ext uri="{FF2B5EF4-FFF2-40B4-BE49-F238E27FC236}">
                    <a16:creationId xmlns:a16="http://schemas.microsoft.com/office/drawing/2014/main" id="{09137D03-EEB1-85CC-B67B-631C2FEE75F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" name="Google Shape;2853;p10">
              <a:extLst>
                <a:ext uri="{FF2B5EF4-FFF2-40B4-BE49-F238E27FC236}">
                  <a16:creationId xmlns:a16="http://schemas.microsoft.com/office/drawing/2014/main" id="{066DC2C6-9847-21B9-CFBE-0D9732FD29E2}"/>
                </a:ext>
              </a:extLst>
            </p:cNvPr>
            <p:cNvGrpSpPr/>
            <p:nvPr/>
          </p:nvGrpSpPr>
          <p:grpSpPr>
            <a:xfrm>
              <a:off x="9794413" y="0"/>
              <a:ext cx="309624" cy="295897"/>
              <a:chOff x="0" y="0"/>
              <a:chExt cx="425253" cy="406400"/>
            </a:xfrm>
          </p:grpSpPr>
          <p:sp>
            <p:nvSpPr>
              <p:cNvPr id="183" name="Google Shape;2854;p10">
                <a:extLst>
                  <a:ext uri="{FF2B5EF4-FFF2-40B4-BE49-F238E27FC236}">
                    <a16:creationId xmlns:a16="http://schemas.microsoft.com/office/drawing/2014/main" id="{546FC9BC-B43B-C5D7-5C20-AA71677FD37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84" name="Google Shape;2855;p10">
                <a:extLst>
                  <a:ext uri="{FF2B5EF4-FFF2-40B4-BE49-F238E27FC236}">
                    <a16:creationId xmlns:a16="http://schemas.microsoft.com/office/drawing/2014/main" id="{C11617D5-2ADF-BE7E-107F-AD601A86821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" name="Google Shape;2856;p10">
              <a:extLst>
                <a:ext uri="{FF2B5EF4-FFF2-40B4-BE49-F238E27FC236}">
                  <a16:creationId xmlns:a16="http://schemas.microsoft.com/office/drawing/2014/main" id="{6F4C131B-13AC-92A3-FF33-E5B1138B1D40}"/>
                </a:ext>
              </a:extLst>
            </p:cNvPr>
            <p:cNvGrpSpPr/>
            <p:nvPr/>
          </p:nvGrpSpPr>
          <p:grpSpPr>
            <a:xfrm>
              <a:off x="9930569" y="0"/>
              <a:ext cx="309624" cy="295897"/>
              <a:chOff x="0" y="0"/>
              <a:chExt cx="425253" cy="406400"/>
            </a:xfrm>
          </p:grpSpPr>
          <p:sp>
            <p:nvSpPr>
              <p:cNvPr id="181" name="Google Shape;2857;p10">
                <a:extLst>
                  <a:ext uri="{FF2B5EF4-FFF2-40B4-BE49-F238E27FC236}">
                    <a16:creationId xmlns:a16="http://schemas.microsoft.com/office/drawing/2014/main" id="{CBAE9DB9-681D-4491-5F43-2D19768250B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82" name="Google Shape;2858;p10">
                <a:extLst>
                  <a:ext uri="{FF2B5EF4-FFF2-40B4-BE49-F238E27FC236}">
                    <a16:creationId xmlns:a16="http://schemas.microsoft.com/office/drawing/2014/main" id="{C2CEA72C-6AB8-C2DD-4B25-67D837B61A5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2859;p10">
              <a:extLst>
                <a:ext uri="{FF2B5EF4-FFF2-40B4-BE49-F238E27FC236}">
                  <a16:creationId xmlns:a16="http://schemas.microsoft.com/office/drawing/2014/main" id="{DB10281D-5B25-FC76-8093-BB254152DEDE}"/>
                </a:ext>
              </a:extLst>
            </p:cNvPr>
            <p:cNvGrpSpPr/>
            <p:nvPr/>
          </p:nvGrpSpPr>
          <p:grpSpPr>
            <a:xfrm>
              <a:off x="10085379" y="0"/>
              <a:ext cx="309624" cy="295897"/>
              <a:chOff x="0" y="0"/>
              <a:chExt cx="425253" cy="406400"/>
            </a:xfrm>
          </p:grpSpPr>
          <p:sp>
            <p:nvSpPr>
              <p:cNvPr id="179" name="Google Shape;2860;p10">
                <a:extLst>
                  <a:ext uri="{FF2B5EF4-FFF2-40B4-BE49-F238E27FC236}">
                    <a16:creationId xmlns:a16="http://schemas.microsoft.com/office/drawing/2014/main" id="{08029796-8B40-9CFE-B224-C9B19C9F505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80" name="Google Shape;2861;p10">
                <a:extLst>
                  <a:ext uri="{FF2B5EF4-FFF2-40B4-BE49-F238E27FC236}">
                    <a16:creationId xmlns:a16="http://schemas.microsoft.com/office/drawing/2014/main" id="{13B9817A-E757-6540-5412-0310CF87214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" name="Google Shape;2862;p10">
              <a:extLst>
                <a:ext uri="{FF2B5EF4-FFF2-40B4-BE49-F238E27FC236}">
                  <a16:creationId xmlns:a16="http://schemas.microsoft.com/office/drawing/2014/main" id="{FDA3FA79-53D5-F278-E93C-16F6E561B113}"/>
                </a:ext>
              </a:extLst>
            </p:cNvPr>
            <p:cNvGrpSpPr/>
            <p:nvPr/>
          </p:nvGrpSpPr>
          <p:grpSpPr>
            <a:xfrm>
              <a:off x="10221534" y="0"/>
              <a:ext cx="309624" cy="295897"/>
              <a:chOff x="0" y="0"/>
              <a:chExt cx="425253" cy="406400"/>
            </a:xfrm>
          </p:grpSpPr>
          <p:sp>
            <p:nvSpPr>
              <p:cNvPr id="177" name="Google Shape;2863;p10">
                <a:extLst>
                  <a:ext uri="{FF2B5EF4-FFF2-40B4-BE49-F238E27FC236}">
                    <a16:creationId xmlns:a16="http://schemas.microsoft.com/office/drawing/2014/main" id="{7DEF6ABF-2D83-59A6-30C6-58846E3B1AB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78" name="Google Shape;2864;p10">
                <a:extLst>
                  <a:ext uri="{FF2B5EF4-FFF2-40B4-BE49-F238E27FC236}">
                    <a16:creationId xmlns:a16="http://schemas.microsoft.com/office/drawing/2014/main" id="{206DAE67-CB6B-CC30-7DDC-6FD9FCACB52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" name="Google Shape;2865;p10">
              <a:extLst>
                <a:ext uri="{FF2B5EF4-FFF2-40B4-BE49-F238E27FC236}">
                  <a16:creationId xmlns:a16="http://schemas.microsoft.com/office/drawing/2014/main" id="{8694A6FB-D7CF-DD10-036D-C741D54D8478}"/>
                </a:ext>
              </a:extLst>
            </p:cNvPr>
            <p:cNvGrpSpPr/>
            <p:nvPr/>
          </p:nvGrpSpPr>
          <p:grpSpPr>
            <a:xfrm>
              <a:off x="10370355" y="0"/>
              <a:ext cx="309624" cy="295897"/>
              <a:chOff x="0" y="0"/>
              <a:chExt cx="425253" cy="406400"/>
            </a:xfrm>
          </p:grpSpPr>
          <p:sp>
            <p:nvSpPr>
              <p:cNvPr id="175" name="Google Shape;2866;p10">
                <a:extLst>
                  <a:ext uri="{FF2B5EF4-FFF2-40B4-BE49-F238E27FC236}">
                    <a16:creationId xmlns:a16="http://schemas.microsoft.com/office/drawing/2014/main" id="{7754459F-7811-CC29-AE65-6F9F8AA12BF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76" name="Google Shape;2867;p10">
                <a:extLst>
                  <a:ext uri="{FF2B5EF4-FFF2-40B4-BE49-F238E27FC236}">
                    <a16:creationId xmlns:a16="http://schemas.microsoft.com/office/drawing/2014/main" id="{4ED01393-85B5-9AD2-6F21-12E08D179FA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" name="Google Shape;2868;p10">
              <a:extLst>
                <a:ext uri="{FF2B5EF4-FFF2-40B4-BE49-F238E27FC236}">
                  <a16:creationId xmlns:a16="http://schemas.microsoft.com/office/drawing/2014/main" id="{447BCEB6-0604-C63E-D3C0-916F1D6CFFB7}"/>
                </a:ext>
              </a:extLst>
            </p:cNvPr>
            <p:cNvGrpSpPr/>
            <p:nvPr/>
          </p:nvGrpSpPr>
          <p:grpSpPr>
            <a:xfrm>
              <a:off x="10506511" y="0"/>
              <a:ext cx="309624" cy="295897"/>
              <a:chOff x="0" y="0"/>
              <a:chExt cx="425253" cy="406400"/>
            </a:xfrm>
          </p:grpSpPr>
          <p:sp>
            <p:nvSpPr>
              <p:cNvPr id="173" name="Google Shape;2869;p10">
                <a:extLst>
                  <a:ext uri="{FF2B5EF4-FFF2-40B4-BE49-F238E27FC236}">
                    <a16:creationId xmlns:a16="http://schemas.microsoft.com/office/drawing/2014/main" id="{B12160EC-5AD5-F942-80C0-FEF9111F532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74" name="Google Shape;2870;p10">
                <a:extLst>
                  <a:ext uri="{FF2B5EF4-FFF2-40B4-BE49-F238E27FC236}">
                    <a16:creationId xmlns:a16="http://schemas.microsoft.com/office/drawing/2014/main" id="{3E3299D7-A8EF-C461-6CB4-00DAC2B8FE9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" name="Google Shape;2871;p10">
              <a:extLst>
                <a:ext uri="{FF2B5EF4-FFF2-40B4-BE49-F238E27FC236}">
                  <a16:creationId xmlns:a16="http://schemas.microsoft.com/office/drawing/2014/main" id="{AB1CD621-2B79-B032-FEC6-B87178477247}"/>
                </a:ext>
              </a:extLst>
            </p:cNvPr>
            <p:cNvGrpSpPr/>
            <p:nvPr/>
          </p:nvGrpSpPr>
          <p:grpSpPr>
            <a:xfrm>
              <a:off x="10661321" y="0"/>
              <a:ext cx="309624" cy="295897"/>
              <a:chOff x="0" y="0"/>
              <a:chExt cx="425253" cy="406400"/>
            </a:xfrm>
          </p:grpSpPr>
          <p:sp>
            <p:nvSpPr>
              <p:cNvPr id="171" name="Google Shape;2872;p10">
                <a:extLst>
                  <a:ext uri="{FF2B5EF4-FFF2-40B4-BE49-F238E27FC236}">
                    <a16:creationId xmlns:a16="http://schemas.microsoft.com/office/drawing/2014/main" id="{616F220B-BA15-47C4-A16C-F296FE6A87B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72" name="Google Shape;2873;p10">
                <a:extLst>
                  <a:ext uri="{FF2B5EF4-FFF2-40B4-BE49-F238E27FC236}">
                    <a16:creationId xmlns:a16="http://schemas.microsoft.com/office/drawing/2014/main" id="{6189D69A-BF1C-CCBA-5C92-B5277D5BCFC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2874;p10">
              <a:extLst>
                <a:ext uri="{FF2B5EF4-FFF2-40B4-BE49-F238E27FC236}">
                  <a16:creationId xmlns:a16="http://schemas.microsoft.com/office/drawing/2014/main" id="{BBE3E799-C9E9-2BE4-DAB4-BC85E995B3DE}"/>
                </a:ext>
              </a:extLst>
            </p:cNvPr>
            <p:cNvGrpSpPr/>
            <p:nvPr/>
          </p:nvGrpSpPr>
          <p:grpSpPr>
            <a:xfrm>
              <a:off x="10797476" y="0"/>
              <a:ext cx="309624" cy="295897"/>
              <a:chOff x="0" y="0"/>
              <a:chExt cx="425253" cy="406400"/>
            </a:xfrm>
          </p:grpSpPr>
          <p:sp>
            <p:nvSpPr>
              <p:cNvPr id="169" name="Google Shape;2875;p10">
                <a:extLst>
                  <a:ext uri="{FF2B5EF4-FFF2-40B4-BE49-F238E27FC236}">
                    <a16:creationId xmlns:a16="http://schemas.microsoft.com/office/drawing/2014/main" id="{B3CABADF-9A27-2CFA-CACC-9B231A2F477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70" name="Google Shape;2876;p10">
                <a:extLst>
                  <a:ext uri="{FF2B5EF4-FFF2-40B4-BE49-F238E27FC236}">
                    <a16:creationId xmlns:a16="http://schemas.microsoft.com/office/drawing/2014/main" id="{32EA8875-AC7C-DBB4-626B-6E42F665897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" name="Google Shape;2877;p10">
              <a:extLst>
                <a:ext uri="{FF2B5EF4-FFF2-40B4-BE49-F238E27FC236}">
                  <a16:creationId xmlns:a16="http://schemas.microsoft.com/office/drawing/2014/main" id="{ABF1EF50-FEC7-C7D4-2C94-77D1A4DBF80A}"/>
                </a:ext>
              </a:extLst>
            </p:cNvPr>
            <p:cNvGrpSpPr/>
            <p:nvPr/>
          </p:nvGrpSpPr>
          <p:grpSpPr>
            <a:xfrm>
              <a:off x="10947354" y="0"/>
              <a:ext cx="309624" cy="295897"/>
              <a:chOff x="0" y="0"/>
              <a:chExt cx="425253" cy="406400"/>
            </a:xfrm>
          </p:grpSpPr>
          <p:sp>
            <p:nvSpPr>
              <p:cNvPr id="167" name="Google Shape;2878;p10">
                <a:extLst>
                  <a:ext uri="{FF2B5EF4-FFF2-40B4-BE49-F238E27FC236}">
                    <a16:creationId xmlns:a16="http://schemas.microsoft.com/office/drawing/2014/main" id="{D2BD6061-31DB-7B1F-F3DA-AD42B3EAC55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68" name="Google Shape;2879;p10">
                <a:extLst>
                  <a:ext uri="{FF2B5EF4-FFF2-40B4-BE49-F238E27FC236}">
                    <a16:creationId xmlns:a16="http://schemas.microsoft.com/office/drawing/2014/main" id="{E8486421-ED0A-F757-7E80-CA5EF5ED3FD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" name="Google Shape;2880;p10">
              <a:extLst>
                <a:ext uri="{FF2B5EF4-FFF2-40B4-BE49-F238E27FC236}">
                  <a16:creationId xmlns:a16="http://schemas.microsoft.com/office/drawing/2014/main" id="{8E01335A-6803-4126-AA15-80FEBF62674D}"/>
                </a:ext>
              </a:extLst>
            </p:cNvPr>
            <p:cNvGrpSpPr/>
            <p:nvPr/>
          </p:nvGrpSpPr>
          <p:grpSpPr>
            <a:xfrm>
              <a:off x="11083510" y="0"/>
              <a:ext cx="309624" cy="295897"/>
              <a:chOff x="0" y="0"/>
              <a:chExt cx="425253" cy="406400"/>
            </a:xfrm>
          </p:grpSpPr>
          <p:sp>
            <p:nvSpPr>
              <p:cNvPr id="165" name="Google Shape;2881;p10">
                <a:extLst>
                  <a:ext uri="{FF2B5EF4-FFF2-40B4-BE49-F238E27FC236}">
                    <a16:creationId xmlns:a16="http://schemas.microsoft.com/office/drawing/2014/main" id="{1CD42778-8AB0-88CC-DA1F-0BB5BB6B67F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66" name="Google Shape;2882;p10">
                <a:extLst>
                  <a:ext uri="{FF2B5EF4-FFF2-40B4-BE49-F238E27FC236}">
                    <a16:creationId xmlns:a16="http://schemas.microsoft.com/office/drawing/2014/main" id="{18BB5201-23EA-ABFC-273C-FDE24526C39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" name="Google Shape;2883;p10">
              <a:extLst>
                <a:ext uri="{FF2B5EF4-FFF2-40B4-BE49-F238E27FC236}">
                  <a16:creationId xmlns:a16="http://schemas.microsoft.com/office/drawing/2014/main" id="{CD5EC5AA-B0FB-96A8-4E07-AD61FA557B7A}"/>
                </a:ext>
              </a:extLst>
            </p:cNvPr>
            <p:cNvGrpSpPr/>
            <p:nvPr/>
          </p:nvGrpSpPr>
          <p:grpSpPr>
            <a:xfrm>
              <a:off x="11238319" y="0"/>
              <a:ext cx="309624" cy="295897"/>
              <a:chOff x="0" y="0"/>
              <a:chExt cx="425253" cy="406400"/>
            </a:xfrm>
          </p:grpSpPr>
          <p:sp>
            <p:nvSpPr>
              <p:cNvPr id="163" name="Google Shape;2884;p10">
                <a:extLst>
                  <a:ext uri="{FF2B5EF4-FFF2-40B4-BE49-F238E27FC236}">
                    <a16:creationId xmlns:a16="http://schemas.microsoft.com/office/drawing/2014/main" id="{D44A319B-5D0D-E53B-B288-630B1803D3D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64" name="Google Shape;2885;p10">
                <a:extLst>
                  <a:ext uri="{FF2B5EF4-FFF2-40B4-BE49-F238E27FC236}">
                    <a16:creationId xmlns:a16="http://schemas.microsoft.com/office/drawing/2014/main" id="{08C532BC-76E4-BC60-E357-7B736CB777E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" name="Google Shape;2886;p10">
              <a:extLst>
                <a:ext uri="{FF2B5EF4-FFF2-40B4-BE49-F238E27FC236}">
                  <a16:creationId xmlns:a16="http://schemas.microsoft.com/office/drawing/2014/main" id="{61E30D82-CB75-883B-A41F-80CBE9416050}"/>
                </a:ext>
              </a:extLst>
            </p:cNvPr>
            <p:cNvGrpSpPr/>
            <p:nvPr/>
          </p:nvGrpSpPr>
          <p:grpSpPr>
            <a:xfrm>
              <a:off x="11374475" y="0"/>
              <a:ext cx="309624" cy="295897"/>
              <a:chOff x="0" y="0"/>
              <a:chExt cx="425253" cy="406400"/>
            </a:xfrm>
          </p:grpSpPr>
          <p:sp>
            <p:nvSpPr>
              <p:cNvPr id="161" name="Google Shape;2887;p10">
                <a:extLst>
                  <a:ext uri="{FF2B5EF4-FFF2-40B4-BE49-F238E27FC236}">
                    <a16:creationId xmlns:a16="http://schemas.microsoft.com/office/drawing/2014/main" id="{ECAFA34A-A6DD-ADAF-29F8-8FE19E647F0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62" name="Google Shape;2888;p10">
                <a:extLst>
                  <a:ext uri="{FF2B5EF4-FFF2-40B4-BE49-F238E27FC236}">
                    <a16:creationId xmlns:a16="http://schemas.microsoft.com/office/drawing/2014/main" id="{B7A4165F-C5B6-5ACC-0CA6-3E5BB8D5097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" name="Google Shape;2889;p10">
              <a:extLst>
                <a:ext uri="{FF2B5EF4-FFF2-40B4-BE49-F238E27FC236}">
                  <a16:creationId xmlns:a16="http://schemas.microsoft.com/office/drawing/2014/main" id="{F9D89170-6B0B-B195-7EBF-8B4CABC0D9DC}"/>
                </a:ext>
              </a:extLst>
            </p:cNvPr>
            <p:cNvGrpSpPr/>
            <p:nvPr/>
          </p:nvGrpSpPr>
          <p:grpSpPr>
            <a:xfrm>
              <a:off x="11525410" y="0"/>
              <a:ext cx="309624" cy="295897"/>
              <a:chOff x="0" y="0"/>
              <a:chExt cx="425253" cy="406400"/>
            </a:xfrm>
          </p:grpSpPr>
          <p:sp>
            <p:nvSpPr>
              <p:cNvPr id="159" name="Google Shape;2890;p10">
                <a:extLst>
                  <a:ext uri="{FF2B5EF4-FFF2-40B4-BE49-F238E27FC236}">
                    <a16:creationId xmlns:a16="http://schemas.microsoft.com/office/drawing/2014/main" id="{2B766D59-A7AC-DD5C-81D6-3239CAC8D66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60" name="Google Shape;2891;p10">
                <a:extLst>
                  <a:ext uri="{FF2B5EF4-FFF2-40B4-BE49-F238E27FC236}">
                    <a16:creationId xmlns:a16="http://schemas.microsoft.com/office/drawing/2014/main" id="{0684C11A-EAFA-8438-C27F-425EFC00BC5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" name="Google Shape;2892;p10">
              <a:extLst>
                <a:ext uri="{FF2B5EF4-FFF2-40B4-BE49-F238E27FC236}">
                  <a16:creationId xmlns:a16="http://schemas.microsoft.com/office/drawing/2014/main" id="{994E2705-B6BF-1344-AE2C-5F88E161E586}"/>
                </a:ext>
              </a:extLst>
            </p:cNvPr>
            <p:cNvGrpSpPr/>
            <p:nvPr/>
          </p:nvGrpSpPr>
          <p:grpSpPr>
            <a:xfrm>
              <a:off x="11661565" y="0"/>
              <a:ext cx="309624" cy="295897"/>
              <a:chOff x="0" y="0"/>
              <a:chExt cx="425253" cy="406400"/>
            </a:xfrm>
          </p:grpSpPr>
          <p:sp>
            <p:nvSpPr>
              <p:cNvPr id="157" name="Google Shape;2893;p10">
                <a:extLst>
                  <a:ext uri="{FF2B5EF4-FFF2-40B4-BE49-F238E27FC236}">
                    <a16:creationId xmlns:a16="http://schemas.microsoft.com/office/drawing/2014/main" id="{29E37EF7-4327-94E2-0A35-1EC81674ED8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58" name="Google Shape;2894;p10">
                <a:extLst>
                  <a:ext uri="{FF2B5EF4-FFF2-40B4-BE49-F238E27FC236}">
                    <a16:creationId xmlns:a16="http://schemas.microsoft.com/office/drawing/2014/main" id="{3B1F2227-05C4-7C1F-ABDD-D61925434AF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2895;p10">
              <a:extLst>
                <a:ext uri="{FF2B5EF4-FFF2-40B4-BE49-F238E27FC236}">
                  <a16:creationId xmlns:a16="http://schemas.microsoft.com/office/drawing/2014/main" id="{77D07C6F-01A9-14F8-18AB-1A5ADB6439FA}"/>
                </a:ext>
              </a:extLst>
            </p:cNvPr>
            <p:cNvGrpSpPr/>
            <p:nvPr/>
          </p:nvGrpSpPr>
          <p:grpSpPr>
            <a:xfrm>
              <a:off x="11816375" y="0"/>
              <a:ext cx="309624" cy="295897"/>
              <a:chOff x="0" y="0"/>
              <a:chExt cx="425253" cy="406400"/>
            </a:xfrm>
          </p:grpSpPr>
          <p:sp>
            <p:nvSpPr>
              <p:cNvPr id="155" name="Google Shape;2896;p10">
                <a:extLst>
                  <a:ext uri="{FF2B5EF4-FFF2-40B4-BE49-F238E27FC236}">
                    <a16:creationId xmlns:a16="http://schemas.microsoft.com/office/drawing/2014/main" id="{127A89F3-B385-6FAA-0F0E-6A890115368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56" name="Google Shape;2897;p10">
                <a:extLst>
                  <a:ext uri="{FF2B5EF4-FFF2-40B4-BE49-F238E27FC236}">
                    <a16:creationId xmlns:a16="http://schemas.microsoft.com/office/drawing/2014/main" id="{5D55312A-FF18-B177-501A-7F525199AC2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" name="Google Shape;2898;p10">
              <a:extLst>
                <a:ext uri="{FF2B5EF4-FFF2-40B4-BE49-F238E27FC236}">
                  <a16:creationId xmlns:a16="http://schemas.microsoft.com/office/drawing/2014/main" id="{EF82D678-0714-0CB2-B86C-B08EDFB6007F}"/>
                </a:ext>
              </a:extLst>
            </p:cNvPr>
            <p:cNvGrpSpPr/>
            <p:nvPr/>
          </p:nvGrpSpPr>
          <p:grpSpPr>
            <a:xfrm>
              <a:off x="11952530" y="0"/>
              <a:ext cx="309624" cy="295897"/>
              <a:chOff x="0" y="0"/>
              <a:chExt cx="425253" cy="406400"/>
            </a:xfrm>
          </p:grpSpPr>
          <p:sp>
            <p:nvSpPr>
              <p:cNvPr id="153" name="Google Shape;2899;p10">
                <a:extLst>
                  <a:ext uri="{FF2B5EF4-FFF2-40B4-BE49-F238E27FC236}">
                    <a16:creationId xmlns:a16="http://schemas.microsoft.com/office/drawing/2014/main" id="{180F1041-B8B5-68B2-FB93-7881D075B0D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54" name="Google Shape;2900;p10">
                <a:extLst>
                  <a:ext uri="{FF2B5EF4-FFF2-40B4-BE49-F238E27FC236}">
                    <a16:creationId xmlns:a16="http://schemas.microsoft.com/office/drawing/2014/main" id="{703943B4-D0C9-7B05-419D-0B27E4A4AB5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" name="Google Shape;2901;p10">
              <a:extLst>
                <a:ext uri="{FF2B5EF4-FFF2-40B4-BE49-F238E27FC236}">
                  <a16:creationId xmlns:a16="http://schemas.microsoft.com/office/drawing/2014/main" id="{86F93FA7-4A05-89BD-3156-AAE70A0F605B}"/>
                </a:ext>
              </a:extLst>
            </p:cNvPr>
            <p:cNvGrpSpPr/>
            <p:nvPr/>
          </p:nvGrpSpPr>
          <p:grpSpPr>
            <a:xfrm>
              <a:off x="12102409" y="0"/>
              <a:ext cx="309624" cy="295897"/>
              <a:chOff x="0" y="0"/>
              <a:chExt cx="425253" cy="406400"/>
            </a:xfrm>
          </p:grpSpPr>
          <p:sp>
            <p:nvSpPr>
              <p:cNvPr id="151" name="Google Shape;2902;p10">
                <a:extLst>
                  <a:ext uri="{FF2B5EF4-FFF2-40B4-BE49-F238E27FC236}">
                    <a16:creationId xmlns:a16="http://schemas.microsoft.com/office/drawing/2014/main" id="{0273401D-CF16-37D6-25A0-6CC1267FA4D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52" name="Google Shape;2903;p10">
                <a:extLst>
                  <a:ext uri="{FF2B5EF4-FFF2-40B4-BE49-F238E27FC236}">
                    <a16:creationId xmlns:a16="http://schemas.microsoft.com/office/drawing/2014/main" id="{F2B49E01-0FA4-CE23-3FEB-0B1572A9530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2904;p10">
              <a:extLst>
                <a:ext uri="{FF2B5EF4-FFF2-40B4-BE49-F238E27FC236}">
                  <a16:creationId xmlns:a16="http://schemas.microsoft.com/office/drawing/2014/main" id="{A3DEEBB0-283C-0F69-5B8D-D1971D0BD308}"/>
                </a:ext>
              </a:extLst>
            </p:cNvPr>
            <p:cNvGrpSpPr/>
            <p:nvPr/>
          </p:nvGrpSpPr>
          <p:grpSpPr>
            <a:xfrm>
              <a:off x="12238564" y="0"/>
              <a:ext cx="309624" cy="295897"/>
              <a:chOff x="0" y="0"/>
              <a:chExt cx="425253" cy="406400"/>
            </a:xfrm>
          </p:grpSpPr>
          <p:sp>
            <p:nvSpPr>
              <p:cNvPr id="149" name="Google Shape;2905;p10">
                <a:extLst>
                  <a:ext uri="{FF2B5EF4-FFF2-40B4-BE49-F238E27FC236}">
                    <a16:creationId xmlns:a16="http://schemas.microsoft.com/office/drawing/2014/main" id="{8133067D-3169-0A19-9693-7B1057E51CC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50" name="Google Shape;2906;p10">
                <a:extLst>
                  <a:ext uri="{FF2B5EF4-FFF2-40B4-BE49-F238E27FC236}">
                    <a16:creationId xmlns:a16="http://schemas.microsoft.com/office/drawing/2014/main" id="{5B51F926-23F4-0830-282F-1F60A10FE41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" name="Google Shape;2907;p10">
              <a:extLst>
                <a:ext uri="{FF2B5EF4-FFF2-40B4-BE49-F238E27FC236}">
                  <a16:creationId xmlns:a16="http://schemas.microsoft.com/office/drawing/2014/main" id="{2D0A1324-A97A-D19E-6D4B-1DF314711BC1}"/>
                </a:ext>
              </a:extLst>
            </p:cNvPr>
            <p:cNvGrpSpPr/>
            <p:nvPr/>
          </p:nvGrpSpPr>
          <p:grpSpPr>
            <a:xfrm>
              <a:off x="12393374" y="0"/>
              <a:ext cx="309624" cy="295897"/>
              <a:chOff x="0" y="0"/>
              <a:chExt cx="425253" cy="406400"/>
            </a:xfrm>
          </p:grpSpPr>
          <p:sp>
            <p:nvSpPr>
              <p:cNvPr id="147" name="Google Shape;2908;p10">
                <a:extLst>
                  <a:ext uri="{FF2B5EF4-FFF2-40B4-BE49-F238E27FC236}">
                    <a16:creationId xmlns:a16="http://schemas.microsoft.com/office/drawing/2014/main" id="{6A04BABA-41C3-A7D2-6579-9A7CCA77612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48" name="Google Shape;2909;p10">
                <a:extLst>
                  <a:ext uri="{FF2B5EF4-FFF2-40B4-BE49-F238E27FC236}">
                    <a16:creationId xmlns:a16="http://schemas.microsoft.com/office/drawing/2014/main" id="{E597A67D-E91C-0912-EC51-7FB02101698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" name="Google Shape;2910;p10">
              <a:extLst>
                <a:ext uri="{FF2B5EF4-FFF2-40B4-BE49-F238E27FC236}">
                  <a16:creationId xmlns:a16="http://schemas.microsoft.com/office/drawing/2014/main" id="{47C54B91-A44E-5D2F-184A-DEEDC930613B}"/>
                </a:ext>
              </a:extLst>
            </p:cNvPr>
            <p:cNvGrpSpPr/>
            <p:nvPr/>
          </p:nvGrpSpPr>
          <p:grpSpPr>
            <a:xfrm>
              <a:off x="12529529" y="0"/>
              <a:ext cx="309624" cy="295897"/>
              <a:chOff x="0" y="0"/>
              <a:chExt cx="425253" cy="406400"/>
            </a:xfrm>
          </p:grpSpPr>
          <p:sp>
            <p:nvSpPr>
              <p:cNvPr id="145" name="Google Shape;2911;p10">
                <a:extLst>
                  <a:ext uri="{FF2B5EF4-FFF2-40B4-BE49-F238E27FC236}">
                    <a16:creationId xmlns:a16="http://schemas.microsoft.com/office/drawing/2014/main" id="{C31E6B28-A16D-56BB-BF61-831E769B5E3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46" name="Google Shape;2912;p10">
                <a:extLst>
                  <a:ext uri="{FF2B5EF4-FFF2-40B4-BE49-F238E27FC236}">
                    <a16:creationId xmlns:a16="http://schemas.microsoft.com/office/drawing/2014/main" id="{C5ADF847-FBB4-CE14-11BC-9E0189CC5DD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2913;p10">
              <a:extLst>
                <a:ext uri="{FF2B5EF4-FFF2-40B4-BE49-F238E27FC236}">
                  <a16:creationId xmlns:a16="http://schemas.microsoft.com/office/drawing/2014/main" id="{609F44D3-E0DD-6799-6F2D-7C16CD4EDBA8}"/>
                </a:ext>
              </a:extLst>
            </p:cNvPr>
            <p:cNvGrpSpPr/>
            <p:nvPr/>
          </p:nvGrpSpPr>
          <p:grpSpPr>
            <a:xfrm>
              <a:off x="12678351" y="0"/>
              <a:ext cx="309624" cy="295897"/>
              <a:chOff x="0" y="0"/>
              <a:chExt cx="425253" cy="406400"/>
            </a:xfrm>
          </p:grpSpPr>
          <p:sp>
            <p:nvSpPr>
              <p:cNvPr id="143" name="Google Shape;2914;p10">
                <a:extLst>
                  <a:ext uri="{FF2B5EF4-FFF2-40B4-BE49-F238E27FC236}">
                    <a16:creationId xmlns:a16="http://schemas.microsoft.com/office/drawing/2014/main" id="{15F763F8-D701-B016-109E-40E936D30A4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44" name="Google Shape;2915;p10">
                <a:extLst>
                  <a:ext uri="{FF2B5EF4-FFF2-40B4-BE49-F238E27FC236}">
                    <a16:creationId xmlns:a16="http://schemas.microsoft.com/office/drawing/2014/main" id="{239B0CBA-DBED-5C9C-4306-8D7B6F8C342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" name="Google Shape;2916;p10">
              <a:extLst>
                <a:ext uri="{FF2B5EF4-FFF2-40B4-BE49-F238E27FC236}">
                  <a16:creationId xmlns:a16="http://schemas.microsoft.com/office/drawing/2014/main" id="{1ECA9A85-4BAA-2D8F-B349-32A2DBAFC0E8}"/>
                </a:ext>
              </a:extLst>
            </p:cNvPr>
            <p:cNvGrpSpPr/>
            <p:nvPr/>
          </p:nvGrpSpPr>
          <p:grpSpPr>
            <a:xfrm>
              <a:off x="12814506" y="0"/>
              <a:ext cx="309624" cy="295897"/>
              <a:chOff x="0" y="0"/>
              <a:chExt cx="425253" cy="406400"/>
            </a:xfrm>
          </p:grpSpPr>
          <p:sp>
            <p:nvSpPr>
              <p:cNvPr id="141" name="Google Shape;2917;p10">
                <a:extLst>
                  <a:ext uri="{FF2B5EF4-FFF2-40B4-BE49-F238E27FC236}">
                    <a16:creationId xmlns:a16="http://schemas.microsoft.com/office/drawing/2014/main" id="{321CFD81-9C05-95A5-C74E-D69A227BE72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42" name="Google Shape;2918;p10">
                <a:extLst>
                  <a:ext uri="{FF2B5EF4-FFF2-40B4-BE49-F238E27FC236}">
                    <a16:creationId xmlns:a16="http://schemas.microsoft.com/office/drawing/2014/main" id="{BD9CA333-837D-E338-995C-54CEAD8B87C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" name="Google Shape;2919;p10">
              <a:extLst>
                <a:ext uri="{FF2B5EF4-FFF2-40B4-BE49-F238E27FC236}">
                  <a16:creationId xmlns:a16="http://schemas.microsoft.com/office/drawing/2014/main" id="{44F067B5-3CCD-C823-B188-712DCFC6933B}"/>
                </a:ext>
              </a:extLst>
            </p:cNvPr>
            <p:cNvGrpSpPr/>
            <p:nvPr/>
          </p:nvGrpSpPr>
          <p:grpSpPr>
            <a:xfrm>
              <a:off x="12969316" y="0"/>
              <a:ext cx="309624" cy="295897"/>
              <a:chOff x="0" y="0"/>
              <a:chExt cx="425253" cy="406400"/>
            </a:xfrm>
          </p:grpSpPr>
          <p:sp>
            <p:nvSpPr>
              <p:cNvPr id="139" name="Google Shape;2920;p10">
                <a:extLst>
                  <a:ext uri="{FF2B5EF4-FFF2-40B4-BE49-F238E27FC236}">
                    <a16:creationId xmlns:a16="http://schemas.microsoft.com/office/drawing/2014/main" id="{4729092D-C7C9-094E-9E2F-AF5CDF44674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40" name="Google Shape;2921;p10">
                <a:extLst>
                  <a:ext uri="{FF2B5EF4-FFF2-40B4-BE49-F238E27FC236}">
                    <a16:creationId xmlns:a16="http://schemas.microsoft.com/office/drawing/2014/main" id="{6789D7D2-A332-55AB-6170-4CD690FF331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922;p10">
              <a:extLst>
                <a:ext uri="{FF2B5EF4-FFF2-40B4-BE49-F238E27FC236}">
                  <a16:creationId xmlns:a16="http://schemas.microsoft.com/office/drawing/2014/main" id="{FA5D3A42-CAE9-A566-83F1-CB68EFE6DE83}"/>
                </a:ext>
              </a:extLst>
            </p:cNvPr>
            <p:cNvGrpSpPr/>
            <p:nvPr/>
          </p:nvGrpSpPr>
          <p:grpSpPr>
            <a:xfrm>
              <a:off x="13105471" y="0"/>
              <a:ext cx="309624" cy="295897"/>
              <a:chOff x="0" y="0"/>
              <a:chExt cx="425253" cy="406400"/>
            </a:xfrm>
          </p:grpSpPr>
          <p:sp>
            <p:nvSpPr>
              <p:cNvPr id="137" name="Google Shape;2923;p10">
                <a:extLst>
                  <a:ext uri="{FF2B5EF4-FFF2-40B4-BE49-F238E27FC236}">
                    <a16:creationId xmlns:a16="http://schemas.microsoft.com/office/drawing/2014/main" id="{F7AC38B4-EA59-A113-C97C-7F3B75CA0E9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38" name="Google Shape;2924;p10">
                <a:extLst>
                  <a:ext uri="{FF2B5EF4-FFF2-40B4-BE49-F238E27FC236}">
                    <a16:creationId xmlns:a16="http://schemas.microsoft.com/office/drawing/2014/main" id="{27D33786-4883-0D2D-9105-B544932102F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" name="Google Shape;2925;p10">
              <a:extLst>
                <a:ext uri="{FF2B5EF4-FFF2-40B4-BE49-F238E27FC236}">
                  <a16:creationId xmlns:a16="http://schemas.microsoft.com/office/drawing/2014/main" id="{22367074-07F2-64FD-A033-49984D3788F7}"/>
                </a:ext>
              </a:extLst>
            </p:cNvPr>
            <p:cNvGrpSpPr/>
            <p:nvPr/>
          </p:nvGrpSpPr>
          <p:grpSpPr>
            <a:xfrm>
              <a:off x="13255350" y="0"/>
              <a:ext cx="309624" cy="295897"/>
              <a:chOff x="0" y="0"/>
              <a:chExt cx="425253" cy="406400"/>
            </a:xfrm>
          </p:grpSpPr>
          <p:sp>
            <p:nvSpPr>
              <p:cNvPr id="135" name="Google Shape;2926;p10">
                <a:extLst>
                  <a:ext uri="{FF2B5EF4-FFF2-40B4-BE49-F238E27FC236}">
                    <a16:creationId xmlns:a16="http://schemas.microsoft.com/office/drawing/2014/main" id="{B901F006-BD11-73C7-BF59-1ADCF2072AC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36" name="Google Shape;2927;p10">
                <a:extLst>
                  <a:ext uri="{FF2B5EF4-FFF2-40B4-BE49-F238E27FC236}">
                    <a16:creationId xmlns:a16="http://schemas.microsoft.com/office/drawing/2014/main" id="{9B042B6F-C9A4-1943-9E11-A38ABD8BF47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" name="Google Shape;2928;p10">
              <a:extLst>
                <a:ext uri="{FF2B5EF4-FFF2-40B4-BE49-F238E27FC236}">
                  <a16:creationId xmlns:a16="http://schemas.microsoft.com/office/drawing/2014/main" id="{F0651BDC-C6F8-396E-7537-8987461DCD09}"/>
                </a:ext>
              </a:extLst>
            </p:cNvPr>
            <p:cNvGrpSpPr/>
            <p:nvPr/>
          </p:nvGrpSpPr>
          <p:grpSpPr>
            <a:xfrm>
              <a:off x="13391505" y="0"/>
              <a:ext cx="309624" cy="295897"/>
              <a:chOff x="0" y="0"/>
              <a:chExt cx="425253" cy="406400"/>
            </a:xfrm>
          </p:grpSpPr>
          <p:sp>
            <p:nvSpPr>
              <p:cNvPr id="133" name="Google Shape;2929;p10">
                <a:extLst>
                  <a:ext uri="{FF2B5EF4-FFF2-40B4-BE49-F238E27FC236}">
                    <a16:creationId xmlns:a16="http://schemas.microsoft.com/office/drawing/2014/main" id="{2A3623B1-2003-8A95-4E36-BC4F0DB1210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34" name="Google Shape;2930;p10">
                <a:extLst>
                  <a:ext uri="{FF2B5EF4-FFF2-40B4-BE49-F238E27FC236}">
                    <a16:creationId xmlns:a16="http://schemas.microsoft.com/office/drawing/2014/main" id="{1F4CFAD4-7BBE-D192-728B-58606D82345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" name="Google Shape;2931;p10">
              <a:extLst>
                <a:ext uri="{FF2B5EF4-FFF2-40B4-BE49-F238E27FC236}">
                  <a16:creationId xmlns:a16="http://schemas.microsoft.com/office/drawing/2014/main" id="{710E2C95-5FEF-08EE-F6BE-8D1A008CA51E}"/>
                </a:ext>
              </a:extLst>
            </p:cNvPr>
            <p:cNvGrpSpPr/>
            <p:nvPr/>
          </p:nvGrpSpPr>
          <p:grpSpPr>
            <a:xfrm>
              <a:off x="13546315" y="0"/>
              <a:ext cx="309624" cy="295897"/>
              <a:chOff x="0" y="0"/>
              <a:chExt cx="425253" cy="406400"/>
            </a:xfrm>
          </p:grpSpPr>
          <p:sp>
            <p:nvSpPr>
              <p:cNvPr id="131" name="Google Shape;2932;p10">
                <a:extLst>
                  <a:ext uri="{FF2B5EF4-FFF2-40B4-BE49-F238E27FC236}">
                    <a16:creationId xmlns:a16="http://schemas.microsoft.com/office/drawing/2014/main" id="{B7699D94-41B9-21E3-CD0D-66E46DCEA78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32" name="Google Shape;2933;p10">
                <a:extLst>
                  <a:ext uri="{FF2B5EF4-FFF2-40B4-BE49-F238E27FC236}">
                    <a16:creationId xmlns:a16="http://schemas.microsoft.com/office/drawing/2014/main" id="{3D89C1F1-0BC4-1265-ACEF-4EEB737743C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" name="Google Shape;2934;p10">
              <a:extLst>
                <a:ext uri="{FF2B5EF4-FFF2-40B4-BE49-F238E27FC236}">
                  <a16:creationId xmlns:a16="http://schemas.microsoft.com/office/drawing/2014/main" id="{2D3F6CAF-BFC9-C7D4-48D9-09D3EC8DE7F7}"/>
                </a:ext>
              </a:extLst>
            </p:cNvPr>
            <p:cNvGrpSpPr/>
            <p:nvPr/>
          </p:nvGrpSpPr>
          <p:grpSpPr>
            <a:xfrm>
              <a:off x="13682470" y="0"/>
              <a:ext cx="309624" cy="295897"/>
              <a:chOff x="0" y="0"/>
              <a:chExt cx="425253" cy="406400"/>
            </a:xfrm>
          </p:grpSpPr>
          <p:sp>
            <p:nvSpPr>
              <p:cNvPr id="129" name="Google Shape;2935;p10">
                <a:extLst>
                  <a:ext uri="{FF2B5EF4-FFF2-40B4-BE49-F238E27FC236}">
                    <a16:creationId xmlns:a16="http://schemas.microsoft.com/office/drawing/2014/main" id="{149B10CC-039D-C861-75E2-C741D220843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30" name="Google Shape;2936;p10">
                <a:extLst>
                  <a:ext uri="{FF2B5EF4-FFF2-40B4-BE49-F238E27FC236}">
                    <a16:creationId xmlns:a16="http://schemas.microsoft.com/office/drawing/2014/main" id="{2EA70CE8-8EBB-90EE-19B9-B7349908C4B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CE8D5570-D8B7-EC00-6F96-B28CCD5EA0EC}"/>
              </a:ext>
            </a:extLst>
          </p:cNvPr>
          <p:cNvSpPr txBox="1">
            <a:spLocks/>
          </p:cNvSpPr>
          <p:nvPr/>
        </p:nvSpPr>
        <p:spPr>
          <a:xfrm>
            <a:off x="938195" y="81506"/>
            <a:ext cx="10282255" cy="52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2903" b="0" i="0" u="none" strike="noStrike" cap="none">
                <a:solidFill>
                  <a:schemeClr val="tx1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kern="0" dirty="0">
                <a:solidFill>
                  <a:schemeClr val="bg1"/>
                </a:solidFill>
                <a:latin typeface="Montserrat"/>
                <a:cs typeface="Futura Medium"/>
              </a:rPr>
              <a:t>Role of IMQP, LLC</a:t>
            </a:r>
            <a:endParaRPr lang="en-US" sz="280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027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3" name="Graphic 1282">
            <a:extLst>
              <a:ext uri="{FF2B5EF4-FFF2-40B4-BE49-F238E27FC236}">
                <a16:creationId xmlns:a16="http://schemas.microsoft.com/office/drawing/2014/main" id="{9B6EBFEA-9C3F-A832-EB8C-A5B380D6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286" b="23714"/>
          <a:stretch/>
        </p:blipFill>
        <p:spPr>
          <a:xfrm>
            <a:off x="9765308" y="5418519"/>
            <a:ext cx="1645920" cy="8229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17BFBC-CCB0-140D-B4F1-5D17F115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0104" y="6321643"/>
            <a:ext cx="284502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07942-A2DC-FF41-8FBA-17A3234389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0B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0B0004020202020204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79;p15">
            <a:extLst>
              <a:ext uri="{FF2B5EF4-FFF2-40B4-BE49-F238E27FC236}">
                <a16:creationId xmlns:a16="http://schemas.microsoft.com/office/drawing/2014/main" id="{645BB83B-DD25-1517-8B94-EC7C52964AC2}"/>
              </a:ext>
            </a:extLst>
          </p:cNvPr>
          <p:cNvSpPr/>
          <p:nvPr/>
        </p:nvSpPr>
        <p:spPr>
          <a:xfrm>
            <a:off x="508227" y="1911897"/>
            <a:ext cx="2937907" cy="340913"/>
          </a:xfrm>
          <a:prstGeom prst="homePlate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12700"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defPPr>
              <a:defRPr lang="en-US"/>
            </a:defPPr>
            <a:lvl1pPr marL="0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726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452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178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904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631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357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3083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809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4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Roboto"/>
                <a:cs typeface="Roboto"/>
                <a:sym typeface="Arial"/>
              </a:rPr>
              <a:t>Prospect </a:t>
            </a:r>
          </a:p>
        </p:txBody>
      </p:sp>
      <p:sp>
        <p:nvSpPr>
          <p:cNvPr id="18" name="Snip Same Side Corner Rectangle 17">
            <a:extLst>
              <a:ext uri="{FF2B5EF4-FFF2-40B4-BE49-F238E27FC236}">
                <a16:creationId xmlns:a16="http://schemas.microsoft.com/office/drawing/2014/main" id="{44E217F4-ADB5-39B5-F8DA-22DA88586332}"/>
              </a:ext>
            </a:extLst>
          </p:cNvPr>
          <p:cNvSpPr/>
          <p:nvPr/>
        </p:nvSpPr>
        <p:spPr>
          <a:xfrm rot="10800000">
            <a:off x="493935" y="2313186"/>
            <a:ext cx="2732195" cy="1387870"/>
          </a:xfrm>
          <a:prstGeom prst="snip2Same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B75B7D-97C6-E519-2069-0CC27494DC6A}"/>
              </a:ext>
            </a:extLst>
          </p:cNvPr>
          <p:cNvSpPr txBox="1"/>
          <p:nvPr/>
        </p:nvSpPr>
        <p:spPr>
          <a:xfrm>
            <a:off x="546803" y="2302040"/>
            <a:ext cx="2626459" cy="10662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Companies new to business development pipeline that have </a:t>
            </a:r>
            <a:r>
              <a:rPr lang="en-US" sz="1600" dirty="0">
                <a:solidFill>
                  <a:prstClr val="white"/>
                </a:solidFill>
                <a:latin typeface="Montserrat" panose="00000500000000000000" pitchFamily="2" charset="0"/>
                <a:cs typeface="Arial"/>
                <a:sym typeface="Arial"/>
              </a:rPr>
              <a:t>expressed interest </a:t>
            </a:r>
            <a:r>
              <a:rPr lang="en-US" sz="1600">
                <a:solidFill>
                  <a:prstClr val="white"/>
                </a:solidFill>
                <a:latin typeface="Montserrat" panose="00000500000000000000" pitchFamily="2" charset="0"/>
                <a:cs typeface="Arial"/>
                <a:sym typeface="Arial"/>
              </a:rPr>
              <a:t>in the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IQMP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1" name="Snip Same Side Corner Rectangle 20">
            <a:extLst>
              <a:ext uri="{FF2B5EF4-FFF2-40B4-BE49-F238E27FC236}">
                <a16:creationId xmlns:a16="http://schemas.microsoft.com/office/drawing/2014/main" id="{237A9B8D-F6DB-D296-94C3-93BA8D62ACB2}"/>
              </a:ext>
            </a:extLst>
          </p:cNvPr>
          <p:cNvSpPr/>
          <p:nvPr/>
        </p:nvSpPr>
        <p:spPr>
          <a:xfrm rot="10800000">
            <a:off x="3381381" y="2313186"/>
            <a:ext cx="2732195" cy="1387870"/>
          </a:xfrm>
          <a:prstGeom prst="snip2Same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  <a:sym typeface="Arial"/>
            </a:endParaRPr>
          </a:p>
        </p:txBody>
      </p:sp>
      <p:sp>
        <p:nvSpPr>
          <p:cNvPr id="15" name="Google Shape;87;p15">
            <a:extLst>
              <a:ext uri="{FF2B5EF4-FFF2-40B4-BE49-F238E27FC236}">
                <a16:creationId xmlns:a16="http://schemas.microsoft.com/office/drawing/2014/main" id="{EEEF5861-8E23-3808-35F8-1A42EEAF7ECB}"/>
              </a:ext>
            </a:extLst>
          </p:cNvPr>
          <p:cNvSpPr/>
          <p:nvPr/>
        </p:nvSpPr>
        <p:spPr>
          <a:xfrm>
            <a:off x="3431848" y="1911897"/>
            <a:ext cx="2862213" cy="340913"/>
          </a:xfrm>
          <a:prstGeom prst="chevron">
            <a:avLst>
              <a:gd name="adj" fmla="val 50000"/>
            </a:avLst>
          </a:prstGeom>
          <a:solidFill>
            <a:schemeClr val="bg2">
              <a:lumMod val="40000"/>
              <a:lumOff val="60000"/>
            </a:schemeClr>
          </a:solidFill>
          <a:ln w="12700"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defPPr>
              <a:defRPr lang="en-US"/>
            </a:defPPr>
            <a:lvl1pPr marL="0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726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452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178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904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631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357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3083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809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4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Roboto"/>
                <a:cs typeface="Roboto"/>
                <a:sym typeface="Arial"/>
              </a:rPr>
              <a:t>Exploratory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69825A-54BC-C397-104F-0A06F687FBFA}"/>
              </a:ext>
            </a:extLst>
          </p:cNvPr>
          <p:cNvSpPr txBox="1"/>
          <p:nvPr/>
        </p:nvSpPr>
        <p:spPr>
          <a:xfrm>
            <a:off x="3463984" y="2373730"/>
            <a:ext cx="2566987" cy="9946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Exploratory discussions to understand IQMP capabilities, company needs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2" name="Snip Same Side Corner Rectangle 21">
            <a:extLst>
              <a:ext uri="{FF2B5EF4-FFF2-40B4-BE49-F238E27FC236}">
                <a16:creationId xmlns:a16="http://schemas.microsoft.com/office/drawing/2014/main" id="{60F5712C-92CD-08E8-517A-64AE5C3C83F0}"/>
              </a:ext>
            </a:extLst>
          </p:cNvPr>
          <p:cNvSpPr/>
          <p:nvPr/>
        </p:nvSpPr>
        <p:spPr>
          <a:xfrm rot="10800000">
            <a:off x="6268827" y="2313186"/>
            <a:ext cx="2732195" cy="1387870"/>
          </a:xfrm>
          <a:prstGeom prst="snip2Same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  <a:sym typeface="Arial"/>
            </a:endParaRPr>
          </a:p>
        </p:txBody>
      </p:sp>
      <p:sp>
        <p:nvSpPr>
          <p:cNvPr id="16" name="Google Shape;87;p15">
            <a:extLst>
              <a:ext uri="{FF2B5EF4-FFF2-40B4-BE49-F238E27FC236}">
                <a16:creationId xmlns:a16="http://schemas.microsoft.com/office/drawing/2014/main" id="{271415C8-E134-5169-FD67-758FFA851DB1}"/>
              </a:ext>
            </a:extLst>
          </p:cNvPr>
          <p:cNvSpPr/>
          <p:nvPr/>
        </p:nvSpPr>
        <p:spPr>
          <a:xfrm>
            <a:off x="6279775" y="1911897"/>
            <a:ext cx="2862211" cy="340913"/>
          </a:xfrm>
          <a:prstGeom prst="chevron">
            <a:avLst>
              <a:gd name="adj" fmla="val 50000"/>
            </a:avLst>
          </a:prstGeom>
          <a:solidFill>
            <a:schemeClr val="bg2">
              <a:lumMod val="60000"/>
              <a:lumOff val="40000"/>
            </a:schemeClr>
          </a:solidFill>
          <a:ln w="12700"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defPPr>
              <a:defRPr lang="en-US"/>
            </a:defPPr>
            <a:lvl1pPr marL="0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726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452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178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904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631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357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3083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809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4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Roboto"/>
                <a:cs typeface="Roboto"/>
                <a:sym typeface="Arial"/>
              </a:rPr>
              <a:t>Negotiations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A69D87-051A-FDB4-8E60-0F088E2536FC}"/>
              </a:ext>
            </a:extLst>
          </p:cNvPr>
          <p:cNvSpPr txBox="1"/>
          <p:nvPr/>
        </p:nvSpPr>
        <p:spPr>
          <a:xfrm>
            <a:off x="6326518" y="2373730"/>
            <a:ext cx="2616814" cy="1327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Montserrat" panose="00000500000000000000" pitchFamily="2" charset="0"/>
                <a:cs typeface="Arial"/>
                <a:sym typeface="Arial"/>
              </a:rPr>
              <a:t>N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egotiation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 and related to lease terms, funding, incentives applications, and other contractual items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3" name="Snip Same Side Corner Rectangle 22">
            <a:extLst>
              <a:ext uri="{FF2B5EF4-FFF2-40B4-BE49-F238E27FC236}">
                <a16:creationId xmlns:a16="http://schemas.microsoft.com/office/drawing/2014/main" id="{00965D06-9291-9813-C6E2-80374E3D07A8}"/>
              </a:ext>
            </a:extLst>
          </p:cNvPr>
          <p:cNvSpPr/>
          <p:nvPr/>
        </p:nvSpPr>
        <p:spPr>
          <a:xfrm rot="10800000">
            <a:off x="9156274" y="2313187"/>
            <a:ext cx="2732195" cy="1387870"/>
          </a:xfrm>
          <a:prstGeom prst="snip2Same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  <a:sym typeface="Arial"/>
            </a:endParaRPr>
          </a:p>
        </p:txBody>
      </p:sp>
      <p:sp>
        <p:nvSpPr>
          <p:cNvPr id="17" name="Google Shape;87;p15">
            <a:extLst>
              <a:ext uri="{FF2B5EF4-FFF2-40B4-BE49-F238E27FC236}">
                <a16:creationId xmlns:a16="http://schemas.microsoft.com/office/drawing/2014/main" id="{2269DB73-33B6-0E4E-7774-6444D61C9D5B}"/>
              </a:ext>
            </a:extLst>
          </p:cNvPr>
          <p:cNvSpPr/>
          <p:nvPr/>
        </p:nvSpPr>
        <p:spPr>
          <a:xfrm>
            <a:off x="9127701" y="1911897"/>
            <a:ext cx="2767424" cy="340913"/>
          </a:xfrm>
          <a:prstGeom prst="chevron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 w="12700"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defPPr>
              <a:defRPr lang="en-US"/>
            </a:defPPr>
            <a:lvl1pPr marL="0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726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452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4178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904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631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8357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3083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809" algn="l" defTabSz="414726" rtl="0" eaLnBrk="1" latinLnBrk="0" hangingPunct="1"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4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Roboto"/>
                <a:cs typeface="Roboto"/>
                <a:sym typeface="Arial"/>
              </a:rPr>
              <a:t>Deals Closed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Roboto"/>
                <a:cs typeface="Roboto"/>
                <a:sym typeface="Arial"/>
              </a:rPr>
              <a:t> 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347614-5511-082D-835E-A3F96684BC94}"/>
              </a:ext>
            </a:extLst>
          </p:cNvPr>
          <p:cNvSpPr txBox="1"/>
          <p:nvPr/>
        </p:nvSpPr>
        <p:spPr>
          <a:xfrm>
            <a:off x="9264436" y="2373730"/>
            <a:ext cx="2515869" cy="853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Committed to IQMP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A9A4FF-2B37-3EE3-5A49-6407A98881DF}"/>
              </a:ext>
            </a:extLst>
          </p:cNvPr>
          <p:cNvSpPr txBox="1"/>
          <p:nvPr/>
        </p:nvSpPr>
        <p:spPr>
          <a:xfrm rot="16200000">
            <a:off x="-958373" y="2646395"/>
            <a:ext cx="2488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Pipeline stage</a:t>
            </a:r>
          </a:p>
        </p:txBody>
      </p:sp>
      <p:sp>
        <p:nvSpPr>
          <p:cNvPr id="13" name="Google Shape;2338;p9">
            <a:extLst>
              <a:ext uri="{FF2B5EF4-FFF2-40B4-BE49-F238E27FC236}">
                <a16:creationId xmlns:a16="http://schemas.microsoft.com/office/drawing/2014/main" id="{5C838174-1E79-7F9D-B045-B1DB8539CB36}"/>
              </a:ext>
            </a:extLst>
          </p:cNvPr>
          <p:cNvSpPr txBox="1"/>
          <p:nvPr/>
        </p:nvSpPr>
        <p:spPr>
          <a:xfrm>
            <a:off x="912356" y="780662"/>
            <a:ext cx="11125673" cy="620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9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We have 5</a:t>
            </a:r>
            <a:r>
              <a:rPr lang="en-US" sz="2400" b="1" kern="0" dirty="0">
                <a:solidFill>
                  <a:srgbClr val="001D4E"/>
                </a:solidFill>
                <a:latin typeface="Montserrat"/>
                <a:ea typeface="Montserrat"/>
                <a:cs typeface="Montserrat"/>
                <a:sym typeface="Montserrat"/>
              </a:rPr>
              <a:t>0+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qualified companies in our BD pipeline</a:t>
            </a:r>
          </a:p>
          <a:p>
            <a:pPr marL="0" marR="0" lvl="0" indent="0" algn="l" defTabSz="914400" rtl="0" eaLnBrk="1" fontAlgn="auto" latinLnBrk="0" hangingPunct="1">
              <a:lnSpc>
                <a:spcPct val="959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Most of the pipeline generated from inbound inquiries from interested companies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2647;p10">
            <a:extLst>
              <a:ext uri="{FF2B5EF4-FFF2-40B4-BE49-F238E27FC236}">
                <a16:creationId xmlns:a16="http://schemas.microsoft.com/office/drawing/2014/main" id="{FF142A17-122F-D8D4-D609-EABEC1498CEE}"/>
              </a:ext>
            </a:extLst>
          </p:cNvPr>
          <p:cNvSpPr/>
          <p:nvPr/>
        </p:nvSpPr>
        <p:spPr>
          <a:xfrm rot="10800000">
            <a:off x="-17853" y="-151510"/>
            <a:ext cx="5829376" cy="1674621"/>
          </a:xfrm>
          <a:custGeom>
            <a:avLst/>
            <a:gdLst/>
            <a:ahLst/>
            <a:cxnLst/>
            <a:rect l="l" t="t" r="r" b="b"/>
            <a:pathLst>
              <a:path w="8744064" h="2511931" extrusionOk="0">
                <a:moveTo>
                  <a:pt x="0" y="0"/>
                </a:moveTo>
                <a:lnTo>
                  <a:pt x="8744064" y="0"/>
                </a:lnTo>
                <a:lnTo>
                  <a:pt x="8744064" y="2511932"/>
                </a:lnTo>
                <a:lnTo>
                  <a:pt x="0" y="2511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D18A07-D8FB-26CE-1402-8D0AFC417409}"/>
              </a:ext>
            </a:extLst>
          </p:cNvPr>
          <p:cNvSpPr/>
          <p:nvPr/>
        </p:nvSpPr>
        <p:spPr>
          <a:xfrm>
            <a:off x="994211" y="4167653"/>
            <a:ext cx="1645920" cy="16459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1D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28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781534C-487D-7021-1932-D1E5DEE06C44}"/>
              </a:ext>
            </a:extLst>
          </p:cNvPr>
          <p:cNvSpPr/>
          <p:nvPr/>
        </p:nvSpPr>
        <p:spPr>
          <a:xfrm>
            <a:off x="3932120" y="4167653"/>
            <a:ext cx="1645920" cy="16459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1D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17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768E5BF-C2A6-A1DA-9353-83BFCE4660A0}"/>
              </a:ext>
            </a:extLst>
          </p:cNvPr>
          <p:cNvSpPr/>
          <p:nvPr/>
        </p:nvSpPr>
        <p:spPr>
          <a:xfrm>
            <a:off x="6794336" y="4167653"/>
            <a:ext cx="1645920" cy="16459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1D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1D4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pic>
        <p:nvPicPr>
          <p:cNvPr id="1028" name="Picture 4" descr="Commercial Quantum Computer">
            <a:extLst>
              <a:ext uri="{FF2B5EF4-FFF2-40B4-BE49-F238E27FC236}">
                <a16:creationId xmlns:a16="http://schemas.microsoft.com/office/drawing/2014/main" id="{269CA561-8C75-2A7B-1E44-45AEC7062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5308" y="4314506"/>
            <a:ext cx="1645920" cy="91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19AD22A-99EE-6B4E-904D-B0E3A181A97C}"/>
              </a:ext>
            </a:extLst>
          </p:cNvPr>
          <p:cNvSpPr txBox="1"/>
          <p:nvPr/>
        </p:nvSpPr>
        <p:spPr>
          <a:xfrm rot="16200000">
            <a:off x="-958372" y="4836725"/>
            <a:ext cx="2488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Companies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</a:t>
            </a:r>
          </a:p>
        </p:txBody>
      </p:sp>
      <p:grpSp>
        <p:nvGrpSpPr>
          <p:cNvPr id="5" name="Google Shape;2648;p10">
            <a:extLst>
              <a:ext uri="{FF2B5EF4-FFF2-40B4-BE49-F238E27FC236}">
                <a16:creationId xmlns:a16="http://schemas.microsoft.com/office/drawing/2014/main" id="{72D7A53A-2881-4BF4-4E95-AF05A2248B49}"/>
              </a:ext>
            </a:extLst>
          </p:cNvPr>
          <p:cNvGrpSpPr/>
          <p:nvPr/>
        </p:nvGrpSpPr>
        <p:grpSpPr>
          <a:xfrm rot="5400000">
            <a:off x="-3424049" y="3272539"/>
            <a:ext cx="6996047" cy="147949"/>
            <a:chOff x="0" y="0"/>
            <a:chExt cx="13992094" cy="295897"/>
          </a:xfrm>
        </p:grpSpPr>
        <p:grpSp>
          <p:nvGrpSpPr>
            <p:cNvPr id="7" name="Google Shape;2649;p10">
              <a:extLst>
                <a:ext uri="{FF2B5EF4-FFF2-40B4-BE49-F238E27FC236}">
                  <a16:creationId xmlns:a16="http://schemas.microsoft.com/office/drawing/2014/main" id="{D6F1C9AF-A7B6-27AC-52AE-311EA1829D88}"/>
                </a:ext>
              </a:extLst>
            </p:cNvPr>
            <p:cNvGrpSpPr/>
            <p:nvPr/>
          </p:nvGrpSpPr>
          <p:grpSpPr>
            <a:xfrm>
              <a:off x="0" y="0"/>
              <a:ext cx="309624" cy="295897"/>
              <a:chOff x="0" y="0"/>
              <a:chExt cx="425253" cy="406400"/>
            </a:xfrm>
          </p:grpSpPr>
          <p:sp>
            <p:nvSpPr>
              <p:cNvPr id="1273" name="Google Shape;2650;p10">
                <a:extLst>
                  <a:ext uri="{FF2B5EF4-FFF2-40B4-BE49-F238E27FC236}">
                    <a16:creationId xmlns:a16="http://schemas.microsoft.com/office/drawing/2014/main" id="{63EF3FB6-CBEC-ED81-01F6-6CD2D0FFD4B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74" name="Google Shape;2651;p10">
                <a:extLst>
                  <a:ext uri="{FF2B5EF4-FFF2-40B4-BE49-F238E27FC236}">
                    <a16:creationId xmlns:a16="http://schemas.microsoft.com/office/drawing/2014/main" id="{F66D3204-BE97-FF0A-AC65-8601A001AA4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2652;p10">
              <a:extLst>
                <a:ext uri="{FF2B5EF4-FFF2-40B4-BE49-F238E27FC236}">
                  <a16:creationId xmlns:a16="http://schemas.microsoft.com/office/drawing/2014/main" id="{F3901754-DFE9-C37D-AD4B-A6E24D1077EB}"/>
                </a:ext>
              </a:extLst>
            </p:cNvPr>
            <p:cNvGrpSpPr/>
            <p:nvPr/>
          </p:nvGrpSpPr>
          <p:grpSpPr>
            <a:xfrm>
              <a:off x="136155" y="0"/>
              <a:ext cx="309624" cy="295897"/>
              <a:chOff x="0" y="0"/>
              <a:chExt cx="425253" cy="406400"/>
            </a:xfrm>
          </p:grpSpPr>
          <p:sp>
            <p:nvSpPr>
              <p:cNvPr id="1271" name="Google Shape;2653;p10">
                <a:extLst>
                  <a:ext uri="{FF2B5EF4-FFF2-40B4-BE49-F238E27FC236}">
                    <a16:creationId xmlns:a16="http://schemas.microsoft.com/office/drawing/2014/main" id="{0B8B9354-9041-8051-86E9-A65292F7AED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72" name="Google Shape;2654;p10">
                <a:extLst>
                  <a:ext uri="{FF2B5EF4-FFF2-40B4-BE49-F238E27FC236}">
                    <a16:creationId xmlns:a16="http://schemas.microsoft.com/office/drawing/2014/main" id="{CF9D4C64-C59A-E40F-99A7-09BB992AF5C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2655;p10">
              <a:extLst>
                <a:ext uri="{FF2B5EF4-FFF2-40B4-BE49-F238E27FC236}">
                  <a16:creationId xmlns:a16="http://schemas.microsoft.com/office/drawing/2014/main" id="{D7334772-AB85-8ADE-E3DA-1B99CABB7851}"/>
                </a:ext>
              </a:extLst>
            </p:cNvPr>
            <p:cNvGrpSpPr/>
            <p:nvPr/>
          </p:nvGrpSpPr>
          <p:grpSpPr>
            <a:xfrm>
              <a:off x="290965" y="0"/>
              <a:ext cx="309624" cy="295897"/>
              <a:chOff x="0" y="0"/>
              <a:chExt cx="425253" cy="406400"/>
            </a:xfrm>
          </p:grpSpPr>
          <p:sp>
            <p:nvSpPr>
              <p:cNvPr id="1269" name="Google Shape;2656;p10">
                <a:extLst>
                  <a:ext uri="{FF2B5EF4-FFF2-40B4-BE49-F238E27FC236}">
                    <a16:creationId xmlns:a16="http://schemas.microsoft.com/office/drawing/2014/main" id="{AA6570F7-3641-2B2C-A924-9E11B14A9FC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70" name="Google Shape;2657;p10">
                <a:extLst>
                  <a:ext uri="{FF2B5EF4-FFF2-40B4-BE49-F238E27FC236}">
                    <a16:creationId xmlns:a16="http://schemas.microsoft.com/office/drawing/2014/main" id="{3B30635C-F1DA-118C-4AF3-C5B4E8BF5E0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Google Shape;2658;p10">
              <a:extLst>
                <a:ext uri="{FF2B5EF4-FFF2-40B4-BE49-F238E27FC236}">
                  <a16:creationId xmlns:a16="http://schemas.microsoft.com/office/drawing/2014/main" id="{604C4D51-208C-D570-DFDA-10332557F5AC}"/>
                </a:ext>
              </a:extLst>
            </p:cNvPr>
            <p:cNvGrpSpPr/>
            <p:nvPr/>
          </p:nvGrpSpPr>
          <p:grpSpPr>
            <a:xfrm>
              <a:off x="427121" y="0"/>
              <a:ext cx="309624" cy="295897"/>
              <a:chOff x="0" y="0"/>
              <a:chExt cx="425253" cy="406400"/>
            </a:xfrm>
          </p:grpSpPr>
          <p:sp>
            <p:nvSpPr>
              <p:cNvPr id="1267" name="Google Shape;2659;p10">
                <a:extLst>
                  <a:ext uri="{FF2B5EF4-FFF2-40B4-BE49-F238E27FC236}">
                    <a16:creationId xmlns:a16="http://schemas.microsoft.com/office/drawing/2014/main" id="{73135A4B-443C-BCD7-3E65-2BDDC9E92C7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68" name="Google Shape;2660;p10">
                <a:extLst>
                  <a:ext uri="{FF2B5EF4-FFF2-40B4-BE49-F238E27FC236}">
                    <a16:creationId xmlns:a16="http://schemas.microsoft.com/office/drawing/2014/main" id="{4BE4EFA5-724E-9197-6BA8-1E8BCC6049D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" name="Google Shape;2661;p10">
              <a:extLst>
                <a:ext uri="{FF2B5EF4-FFF2-40B4-BE49-F238E27FC236}">
                  <a16:creationId xmlns:a16="http://schemas.microsoft.com/office/drawing/2014/main" id="{B7FF8B5C-921B-0730-8665-63017E2108CA}"/>
                </a:ext>
              </a:extLst>
            </p:cNvPr>
            <p:cNvGrpSpPr/>
            <p:nvPr/>
          </p:nvGrpSpPr>
          <p:grpSpPr>
            <a:xfrm>
              <a:off x="576999" y="0"/>
              <a:ext cx="309624" cy="295897"/>
              <a:chOff x="0" y="0"/>
              <a:chExt cx="425253" cy="406400"/>
            </a:xfrm>
          </p:grpSpPr>
          <p:sp>
            <p:nvSpPr>
              <p:cNvPr id="1265" name="Google Shape;2662;p10">
                <a:extLst>
                  <a:ext uri="{FF2B5EF4-FFF2-40B4-BE49-F238E27FC236}">
                    <a16:creationId xmlns:a16="http://schemas.microsoft.com/office/drawing/2014/main" id="{68D30E5F-C6A5-0A3B-BA36-E7BCA5A5A1D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66" name="Google Shape;2663;p10">
                <a:extLst>
                  <a:ext uri="{FF2B5EF4-FFF2-40B4-BE49-F238E27FC236}">
                    <a16:creationId xmlns:a16="http://schemas.microsoft.com/office/drawing/2014/main" id="{B5104781-7777-F855-C5C3-17B2B56B932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" name="Google Shape;2664;p10">
              <a:extLst>
                <a:ext uri="{FF2B5EF4-FFF2-40B4-BE49-F238E27FC236}">
                  <a16:creationId xmlns:a16="http://schemas.microsoft.com/office/drawing/2014/main" id="{43E5A63E-31E1-ABEC-5609-60953616B296}"/>
                </a:ext>
              </a:extLst>
            </p:cNvPr>
            <p:cNvGrpSpPr/>
            <p:nvPr/>
          </p:nvGrpSpPr>
          <p:grpSpPr>
            <a:xfrm>
              <a:off x="713154" y="0"/>
              <a:ext cx="309624" cy="295897"/>
              <a:chOff x="0" y="0"/>
              <a:chExt cx="425253" cy="406400"/>
            </a:xfrm>
          </p:grpSpPr>
          <p:sp>
            <p:nvSpPr>
              <p:cNvPr id="1263" name="Google Shape;2665;p10">
                <a:extLst>
                  <a:ext uri="{FF2B5EF4-FFF2-40B4-BE49-F238E27FC236}">
                    <a16:creationId xmlns:a16="http://schemas.microsoft.com/office/drawing/2014/main" id="{A6A60EDA-9B9D-17AC-7412-2DF0414EC2D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64" name="Google Shape;2666;p10">
                <a:extLst>
                  <a:ext uri="{FF2B5EF4-FFF2-40B4-BE49-F238E27FC236}">
                    <a16:creationId xmlns:a16="http://schemas.microsoft.com/office/drawing/2014/main" id="{D17737D6-238B-5327-8D1B-298244F2A65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" name="Google Shape;2667;p10">
              <a:extLst>
                <a:ext uri="{FF2B5EF4-FFF2-40B4-BE49-F238E27FC236}">
                  <a16:creationId xmlns:a16="http://schemas.microsoft.com/office/drawing/2014/main" id="{B42D4D91-0028-2436-27DF-46DB29653783}"/>
                </a:ext>
              </a:extLst>
            </p:cNvPr>
            <p:cNvGrpSpPr/>
            <p:nvPr/>
          </p:nvGrpSpPr>
          <p:grpSpPr>
            <a:xfrm>
              <a:off x="867964" y="0"/>
              <a:ext cx="309624" cy="295897"/>
              <a:chOff x="0" y="0"/>
              <a:chExt cx="425253" cy="406400"/>
            </a:xfrm>
          </p:grpSpPr>
          <p:sp>
            <p:nvSpPr>
              <p:cNvPr id="1261" name="Google Shape;2668;p10">
                <a:extLst>
                  <a:ext uri="{FF2B5EF4-FFF2-40B4-BE49-F238E27FC236}">
                    <a16:creationId xmlns:a16="http://schemas.microsoft.com/office/drawing/2014/main" id="{2E416342-71E3-A805-9E13-306766359BF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62" name="Google Shape;2669;p10">
                <a:extLst>
                  <a:ext uri="{FF2B5EF4-FFF2-40B4-BE49-F238E27FC236}">
                    <a16:creationId xmlns:a16="http://schemas.microsoft.com/office/drawing/2014/main" id="{21A987EA-413D-99FD-1E15-FD866CE4CC1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" name="Google Shape;2670;p10">
              <a:extLst>
                <a:ext uri="{FF2B5EF4-FFF2-40B4-BE49-F238E27FC236}">
                  <a16:creationId xmlns:a16="http://schemas.microsoft.com/office/drawing/2014/main" id="{C0AA50BF-1153-FB51-E9F2-92E262564B15}"/>
                </a:ext>
              </a:extLst>
            </p:cNvPr>
            <p:cNvGrpSpPr/>
            <p:nvPr/>
          </p:nvGrpSpPr>
          <p:grpSpPr>
            <a:xfrm>
              <a:off x="1004119" y="0"/>
              <a:ext cx="309624" cy="295897"/>
              <a:chOff x="0" y="0"/>
              <a:chExt cx="425253" cy="406400"/>
            </a:xfrm>
          </p:grpSpPr>
          <p:sp>
            <p:nvSpPr>
              <p:cNvPr id="1259" name="Google Shape;2671;p10">
                <a:extLst>
                  <a:ext uri="{FF2B5EF4-FFF2-40B4-BE49-F238E27FC236}">
                    <a16:creationId xmlns:a16="http://schemas.microsoft.com/office/drawing/2014/main" id="{C3085A3A-A6ED-4372-3B4B-EF366965FFEC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60" name="Google Shape;2672;p10">
                <a:extLst>
                  <a:ext uri="{FF2B5EF4-FFF2-40B4-BE49-F238E27FC236}">
                    <a16:creationId xmlns:a16="http://schemas.microsoft.com/office/drawing/2014/main" id="{BF2721B3-47FE-3620-8029-6F05D10447F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" name="Google Shape;2673;p10">
              <a:extLst>
                <a:ext uri="{FF2B5EF4-FFF2-40B4-BE49-F238E27FC236}">
                  <a16:creationId xmlns:a16="http://schemas.microsoft.com/office/drawing/2014/main" id="{3715381C-55F2-6993-3D11-0B7129A6B15F}"/>
                </a:ext>
              </a:extLst>
            </p:cNvPr>
            <p:cNvGrpSpPr/>
            <p:nvPr/>
          </p:nvGrpSpPr>
          <p:grpSpPr>
            <a:xfrm>
              <a:off x="1152941" y="0"/>
              <a:ext cx="309624" cy="295897"/>
              <a:chOff x="0" y="0"/>
              <a:chExt cx="425253" cy="406400"/>
            </a:xfrm>
          </p:grpSpPr>
          <p:sp>
            <p:nvSpPr>
              <p:cNvPr id="1257" name="Google Shape;2674;p10">
                <a:extLst>
                  <a:ext uri="{FF2B5EF4-FFF2-40B4-BE49-F238E27FC236}">
                    <a16:creationId xmlns:a16="http://schemas.microsoft.com/office/drawing/2014/main" id="{5519EF74-23F0-6ADD-E905-14ABF52EC77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58" name="Google Shape;2675;p10">
                <a:extLst>
                  <a:ext uri="{FF2B5EF4-FFF2-40B4-BE49-F238E27FC236}">
                    <a16:creationId xmlns:a16="http://schemas.microsoft.com/office/drawing/2014/main" id="{465F299B-CE2F-51E6-590A-F1B6724E376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" name="Google Shape;2676;p10">
              <a:extLst>
                <a:ext uri="{FF2B5EF4-FFF2-40B4-BE49-F238E27FC236}">
                  <a16:creationId xmlns:a16="http://schemas.microsoft.com/office/drawing/2014/main" id="{88C66181-AF91-B0EA-D459-E0F6E2E27B09}"/>
                </a:ext>
              </a:extLst>
            </p:cNvPr>
            <p:cNvGrpSpPr/>
            <p:nvPr/>
          </p:nvGrpSpPr>
          <p:grpSpPr>
            <a:xfrm>
              <a:off x="1289096" y="0"/>
              <a:ext cx="309624" cy="295897"/>
              <a:chOff x="0" y="0"/>
              <a:chExt cx="425253" cy="406400"/>
            </a:xfrm>
          </p:grpSpPr>
          <p:sp>
            <p:nvSpPr>
              <p:cNvPr id="1255" name="Google Shape;2677;p10">
                <a:extLst>
                  <a:ext uri="{FF2B5EF4-FFF2-40B4-BE49-F238E27FC236}">
                    <a16:creationId xmlns:a16="http://schemas.microsoft.com/office/drawing/2014/main" id="{4F809510-ABFE-F461-F2F4-A47F0328D62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56" name="Google Shape;2678;p10">
                <a:extLst>
                  <a:ext uri="{FF2B5EF4-FFF2-40B4-BE49-F238E27FC236}">
                    <a16:creationId xmlns:a16="http://schemas.microsoft.com/office/drawing/2014/main" id="{459C088E-5F9B-9564-3FF9-E1E7165ABE6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" name="Google Shape;2679;p10">
              <a:extLst>
                <a:ext uri="{FF2B5EF4-FFF2-40B4-BE49-F238E27FC236}">
                  <a16:creationId xmlns:a16="http://schemas.microsoft.com/office/drawing/2014/main" id="{6E4541CE-B6CB-FE43-6402-19057F0D71D9}"/>
                </a:ext>
              </a:extLst>
            </p:cNvPr>
            <p:cNvGrpSpPr/>
            <p:nvPr/>
          </p:nvGrpSpPr>
          <p:grpSpPr>
            <a:xfrm>
              <a:off x="1443906" y="0"/>
              <a:ext cx="309624" cy="295897"/>
              <a:chOff x="0" y="0"/>
              <a:chExt cx="425253" cy="406400"/>
            </a:xfrm>
          </p:grpSpPr>
          <p:sp>
            <p:nvSpPr>
              <p:cNvPr id="1253" name="Google Shape;2680;p10">
                <a:extLst>
                  <a:ext uri="{FF2B5EF4-FFF2-40B4-BE49-F238E27FC236}">
                    <a16:creationId xmlns:a16="http://schemas.microsoft.com/office/drawing/2014/main" id="{6EDAC162-ADD5-40C4-F3E8-DAB7A6234C8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54" name="Google Shape;2681;p10">
                <a:extLst>
                  <a:ext uri="{FF2B5EF4-FFF2-40B4-BE49-F238E27FC236}">
                    <a16:creationId xmlns:a16="http://schemas.microsoft.com/office/drawing/2014/main" id="{891D5E50-5FDD-78E5-D423-B96A0EB4733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2682;p10">
              <a:extLst>
                <a:ext uri="{FF2B5EF4-FFF2-40B4-BE49-F238E27FC236}">
                  <a16:creationId xmlns:a16="http://schemas.microsoft.com/office/drawing/2014/main" id="{6EDF68CA-613D-0FD0-EABD-CB3983789BB1}"/>
                </a:ext>
              </a:extLst>
            </p:cNvPr>
            <p:cNvGrpSpPr/>
            <p:nvPr/>
          </p:nvGrpSpPr>
          <p:grpSpPr>
            <a:xfrm>
              <a:off x="1580062" y="0"/>
              <a:ext cx="309624" cy="295897"/>
              <a:chOff x="0" y="0"/>
              <a:chExt cx="425253" cy="406400"/>
            </a:xfrm>
          </p:grpSpPr>
          <p:sp>
            <p:nvSpPr>
              <p:cNvPr id="1251" name="Google Shape;2683;p10">
                <a:extLst>
                  <a:ext uri="{FF2B5EF4-FFF2-40B4-BE49-F238E27FC236}">
                    <a16:creationId xmlns:a16="http://schemas.microsoft.com/office/drawing/2014/main" id="{E22A3C06-FE1C-91B8-1E2F-4E9D99C7E89C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52" name="Google Shape;2684;p10">
                <a:extLst>
                  <a:ext uri="{FF2B5EF4-FFF2-40B4-BE49-F238E27FC236}">
                    <a16:creationId xmlns:a16="http://schemas.microsoft.com/office/drawing/2014/main" id="{1E7C8A48-4748-5C21-6A1D-3CD88AE0952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" name="Google Shape;2685;p10">
              <a:extLst>
                <a:ext uri="{FF2B5EF4-FFF2-40B4-BE49-F238E27FC236}">
                  <a16:creationId xmlns:a16="http://schemas.microsoft.com/office/drawing/2014/main" id="{6C9F8DAB-FF4E-99EE-0505-E1A19E28210A}"/>
                </a:ext>
              </a:extLst>
            </p:cNvPr>
            <p:cNvGrpSpPr/>
            <p:nvPr/>
          </p:nvGrpSpPr>
          <p:grpSpPr>
            <a:xfrm>
              <a:off x="1729940" y="0"/>
              <a:ext cx="309624" cy="295897"/>
              <a:chOff x="0" y="0"/>
              <a:chExt cx="425253" cy="406400"/>
            </a:xfrm>
          </p:grpSpPr>
          <p:sp>
            <p:nvSpPr>
              <p:cNvPr id="1249" name="Google Shape;2686;p10">
                <a:extLst>
                  <a:ext uri="{FF2B5EF4-FFF2-40B4-BE49-F238E27FC236}">
                    <a16:creationId xmlns:a16="http://schemas.microsoft.com/office/drawing/2014/main" id="{D0F66219-F7CE-7BAD-2C7A-FA66B74D4FF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50" name="Google Shape;2687;p10">
                <a:extLst>
                  <a:ext uri="{FF2B5EF4-FFF2-40B4-BE49-F238E27FC236}">
                    <a16:creationId xmlns:a16="http://schemas.microsoft.com/office/drawing/2014/main" id="{5D87FB75-7BCC-96B5-21F3-F5FC0E076A9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2688;p10">
              <a:extLst>
                <a:ext uri="{FF2B5EF4-FFF2-40B4-BE49-F238E27FC236}">
                  <a16:creationId xmlns:a16="http://schemas.microsoft.com/office/drawing/2014/main" id="{8F34D02F-2D66-632E-4093-F426CCF4D445}"/>
                </a:ext>
              </a:extLst>
            </p:cNvPr>
            <p:cNvGrpSpPr/>
            <p:nvPr/>
          </p:nvGrpSpPr>
          <p:grpSpPr>
            <a:xfrm>
              <a:off x="1866095" y="0"/>
              <a:ext cx="309624" cy="295897"/>
              <a:chOff x="0" y="0"/>
              <a:chExt cx="425253" cy="406400"/>
            </a:xfrm>
          </p:grpSpPr>
          <p:sp>
            <p:nvSpPr>
              <p:cNvPr id="1247" name="Google Shape;2689;p10">
                <a:extLst>
                  <a:ext uri="{FF2B5EF4-FFF2-40B4-BE49-F238E27FC236}">
                    <a16:creationId xmlns:a16="http://schemas.microsoft.com/office/drawing/2014/main" id="{765EAD1B-FBBF-D5D0-4517-B09700C4652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48" name="Google Shape;2690;p10">
                <a:extLst>
                  <a:ext uri="{FF2B5EF4-FFF2-40B4-BE49-F238E27FC236}">
                    <a16:creationId xmlns:a16="http://schemas.microsoft.com/office/drawing/2014/main" id="{E58D2374-F461-8828-A6DC-2215C7938B8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2691;p10">
              <a:extLst>
                <a:ext uri="{FF2B5EF4-FFF2-40B4-BE49-F238E27FC236}">
                  <a16:creationId xmlns:a16="http://schemas.microsoft.com/office/drawing/2014/main" id="{AD35440E-11A4-757E-8295-D4CD9F4BDE66}"/>
                </a:ext>
              </a:extLst>
            </p:cNvPr>
            <p:cNvGrpSpPr/>
            <p:nvPr/>
          </p:nvGrpSpPr>
          <p:grpSpPr>
            <a:xfrm>
              <a:off x="2020905" y="0"/>
              <a:ext cx="309624" cy="295897"/>
              <a:chOff x="0" y="0"/>
              <a:chExt cx="425253" cy="406400"/>
            </a:xfrm>
          </p:grpSpPr>
          <p:sp>
            <p:nvSpPr>
              <p:cNvPr id="1245" name="Google Shape;2692;p10">
                <a:extLst>
                  <a:ext uri="{FF2B5EF4-FFF2-40B4-BE49-F238E27FC236}">
                    <a16:creationId xmlns:a16="http://schemas.microsoft.com/office/drawing/2014/main" id="{C9AB8B6D-7531-56C1-31DE-D545A645EEB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46" name="Google Shape;2693;p10">
                <a:extLst>
                  <a:ext uri="{FF2B5EF4-FFF2-40B4-BE49-F238E27FC236}">
                    <a16:creationId xmlns:a16="http://schemas.microsoft.com/office/drawing/2014/main" id="{2B7CCFD1-9909-0C3C-CB83-2952FCFCBDA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2694;p10">
              <a:extLst>
                <a:ext uri="{FF2B5EF4-FFF2-40B4-BE49-F238E27FC236}">
                  <a16:creationId xmlns:a16="http://schemas.microsoft.com/office/drawing/2014/main" id="{A260678C-81F6-6DF7-6F55-420A31728077}"/>
                </a:ext>
              </a:extLst>
            </p:cNvPr>
            <p:cNvGrpSpPr/>
            <p:nvPr/>
          </p:nvGrpSpPr>
          <p:grpSpPr>
            <a:xfrm>
              <a:off x="2157060" y="0"/>
              <a:ext cx="309624" cy="295897"/>
              <a:chOff x="0" y="0"/>
              <a:chExt cx="425253" cy="406400"/>
            </a:xfrm>
          </p:grpSpPr>
          <p:sp>
            <p:nvSpPr>
              <p:cNvPr id="1243" name="Google Shape;2695;p10">
                <a:extLst>
                  <a:ext uri="{FF2B5EF4-FFF2-40B4-BE49-F238E27FC236}">
                    <a16:creationId xmlns:a16="http://schemas.microsoft.com/office/drawing/2014/main" id="{8955758C-2650-35F9-AB21-A8585365E65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44" name="Google Shape;2696;p10">
                <a:extLst>
                  <a:ext uri="{FF2B5EF4-FFF2-40B4-BE49-F238E27FC236}">
                    <a16:creationId xmlns:a16="http://schemas.microsoft.com/office/drawing/2014/main" id="{DFBA9C89-F732-2143-F8CA-8E029E8D6A7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2697;p10">
              <a:extLst>
                <a:ext uri="{FF2B5EF4-FFF2-40B4-BE49-F238E27FC236}">
                  <a16:creationId xmlns:a16="http://schemas.microsoft.com/office/drawing/2014/main" id="{F6F86FCF-3B84-6F04-23A9-A2941A1DA95B}"/>
                </a:ext>
              </a:extLst>
            </p:cNvPr>
            <p:cNvGrpSpPr/>
            <p:nvPr/>
          </p:nvGrpSpPr>
          <p:grpSpPr>
            <a:xfrm>
              <a:off x="2307995" y="0"/>
              <a:ext cx="309624" cy="295897"/>
              <a:chOff x="0" y="0"/>
              <a:chExt cx="425253" cy="406400"/>
            </a:xfrm>
          </p:grpSpPr>
          <p:sp>
            <p:nvSpPr>
              <p:cNvPr id="1241" name="Google Shape;2698;p10">
                <a:extLst>
                  <a:ext uri="{FF2B5EF4-FFF2-40B4-BE49-F238E27FC236}">
                    <a16:creationId xmlns:a16="http://schemas.microsoft.com/office/drawing/2014/main" id="{C1722FC0-F798-26D8-2091-C774894FE87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42" name="Google Shape;2699;p10">
                <a:extLst>
                  <a:ext uri="{FF2B5EF4-FFF2-40B4-BE49-F238E27FC236}">
                    <a16:creationId xmlns:a16="http://schemas.microsoft.com/office/drawing/2014/main" id="{18533929-2842-166A-F5B2-0A4ABFEA825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2700;p10">
              <a:extLst>
                <a:ext uri="{FF2B5EF4-FFF2-40B4-BE49-F238E27FC236}">
                  <a16:creationId xmlns:a16="http://schemas.microsoft.com/office/drawing/2014/main" id="{2A4E8FFB-9382-E997-3807-F66876825C2A}"/>
                </a:ext>
              </a:extLst>
            </p:cNvPr>
            <p:cNvGrpSpPr/>
            <p:nvPr/>
          </p:nvGrpSpPr>
          <p:grpSpPr>
            <a:xfrm>
              <a:off x="2444151" y="0"/>
              <a:ext cx="309624" cy="295897"/>
              <a:chOff x="0" y="0"/>
              <a:chExt cx="425253" cy="406400"/>
            </a:xfrm>
          </p:grpSpPr>
          <p:sp>
            <p:nvSpPr>
              <p:cNvPr id="1239" name="Google Shape;2701;p10">
                <a:extLst>
                  <a:ext uri="{FF2B5EF4-FFF2-40B4-BE49-F238E27FC236}">
                    <a16:creationId xmlns:a16="http://schemas.microsoft.com/office/drawing/2014/main" id="{99A69CF7-CF28-673C-C915-165E8D376D7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40" name="Google Shape;2702;p10">
                <a:extLst>
                  <a:ext uri="{FF2B5EF4-FFF2-40B4-BE49-F238E27FC236}">
                    <a16:creationId xmlns:a16="http://schemas.microsoft.com/office/drawing/2014/main" id="{EB703F4A-1CB7-120A-F1D3-13928294D8F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2703;p10">
              <a:extLst>
                <a:ext uri="{FF2B5EF4-FFF2-40B4-BE49-F238E27FC236}">
                  <a16:creationId xmlns:a16="http://schemas.microsoft.com/office/drawing/2014/main" id="{7E3F6F04-58AB-06E7-8178-634301C74A1B}"/>
                </a:ext>
              </a:extLst>
            </p:cNvPr>
            <p:cNvGrpSpPr/>
            <p:nvPr/>
          </p:nvGrpSpPr>
          <p:grpSpPr>
            <a:xfrm>
              <a:off x="2598961" y="0"/>
              <a:ext cx="309624" cy="295897"/>
              <a:chOff x="0" y="0"/>
              <a:chExt cx="425253" cy="406400"/>
            </a:xfrm>
          </p:grpSpPr>
          <p:sp>
            <p:nvSpPr>
              <p:cNvPr id="1237" name="Google Shape;2704;p10">
                <a:extLst>
                  <a:ext uri="{FF2B5EF4-FFF2-40B4-BE49-F238E27FC236}">
                    <a16:creationId xmlns:a16="http://schemas.microsoft.com/office/drawing/2014/main" id="{78F14C2A-148D-9038-6799-20E44059832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38" name="Google Shape;2705;p10">
                <a:extLst>
                  <a:ext uri="{FF2B5EF4-FFF2-40B4-BE49-F238E27FC236}">
                    <a16:creationId xmlns:a16="http://schemas.microsoft.com/office/drawing/2014/main" id="{EE7E5201-7FAC-E1A6-B844-D5A6BC0E098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2706;p10">
              <a:extLst>
                <a:ext uri="{FF2B5EF4-FFF2-40B4-BE49-F238E27FC236}">
                  <a16:creationId xmlns:a16="http://schemas.microsoft.com/office/drawing/2014/main" id="{03254434-D9A5-D8E6-0083-055599D0E1F6}"/>
                </a:ext>
              </a:extLst>
            </p:cNvPr>
            <p:cNvGrpSpPr/>
            <p:nvPr/>
          </p:nvGrpSpPr>
          <p:grpSpPr>
            <a:xfrm>
              <a:off x="2735116" y="0"/>
              <a:ext cx="309624" cy="295897"/>
              <a:chOff x="0" y="0"/>
              <a:chExt cx="425253" cy="406400"/>
            </a:xfrm>
          </p:grpSpPr>
          <p:sp>
            <p:nvSpPr>
              <p:cNvPr id="1235" name="Google Shape;2707;p10">
                <a:extLst>
                  <a:ext uri="{FF2B5EF4-FFF2-40B4-BE49-F238E27FC236}">
                    <a16:creationId xmlns:a16="http://schemas.microsoft.com/office/drawing/2014/main" id="{74D2580C-803A-53D7-BE38-4758E9491EA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36" name="Google Shape;2708;p10">
                <a:extLst>
                  <a:ext uri="{FF2B5EF4-FFF2-40B4-BE49-F238E27FC236}">
                    <a16:creationId xmlns:a16="http://schemas.microsoft.com/office/drawing/2014/main" id="{92BA4C2A-9E7D-01E4-9512-0B88B88823E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2709;p10">
              <a:extLst>
                <a:ext uri="{FF2B5EF4-FFF2-40B4-BE49-F238E27FC236}">
                  <a16:creationId xmlns:a16="http://schemas.microsoft.com/office/drawing/2014/main" id="{5B2A432F-9DA3-22FF-8A49-542F7C3997BE}"/>
                </a:ext>
              </a:extLst>
            </p:cNvPr>
            <p:cNvGrpSpPr/>
            <p:nvPr/>
          </p:nvGrpSpPr>
          <p:grpSpPr>
            <a:xfrm>
              <a:off x="2884994" y="0"/>
              <a:ext cx="309624" cy="295897"/>
              <a:chOff x="0" y="0"/>
              <a:chExt cx="425253" cy="406400"/>
            </a:xfrm>
          </p:grpSpPr>
          <p:sp>
            <p:nvSpPr>
              <p:cNvPr id="1233" name="Google Shape;2710;p10">
                <a:extLst>
                  <a:ext uri="{FF2B5EF4-FFF2-40B4-BE49-F238E27FC236}">
                    <a16:creationId xmlns:a16="http://schemas.microsoft.com/office/drawing/2014/main" id="{AE674F23-4589-7477-C44C-94B67ED6E35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34" name="Google Shape;2711;p10">
                <a:extLst>
                  <a:ext uri="{FF2B5EF4-FFF2-40B4-BE49-F238E27FC236}">
                    <a16:creationId xmlns:a16="http://schemas.microsoft.com/office/drawing/2014/main" id="{4BB5D5C2-A0CA-B167-1529-8DBBB0848F9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2712;p10">
              <a:extLst>
                <a:ext uri="{FF2B5EF4-FFF2-40B4-BE49-F238E27FC236}">
                  <a16:creationId xmlns:a16="http://schemas.microsoft.com/office/drawing/2014/main" id="{1C35885D-3DB8-ECA2-971E-50702178BCC0}"/>
                </a:ext>
              </a:extLst>
            </p:cNvPr>
            <p:cNvGrpSpPr/>
            <p:nvPr/>
          </p:nvGrpSpPr>
          <p:grpSpPr>
            <a:xfrm>
              <a:off x="3021150" y="0"/>
              <a:ext cx="309624" cy="295897"/>
              <a:chOff x="0" y="0"/>
              <a:chExt cx="425253" cy="406400"/>
            </a:xfrm>
          </p:grpSpPr>
          <p:sp>
            <p:nvSpPr>
              <p:cNvPr id="1231" name="Google Shape;2713;p10">
                <a:extLst>
                  <a:ext uri="{FF2B5EF4-FFF2-40B4-BE49-F238E27FC236}">
                    <a16:creationId xmlns:a16="http://schemas.microsoft.com/office/drawing/2014/main" id="{8A96709E-6386-9423-29C6-1CBC5ACB638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32" name="Google Shape;2714;p10">
                <a:extLst>
                  <a:ext uri="{FF2B5EF4-FFF2-40B4-BE49-F238E27FC236}">
                    <a16:creationId xmlns:a16="http://schemas.microsoft.com/office/drawing/2014/main" id="{35A4418D-C0B9-8B61-C351-70C2C9894E24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2715;p10">
              <a:extLst>
                <a:ext uri="{FF2B5EF4-FFF2-40B4-BE49-F238E27FC236}">
                  <a16:creationId xmlns:a16="http://schemas.microsoft.com/office/drawing/2014/main" id="{1B739804-BC64-1E69-6C01-3B206E7F97AB}"/>
                </a:ext>
              </a:extLst>
            </p:cNvPr>
            <p:cNvGrpSpPr/>
            <p:nvPr/>
          </p:nvGrpSpPr>
          <p:grpSpPr>
            <a:xfrm>
              <a:off x="3175960" y="0"/>
              <a:ext cx="309624" cy="295897"/>
              <a:chOff x="0" y="0"/>
              <a:chExt cx="425253" cy="406400"/>
            </a:xfrm>
          </p:grpSpPr>
          <p:sp>
            <p:nvSpPr>
              <p:cNvPr id="1229" name="Google Shape;2716;p10">
                <a:extLst>
                  <a:ext uri="{FF2B5EF4-FFF2-40B4-BE49-F238E27FC236}">
                    <a16:creationId xmlns:a16="http://schemas.microsoft.com/office/drawing/2014/main" id="{EB7A7B60-2B90-ACF1-AF68-590D2EEAD32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30" name="Google Shape;2717;p10">
                <a:extLst>
                  <a:ext uri="{FF2B5EF4-FFF2-40B4-BE49-F238E27FC236}">
                    <a16:creationId xmlns:a16="http://schemas.microsoft.com/office/drawing/2014/main" id="{54E81EF3-8820-F429-A516-6D7D2C2B195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2718;p10">
              <a:extLst>
                <a:ext uri="{FF2B5EF4-FFF2-40B4-BE49-F238E27FC236}">
                  <a16:creationId xmlns:a16="http://schemas.microsoft.com/office/drawing/2014/main" id="{4C9759AB-AAA8-2574-65F7-76FC1901F50D}"/>
                </a:ext>
              </a:extLst>
            </p:cNvPr>
            <p:cNvGrpSpPr/>
            <p:nvPr/>
          </p:nvGrpSpPr>
          <p:grpSpPr>
            <a:xfrm>
              <a:off x="3312115" y="0"/>
              <a:ext cx="309624" cy="295897"/>
              <a:chOff x="0" y="0"/>
              <a:chExt cx="425253" cy="406400"/>
            </a:xfrm>
          </p:grpSpPr>
          <p:sp>
            <p:nvSpPr>
              <p:cNvPr id="1227" name="Google Shape;2719;p10">
                <a:extLst>
                  <a:ext uri="{FF2B5EF4-FFF2-40B4-BE49-F238E27FC236}">
                    <a16:creationId xmlns:a16="http://schemas.microsoft.com/office/drawing/2014/main" id="{4BD6D252-0DE8-CCE4-68DC-1C76FDA942A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28" name="Google Shape;2720;p10">
                <a:extLst>
                  <a:ext uri="{FF2B5EF4-FFF2-40B4-BE49-F238E27FC236}">
                    <a16:creationId xmlns:a16="http://schemas.microsoft.com/office/drawing/2014/main" id="{ADD98618-42D0-6C5C-5897-772B6294223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" name="Google Shape;2721;p10">
              <a:extLst>
                <a:ext uri="{FF2B5EF4-FFF2-40B4-BE49-F238E27FC236}">
                  <a16:creationId xmlns:a16="http://schemas.microsoft.com/office/drawing/2014/main" id="{075BBA50-C741-7D29-678C-4D57EC0D8A16}"/>
                </a:ext>
              </a:extLst>
            </p:cNvPr>
            <p:cNvGrpSpPr/>
            <p:nvPr/>
          </p:nvGrpSpPr>
          <p:grpSpPr>
            <a:xfrm>
              <a:off x="3460936" y="0"/>
              <a:ext cx="309624" cy="295897"/>
              <a:chOff x="0" y="0"/>
              <a:chExt cx="425253" cy="406400"/>
            </a:xfrm>
          </p:grpSpPr>
          <p:sp>
            <p:nvSpPr>
              <p:cNvPr id="1225" name="Google Shape;2722;p10">
                <a:extLst>
                  <a:ext uri="{FF2B5EF4-FFF2-40B4-BE49-F238E27FC236}">
                    <a16:creationId xmlns:a16="http://schemas.microsoft.com/office/drawing/2014/main" id="{FF2E99A5-737E-D88C-B43F-8732890EE21C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26" name="Google Shape;2723;p10">
                <a:extLst>
                  <a:ext uri="{FF2B5EF4-FFF2-40B4-BE49-F238E27FC236}">
                    <a16:creationId xmlns:a16="http://schemas.microsoft.com/office/drawing/2014/main" id="{AFB4AE93-F8F3-5E5D-A1DE-C9D03C282DF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" name="Google Shape;2724;p10">
              <a:extLst>
                <a:ext uri="{FF2B5EF4-FFF2-40B4-BE49-F238E27FC236}">
                  <a16:creationId xmlns:a16="http://schemas.microsoft.com/office/drawing/2014/main" id="{2D199A0B-A24C-5774-34CF-554F9C0E79C4}"/>
                </a:ext>
              </a:extLst>
            </p:cNvPr>
            <p:cNvGrpSpPr/>
            <p:nvPr/>
          </p:nvGrpSpPr>
          <p:grpSpPr>
            <a:xfrm>
              <a:off x="3597092" y="0"/>
              <a:ext cx="309624" cy="295897"/>
              <a:chOff x="0" y="0"/>
              <a:chExt cx="425253" cy="406400"/>
            </a:xfrm>
          </p:grpSpPr>
          <p:sp>
            <p:nvSpPr>
              <p:cNvPr id="1223" name="Google Shape;2725;p10">
                <a:extLst>
                  <a:ext uri="{FF2B5EF4-FFF2-40B4-BE49-F238E27FC236}">
                    <a16:creationId xmlns:a16="http://schemas.microsoft.com/office/drawing/2014/main" id="{131C1351-700D-35C1-1CCC-1ED7696C1413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24" name="Google Shape;2726;p10">
                <a:extLst>
                  <a:ext uri="{FF2B5EF4-FFF2-40B4-BE49-F238E27FC236}">
                    <a16:creationId xmlns:a16="http://schemas.microsoft.com/office/drawing/2014/main" id="{5E9384E7-383E-70A6-886E-B8F0ABAA741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" name="Google Shape;2727;p10">
              <a:extLst>
                <a:ext uri="{FF2B5EF4-FFF2-40B4-BE49-F238E27FC236}">
                  <a16:creationId xmlns:a16="http://schemas.microsoft.com/office/drawing/2014/main" id="{81D35212-BB6D-C733-76A8-27BC33ECACA1}"/>
                </a:ext>
              </a:extLst>
            </p:cNvPr>
            <p:cNvGrpSpPr/>
            <p:nvPr/>
          </p:nvGrpSpPr>
          <p:grpSpPr>
            <a:xfrm>
              <a:off x="3751902" y="0"/>
              <a:ext cx="309624" cy="295897"/>
              <a:chOff x="0" y="0"/>
              <a:chExt cx="425253" cy="406400"/>
            </a:xfrm>
          </p:grpSpPr>
          <p:sp>
            <p:nvSpPr>
              <p:cNvPr id="1221" name="Google Shape;2728;p10">
                <a:extLst>
                  <a:ext uri="{FF2B5EF4-FFF2-40B4-BE49-F238E27FC236}">
                    <a16:creationId xmlns:a16="http://schemas.microsoft.com/office/drawing/2014/main" id="{61F46B43-5ABB-764B-7882-55BA9E7D432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22" name="Google Shape;2729;p10">
                <a:extLst>
                  <a:ext uri="{FF2B5EF4-FFF2-40B4-BE49-F238E27FC236}">
                    <a16:creationId xmlns:a16="http://schemas.microsoft.com/office/drawing/2014/main" id="{922C10FA-7932-AADF-80F1-622F4B541D1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Google Shape;2730;p10">
              <a:extLst>
                <a:ext uri="{FF2B5EF4-FFF2-40B4-BE49-F238E27FC236}">
                  <a16:creationId xmlns:a16="http://schemas.microsoft.com/office/drawing/2014/main" id="{7F9E06B5-FA51-E90D-5DEC-3757849647E6}"/>
                </a:ext>
              </a:extLst>
            </p:cNvPr>
            <p:cNvGrpSpPr/>
            <p:nvPr/>
          </p:nvGrpSpPr>
          <p:grpSpPr>
            <a:xfrm>
              <a:off x="3888057" y="0"/>
              <a:ext cx="309624" cy="295897"/>
              <a:chOff x="0" y="0"/>
              <a:chExt cx="425253" cy="406400"/>
            </a:xfrm>
          </p:grpSpPr>
          <p:sp>
            <p:nvSpPr>
              <p:cNvPr id="1219" name="Google Shape;2731;p10">
                <a:extLst>
                  <a:ext uri="{FF2B5EF4-FFF2-40B4-BE49-F238E27FC236}">
                    <a16:creationId xmlns:a16="http://schemas.microsoft.com/office/drawing/2014/main" id="{FAA8A896-4064-3A0D-2C30-5D8E375E030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20" name="Google Shape;2732;p10">
                <a:extLst>
                  <a:ext uri="{FF2B5EF4-FFF2-40B4-BE49-F238E27FC236}">
                    <a16:creationId xmlns:a16="http://schemas.microsoft.com/office/drawing/2014/main" id="{0725E34C-55CA-48A0-8187-095ACDADECF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" name="Google Shape;2733;p10">
              <a:extLst>
                <a:ext uri="{FF2B5EF4-FFF2-40B4-BE49-F238E27FC236}">
                  <a16:creationId xmlns:a16="http://schemas.microsoft.com/office/drawing/2014/main" id="{FE5360E6-2C8A-2A32-2881-551F587BAAE2}"/>
                </a:ext>
              </a:extLst>
            </p:cNvPr>
            <p:cNvGrpSpPr/>
            <p:nvPr/>
          </p:nvGrpSpPr>
          <p:grpSpPr>
            <a:xfrm>
              <a:off x="4037935" y="0"/>
              <a:ext cx="309624" cy="295897"/>
              <a:chOff x="0" y="0"/>
              <a:chExt cx="425253" cy="406400"/>
            </a:xfrm>
          </p:grpSpPr>
          <p:sp>
            <p:nvSpPr>
              <p:cNvPr id="1217" name="Google Shape;2734;p10">
                <a:extLst>
                  <a:ext uri="{FF2B5EF4-FFF2-40B4-BE49-F238E27FC236}">
                    <a16:creationId xmlns:a16="http://schemas.microsoft.com/office/drawing/2014/main" id="{A06D3589-FE6C-F1F8-54A7-0D4A1E52735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18" name="Google Shape;2735;p10">
                <a:extLst>
                  <a:ext uri="{FF2B5EF4-FFF2-40B4-BE49-F238E27FC236}">
                    <a16:creationId xmlns:a16="http://schemas.microsoft.com/office/drawing/2014/main" id="{7F1EA2BF-FA00-DD47-44E0-0FE2BD0A7A9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Google Shape;2736;p10">
              <a:extLst>
                <a:ext uri="{FF2B5EF4-FFF2-40B4-BE49-F238E27FC236}">
                  <a16:creationId xmlns:a16="http://schemas.microsoft.com/office/drawing/2014/main" id="{D1FFFAE9-4763-E045-1017-5EE1DC7FC31A}"/>
                </a:ext>
              </a:extLst>
            </p:cNvPr>
            <p:cNvGrpSpPr/>
            <p:nvPr/>
          </p:nvGrpSpPr>
          <p:grpSpPr>
            <a:xfrm>
              <a:off x="4174091" y="0"/>
              <a:ext cx="309624" cy="295897"/>
              <a:chOff x="0" y="0"/>
              <a:chExt cx="425253" cy="406400"/>
            </a:xfrm>
          </p:grpSpPr>
          <p:sp>
            <p:nvSpPr>
              <p:cNvPr id="1215" name="Google Shape;2737;p10">
                <a:extLst>
                  <a:ext uri="{FF2B5EF4-FFF2-40B4-BE49-F238E27FC236}">
                    <a16:creationId xmlns:a16="http://schemas.microsoft.com/office/drawing/2014/main" id="{A652125C-AD5D-9629-B5FE-E815CB83E56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16" name="Google Shape;2738;p10">
                <a:extLst>
                  <a:ext uri="{FF2B5EF4-FFF2-40B4-BE49-F238E27FC236}">
                    <a16:creationId xmlns:a16="http://schemas.microsoft.com/office/drawing/2014/main" id="{7FA774DC-A899-60CD-5167-4399110D601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" name="Google Shape;2739;p10">
              <a:extLst>
                <a:ext uri="{FF2B5EF4-FFF2-40B4-BE49-F238E27FC236}">
                  <a16:creationId xmlns:a16="http://schemas.microsoft.com/office/drawing/2014/main" id="{C61D78E2-28E2-2A44-29C2-0290E08BAECE}"/>
                </a:ext>
              </a:extLst>
            </p:cNvPr>
            <p:cNvGrpSpPr/>
            <p:nvPr/>
          </p:nvGrpSpPr>
          <p:grpSpPr>
            <a:xfrm>
              <a:off x="4328900" y="0"/>
              <a:ext cx="309624" cy="295897"/>
              <a:chOff x="0" y="0"/>
              <a:chExt cx="425253" cy="406400"/>
            </a:xfrm>
          </p:grpSpPr>
          <p:sp>
            <p:nvSpPr>
              <p:cNvPr id="1213" name="Google Shape;2740;p10">
                <a:extLst>
                  <a:ext uri="{FF2B5EF4-FFF2-40B4-BE49-F238E27FC236}">
                    <a16:creationId xmlns:a16="http://schemas.microsoft.com/office/drawing/2014/main" id="{4430474E-A05A-7545-67E6-C1BAB812203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14" name="Google Shape;2741;p10">
                <a:extLst>
                  <a:ext uri="{FF2B5EF4-FFF2-40B4-BE49-F238E27FC236}">
                    <a16:creationId xmlns:a16="http://schemas.microsoft.com/office/drawing/2014/main" id="{6AF7AC0A-9BF2-6287-C048-95550DFA148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" name="Google Shape;2742;p10">
              <a:extLst>
                <a:ext uri="{FF2B5EF4-FFF2-40B4-BE49-F238E27FC236}">
                  <a16:creationId xmlns:a16="http://schemas.microsoft.com/office/drawing/2014/main" id="{765A6B88-18F7-1CBD-7E88-C3E113B33157}"/>
                </a:ext>
              </a:extLst>
            </p:cNvPr>
            <p:cNvGrpSpPr/>
            <p:nvPr/>
          </p:nvGrpSpPr>
          <p:grpSpPr>
            <a:xfrm>
              <a:off x="4465056" y="0"/>
              <a:ext cx="309624" cy="295897"/>
              <a:chOff x="0" y="0"/>
              <a:chExt cx="425253" cy="406400"/>
            </a:xfrm>
          </p:grpSpPr>
          <p:sp>
            <p:nvSpPr>
              <p:cNvPr id="1211" name="Google Shape;2743;p10">
                <a:extLst>
                  <a:ext uri="{FF2B5EF4-FFF2-40B4-BE49-F238E27FC236}">
                    <a16:creationId xmlns:a16="http://schemas.microsoft.com/office/drawing/2014/main" id="{2EFE6BAF-1310-3BBA-7A83-DBF0C9A3D11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12" name="Google Shape;2744;p10">
                <a:extLst>
                  <a:ext uri="{FF2B5EF4-FFF2-40B4-BE49-F238E27FC236}">
                    <a16:creationId xmlns:a16="http://schemas.microsoft.com/office/drawing/2014/main" id="{7E141FE3-F217-D1C2-8984-E0D6DD06588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" name="Google Shape;2745;p10">
              <a:extLst>
                <a:ext uri="{FF2B5EF4-FFF2-40B4-BE49-F238E27FC236}">
                  <a16:creationId xmlns:a16="http://schemas.microsoft.com/office/drawing/2014/main" id="{86D48850-2100-B583-B561-D861D696CAB8}"/>
                </a:ext>
              </a:extLst>
            </p:cNvPr>
            <p:cNvGrpSpPr/>
            <p:nvPr/>
          </p:nvGrpSpPr>
          <p:grpSpPr>
            <a:xfrm>
              <a:off x="4617124" y="0"/>
              <a:ext cx="309624" cy="295897"/>
              <a:chOff x="0" y="0"/>
              <a:chExt cx="425253" cy="406400"/>
            </a:xfrm>
          </p:grpSpPr>
          <p:sp>
            <p:nvSpPr>
              <p:cNvPr id="1209" name="Google Shape;2746;p10">
                <a:extLst>
                  <a:ext uri="{FF2B5EF4-FFF2-40B4-BE49-F238E27FC236}">
                    <a16:creationId xmlns:a16="http://schemas.microsoft.com/office/drawing/2014/main" id="{27EC5603-98DD-D328-ED0F-9AF866CE388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10" name="Google Shape;2747;p10">
                <a:extLst>
                  <a:ext uri="{FF2B5EF4-FFF2-40B4-BE49-F238E27FC236}">
                    <a16:creationId xmlns:a16="http://schemas.microsoft.com/office/drawing/2014/main" id="{9F536D98-9786-5601-8CF3-4A1335913BD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" name="Google Shape;2748;p10">
              <a:extLst>
                <a:ext uri="{FF2B5EF4-FFF2-40B4-BE49-F238E27FC236}">
                  <a16:creationId xmlns:a16="http://schemas.microsoft.com/office/drawing/2014/main" id="{1BFD73E3-0411-87F9-F306-3AE04544EA17}"/>
                </a:ext>
              </a:extLst>
            </p:cNvPr>
            <p:cNvGrpSpPr/>
            <p:nvPr/>
          </p:nvGrpSpPr>
          <p:grpSpPr>
            <a:xfrm>
              <a:off x="4753279" y="0"/>
              <a:ext cx="309624" cy="295897"/>
              <a:chOff x="0" y="0"/>
              <a:chExt cx="425253" cy="406400"/>
            </a:xfrm>
          </p:grpSpPr>
          <p:sp>
            <p:nvSpPr>
              <p:cNvPr id="1207" name="Google Shape;2749;p10">
                <a:extLst>
                  <a:ext uri="{FF2B5EF4-FFF2-40B4-BE49-F238E27FC236}">
                    <a16:creationId xmlns:a16="http://schemas.microsoft.com/office/drawing/2014/main" id="{34608B20-3730-3F2A-C44C-24852582933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08" name="Google Shape;2750;p10">
                <a:extLst>
                  <a:ext uri="{FF2B5EF4-FFF2-40B4-BE49-F238E27FC236}">
                    <a16:creationId xmlns:a16="http://schemas.microsoft.com/office/drawing/2014/main" id="{CB3A854B-7200-7FB1-AE32-C56F7601682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" name="Google Shape;2751;p10">
              <a:extLst>
                <a:ext uri="{FF2B5EF4-FFF2-40B4-BE49-F238E27FC236}">
                  <a16:creationId xmlns:a16="http://schemas.microsoft.com/office/drawing/2014/main" id="{0968F91A-5918-4905-E489-5FCF6EB390F5}"/>
                </a:ext>
              </a:extLst>
            </p:cNvPr>
            <p:cNvGrpSpPr/>
            <p:nvPr/>
          </p:nvGrpSpPr>
          <p:grpSpPr>
            <a:xfrm>
              <a:off x="4908089" y="0"/>
              <a:ext cx="309624" cy="295897"/>
              <a:chOff x="0" y="0"/>
              <a:chExt cx="425253" cy="406400"/>
            </a:xfrm>
          </p:grpSpPr>
          <p:sp>
            <p:nvSpPr>
              <p:cNvPr id="1205" name="Google Shape;2752;p10">
                <a:extLst>
                  <a:ext uri="{FF2B5EF4-FFF2-40B4-BE49-F238E27FC236}">
                    <a16:creationId xmlns:a16="http://schemas.microsoft.com/office/drawing/2014/main" id="{69E9BCA9-A875-640B-D2DB-2B6244B4985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06" name="Google Shape;2753;p10">
                <a:extLst>
                  <a:ext uri="{FF2B5EF4-FFF2-40B4-BE49-F238E27FC236}">
                    <a16:creationId xmlns:a16="http://schemas.microsoft.com/office/drawing/2014/main" id="{1CE7CEBE-5D86-25F2-9C87-5C933E7B06F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Google Shape;2754;p10">
              <a:extLst>
                <a:ext uri="{FF2B5EF4-FFF2-40B4-BE49-F238E27FC236}">
                  <a16:creationId xmlns:a16="http://schemas.microsoft.com/office/drawing/2014/main" id="{8C7C7052-5F11-090F-2E6F-2B384D803873}"/>
                </a:ext>
              </a:extLst>
            </p:cNvPr>
            <p:cNvGrpSpPr/>
            <p:nvPr/>
          </p:nvGrpSpPr>
          <p:grpSpPr>
            <a:xfrm>
              <a:off x="5044245" y="0"/>
              <a:ext cx="309624" cy="295897"/>
              <a:chOff x="0" y="0"/>
              <a:chExt cx="425253" cy="406400"/>
            </a:xfrm>
          </p:grpSpPr>
          <p:sp>
            <p:nvSpPr>
              <p:cNvPr id="1203" name="Google Shape;2755;p10">
                <a:extLst>
                  <a:ext uri="{FF2B5EF4-FFF2-40B4-BE49-F238E27FC236}">
                    <a16:creationId xmlns:a16="http://schemas.microsoft.com/office/drawing/2014/main" id="{6379C6DF-956E-F192-F741-44DB56D5932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04" name="Google Shape;2756;p10">
                <a:extLst>
                  <a:ext uri="{FF2B5EF4-FFF2-40B4-BE49-F238E27FC236}">
                    <a16:creationId xmlns:a16="http://schemas.microsoft.com/office/drawing/2014/main" id="{A87166F1-21E4-49F4-B278-760B952C969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" name="Google Shape;2757;p10">
              <a:extLst>
                <a:ext uri="{FF2B5EF4-FFF2-40B4-BE49-F238E27FC236}">
                  <a16:creationId xmlns:a16="http://schemas.microsoft.com/office/drawing/2014/main" id="{CF6CB696-816A-C4BB-1FAE-7FEFE8B5CE2A}"/>
                </a:ext>
              </a:extLst>
            </p:cNvPr>
            <p:cNvGrpSpPr/>
            <p:nvPr/>
          </p:nvGrpSpPr>
          <p:grpSpPr>
            <a:xfrm>
              <a:off x="5194123" y="0"/>
              <a:ext cx="309624" cy="295897"/>
              <a:chOff x="0" y="0"/>
              <a:chExt cx="425253" cy="406400"/>
            </a:xfrm>
          </p:grpSpPr>
          <p:sp>
            <p:nvSpPr>
              <p:cNvPr id="1201" name="Google Shape;2758;p10">
                <a:extLst>
                  <a:ext uri="{FF2B5EF4-FFF2-40B4-BE49-F238E27FC236}">
                    <a16:creationId xmlns:a16="http://schemas.microsoft.com/office/drawing/2014/main" id="{7D58C0BA-2366-0A86-D4E4-D2039512D93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02" name="Google Shape;2759;p10">
                <a:extLst>
                  <a:ext uri="{FF2B5EF4-FFF2-40B4-BE49-F238E27FC236}">
                    <a16:creationId xmlns:a16="http://schemas.microsoft.com/office/drawing/2014/main" id="{B4041C8F-A4F4-A747-C093-A0BA33733F9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" name="Google Shape;2760;p10">
              <a:extLst>
                <a:ext uri="{FF2B5EF4-FFF2-40B4-BE49-F238E27FC236}">
                  <a16:creationId xmlns:a16="http://schemas.microsoft.com/office/drawing/2014/main" id="{84824BAC-8BBC-CA32-B0AA-B23A4312885D}"/>
                </a:ext>
              </a:extLst>
            </p:cNvPr>
            <p:cNvGrpSpPr/>
            <p:nvPr/>
          </p:nvGrpSpPr>
          <p:grpSpPr>
            <a:xfrm>
              <a:off x="5330278" y="0"/>
              <a:ext cx="309624" cy="295897"/>
              <a:chOff x="0" y="0"/>
              <a:chExt cx="425253" cy="406400"/>
            </a:xfrm>
          </p:grpSpPr>
          <p:sp>
            <p:nvSpPr>
              <p:cNvPr id="1199" name="Google Shape;2761;p10">
                <a:extLst>
                  <a:ext uri="{FF2B5EF4-FFF2-40B4-BE49-F238E27FC236}">
                    <a16:creationId xmlns:a16="http://schemas.microsoft.com/office/drawing/2014/main" id="{4869EA94-53FE-37E4-022C-D964BA6F37B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200" name="Google Shape;2762;p10">
                <a:extLst>
                  <a:ext uri="{FF2B5EF4-FFF2-40B4-BE49-F238E27FC236}">
                    <a16:creationId xmlns:a16="http://schemas.microsoft.com/office/drawing/2014/main" id="{27738CD6-E474-9BE7-8982-61F6A31C420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4" name="Google Shape;2763;p10">
              <a:extLst>
                <a:ext uri="{FF2B5EF4-FFF2-40B4-BE49-F238E27FC236}">
                  <a16:creationId xmlns:a16="http://schemas.microsoft.com/office/drawing/2014/main" id="{4BAA6A62-3A2F-ACFE-023C-8A06E0CBDA40}"/>
                </a:ext>
              </a:extLst>
            </p:cNvPr>
            <p:cNvGrpSpPr/>
            <p:nvPr/>
          </p:nvGrpSpPr>
          <p:grpSpPr>
            <a:xfrm>
              <a:off x="5485088" y="0"/>
              <a:ext cx="309624" cy="295897"/>
              <a:chOff x="0" y="0"/>
              <a:chExt cx="425253" cy="406400"/>
            </a:xfrm>
          </p:grpSpPr>
          <p:sp>
            <p:nvSpPr>
              <p:cNvPr id="1197" name="Google Shape;2764;p10">
                <a:extLst>
                  <a:ext uri="{FF2B5EF4-FFF2-40B4-BE49-F238E27FC236}">
                    <a16:creationId xmlns:a16="http://schemas.microsoft.com/office/drawing/2014/main" id="{F6DDDD0B-E45A-31C8-70E9-FD5D02660D8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98" name="Google Shape;2765;p10">
                <a:extLst>
                  <a:ext uri="{FF2B5EF4-FFF2-40B4-BE49-F238E27FC236}">
                    <a16:creationId xmlns:a16="http://schemas.microsoft.com/office/drawing/2014/main" id="{FC798DDB-8368-A626-C960-8F1F2FD8542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5" name="Google Shape;2766;p10">
              <a:extLst>
                <a:ext uri="{FF2B5EF4-FFF2-40B4-BE49-F238E27FC236}">
                  <a16:creationId xmlns:a16="http://schemas.microsoft.com/office/drawing/2014/main" id="{7D6ADF14-8376-54DC-6F6B-E54A4D934544}"/>
                </a:ext>
              </a:extLst>
            </p:cNvPr>
            <p:cNvGrpSpPr/>
            <p:nvPr/>
          </p:nvGrpSpPr>
          <p:grpSpPr>
            <a:xfrm>
              <a:off x="5621243" y="0"/>
              <a:ext cx="309624" cy="295897"/>
              <a:chOff x="0" y="0"/>
              <a:chExt cx="425253" cy="406400"/>
            </a:xfrm>
          </p:grpSpPr>
          <p:sp>
            <p:nvSpPr>
              <p:cNvPr id="1195" name="Google Shape;2767;p10">
                <a:extLst>
                  <a:ext uri="{FF2B5EF4-FFF2-40B4-BE49-F238E27FC236}">
                    <a16:creationId xmlns:a16="http://schemas.microsoft.com/office/drawing/2014/main" id="{1B118C1E-8406-140D-0833-D95A2FC4A82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96" name="Google Shape;2768;p10">
                <a:extLst>
                  <a:ext uri="{FF2B5EF4-FFF2-40B4-BE49-F238E27FC236}">
                    <a16:creationId xmlns:a16="http://schemas.microsoft.com/office/drawing/2014/main" id="{71BED7D0-AE8D-1847-E9D3-BDF8A08E4AA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6" name="Google Shape;2769;p10">
              <a:extLst>
                <a:ext uri="{FF2B5EF4-FFF2-40B4-BE49-F238E27FC236}">
                  <a16:creationId xmlns:a16="http://schemas.microsoft.com/office/drawing/2014/main" id="{50DDC4E9-4536-F993-3EC4-75D0119EB1FC}"/>
                </a:ext>
              </a:extLst>
            </p:cNvPr>
            <p:cNvGrpSpPr/>
            <p:nvPr/>
          </p:nvGrpSpPr>
          <p:grpSpPr>
            <a:xfrm>
              <a:off x="5770065" y="0"/>
              <a:ext cx="309624" cy="295897"/>
              <a:chOff x="0" y="0"/>
              <a:chExt cx="425253" cy="406400"/>
            </a:xfrm>
          </p:grpSpPr>
          <p:sp>
            <p:nvSpPr>
              <p:cNvPr id="1193" name="Google Shape;2770;p10">
                <a:extLst>
                  <a:ext uri="{FF2B5EF4-FFF2-40B4-BE49-F238E27FC236}">
                    <a16:creationId xmlns:a16="http://schemas.microsoft.com/office/drawing/2014/main" id="{46884D2C-01E7-FE30-931F-D856530E0E2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94" name="Google Shape;2771;p10">
                <a:extLst>
                  <a:ext uri="{FF2B5EF4-FFF2-40B4-BE49-F238E27FC236}">
                    <a16:creationId xmlns:a16="http://schemas.microsoft.com/office/drawing/2014/main" id="{E6F3BF4B-1661-2EFA-7032-B37BF736CA6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7" name="Google Shape;2772;p10">
              <a:extLst>
                <a:ext uri="{FF2B5EF4-FFF2-40B4-BE49-F238E27FC236}">
                  <a16:creationId xmlns:a16="http://schemas.microsoft.com/office/drawing/2014/main" id="{81C9D143-6AA5-19DD-E11A-AF1E3F6BF3FB}"/>
                </a:ext>
              </a:extLst>
            </p:cNvPr>
            <p:cNvGrpSpPr/>
            <p:nvPr/>
          </p:nvGrpSpPr>
          <p:grpSpPr>
            <a:xfrm>
              <a:off x="5906220" y="0"/>
              <a:ext cx="309624" cy="295897"/>
              <a:chOff x="0" y="0"/>
              <a:chExt cx="425253" cy="406400"/>
            </a:xfrm>
          </p:grpSpPr>
          <p:sp>
            <p:nvSpPr>
              <p:cNvPr id="1191" name="Google Shape;2773;p10">
                <a:extLst>
                  <a:ext uri="{FF2B5EF4-FFF2-40B4-BE49-F238E27FC236}">
                    <a16:creationId xmlns:a16="http://schemas.microsoft.com/office/drawing/2014/main" id="{03BD14DE-7C57-F4B3-5A87-D257D97D361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92" name="Google Shape;2774;p10">
                <a:extLst>
                  <a:ext uri="{FF2B5EF4-FFF2-40B4-BE49-F238E27FC236}">
                    <a16:creationId xmlns:a16="http://schemas.microsoft.com/office/drawing/2014/main" id="{2DE470E3-9735-5580-D82D-E6490B1B169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9" name="Google Shape;2775;p10">
              <a:extLst>
                <a:ext uri="{FF2B5EF4-FFF2-40B4-BE49-F238E27FC236}">
                  <a16:creationId xmlns:a16="http://schemas.microsoft.com/office/drawing/2014/main" id="{D90E6A39-CEF9-27C6-4AF9-EDB83EF546D2}"/>
                </a:ext>
              </a:extLst>
            </p:cNvPr>
            <p:cNvGrpSpPr/>
            <p:nvPr/>
          </p:nvGrpSpPr>
          <p:grpSpPr>
            <a:xfrm>
              <a:off x="6061030" y="0"/>
              <a:ext cx="309624" cy="295897"/>
              <a:chOff x="0" y="0"/>
              <a:chExt cx="425253" cy="406400"/>
            </a:xfrm>
          </p:grpSpPr>
          <p:sp>
            <p:nvSpPr>
              <p:cNvPr id="1189" name="Google Shape;2776;p10">
                <a:extLst>
                  <a:ext uri="{FF2B5EF4-FFF2-40B4-BE49-F238E27FC236}">
                    <a16:creationId xmlns:a16="http://schemas.microsoft.com/office/drawing/2014/main" id="{07FB9CE4-42B2-F635-7229-26105FB334C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90" name="Google Shape;2777;p10">
                <a:extLst>
                  <a:ext uri="{FF2B5EF4-FFF2-40B4-BE49-F238E27FC236}">
                    <a16:creationId xmlns:a16="http://schemas.microsoft.com/office/drawing/2014/main" id="{A2BD4414-6FEE-8054-945B-A991BB2D7F3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0" name="Google Shape;2778;p10">
              <a:extLst>
                <a:ext uri="{FF2B5EF4-FFF2-40B4-BE49-F238E27FC236}">
                  <a16:creationId xmlns:a16="http://schemas.microsoft.com/office/drawing/2014/main" id="{9D835ACC-4496-66F4-F6CC-002FC25AA20E}"/>
                </a:ext>
              </a:extLst>
            </p:cNvPr>
            <p:cNvGrpSpPr/>
            <p:nvPr/>
          </p:nvGrpSpPr>
          <p:grpSpPr>
            <a:xfrm>
              <a:off x="6197186" y="0"/>
              <a:ext cx="309624" cy="295897"/>
              <a:chOff x="0" y="0"/>
              <a:chExt cx="425253" cy="406400"/>
            </a:xfrm>
          </p:grpSpPr>
          <p:sp>
            <p:nvSpPr>
              <p:cNvPr id="1187" name="Google Shape;2779;p10">
                <a:extLst>
                  <a:ext uri="{FF2B5EF4-FFF2-40B4-BE49-F238E27FC236}">
                    <a16:creationId xmlns:a16="http://schemas.microsoft.com/office/drawing/2014/main" id="{DC5C0D3B-36E9-3DC3-4DD2-348C237B81E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88" name="Google Shape;2780;p10">
                <a:extLst>
                  <a:ext uri="{FF2B5EF4-FFF2-40B4-BE49-F238E27FC236}">
                    <a16:creationId xmlns:a16="http://schemas.microsoft.com/office/drawing/2014/main" id="{A4BE1DD5-1786-4B82-C3B7-6D8FCCB94E8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1" name="Google Shape;2781;p10">
              <a:extLst>
                <a:ext uri="{FF2B5EF4-FFF2-40B4-BE49-F238E27FC236}">
                  <a16:creationId xmlns:a16="http://schemas.microsoft.com/office/drawing/2014/main" id="{06187E63-9916-0934-1D04-1AB94A24DDB8}"/>
                </a:ext>
              </a:extLst>
            </p:cNvPr>
            <p:cNvGrpSpPr/>
            <p:nvPr/>
          </p:nvGrpSpPr>
          <p:grpSpPr>
            <a:xfrm>
              <a:off x="6347064" y="0"/>
              <a:ext cx="309624" cy="295897"/>
              <a:chOff x="0" y="0"/>
              <a:chExt cx="425253" cy="406400"/>
            </a:xfrm>
          </p:grpSpPr>
          <p:sp>
            <p:nvSpPr>
              <p:cNvPr id="1185" name="Google Shape;2782;p10">
                <a:extLst>
                  <a:ext uri="{FF2B5EF4-FFF2-40B4-BE49-F238E27FC236}">
                    <a16:creationId xmlns:a16="http://schemas.microsoft.com/office/drawing/2014/main" id="{4E67BBB0-C1C0-5722-A569-D15998114FC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86" name="Google Shape;2783;p10">
                <a:extLst>
                  <a:ext uri="{FF2B5EF4-FFF2-40B4-BE49-F238E27FC236}">
                    <a16:creationId xmlns:a16="http://schemas.microsoft.com/office/drawing/2014/main" id="{451A5910-856D-CF57-ACD8-3774254DCB1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2" name="Google Shape;2784;p10">
              <a:extLst>
                <a:ext uri="{FF2B5EF4-FFF2-40B4-BE49-F238E27FC236}">
                  <a16:creationId xmlns:a16="http://schemas.microsoft.com/office/drawing/2014/main" id="{DA2B720D-B202-06E5-FA3B-41723804B0D2}"/>
                </a:ext>
              </a:extLst>
            </p:cNvPr>
            <p:cNvGrpSpPr/>
            <p:nvPr/>
          </p:nvGrpSpPr>
          <p:grpSpPr>
            <a:xfrm>
              <a:off x="6483219" y="0"/>
              <a:ext cx="309624" cy="295897"/>
              <a:chOff x="0" y="0"/>
              <a:chExt cx="425253" cy="406400"/>
            </a:xfrm>
          </p:grpSpPr>
          <p:sp>
            <p:nvSpPr>
              <p:cNvPr id="1183" name="Google Shape;2785;p10">
                <a:extLst>
                  <a:ext uri="{FF2B5EF4-FFF2-40B4-BE49-F238E27FC236}">
                    <a16:creationId xmlns:a16="http://schemas.microsoft.com/office/drawing/2014/main" id="{F123AE9D-579C-D191-1BE4-3E583CC711C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84" name="Google Shape;2786;p10">
                <a:extLst>
                  <a:ext uri="{FF2B5EF4-FFF2-40B4-BE49-F238E27FC236}">
                    <a16:creationId xmlns:a16="http://schemas.microsoft.com/office/drawing/2014/main" id="{348D1FC8-B1F4-9821-5C42-AAA4F42D46C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3" name="Google Shape;2787;p10">
              <a:extLst>
                <a:ext uri="{FF2B5EF4-FFF2-40B4-BE49-F238E27FC236}">
                  <a16:creationId xmlns:a16="http://schemas.microsoft.com/office/drawing/2014/main" id="{18CB29AD-3DD7-A721-32DF-9F336A633D9F}"/>
                </a:ext>
              </a:extLst>
            </p:cNvPr>
            <p:cNvGrpSpPr/>
            <p:nvPr/>
          </p:nvGrpSpPr>
          <p:grpSpPr>
            <a:xfrm>
              <a:off x="6638029" y="0"/>
              <a:ext cx="309624" cy="295897"/>
              <a:chOff x="0" y="0"/>
              <a:chExt cx="425253" cy="406400"/>
            </a:xfrm>
          </p:grpSpPr>
          <p:sp>
            <p:nvSpPr>
              <p:cNvPr id="1181" name="Google Shape;2788;p10">
                <a:extLst>
                  <a:ext uri="{FF2B5EF4-FFF2-40B4-BE49-F238E27FC236}">
                    <a16:creationId xmlns:a16="http://schemas.microsoft.com/office/drawing/2014/main" id="{F4EFB2ED-4288-FC53-75D0-99A215E31CC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82" name="Google Shape;2789;p10">
                <a:extLst>
                  <a:ext uri="{FF2B5EF4-FFF2-40B4-BE49-F238E27FC236}">
                    <a16:creationId xmlns:a16="http://schemas.microsoft.com/office/drawing/2014/main" id="{81205DAF-F1F9-1485-8B9F-E8A15480EA3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4" name="Google Shape;2790;p10">
              <a:extLst>
                <a:ext uri="{FF2B5EF4-FFF2-40B4-BE49-F238E27FC236}">
                  <a16:creationId xmlns:a16="http://schemas.microsoft.com/office/drawing/2014/main" id="{D91427E3-DF13-14BF-0109-6ABACD18840F}"/>
                </a:ext>
              </a:extLst>
            </p:cNvPr>
            <p:cNvGrpSpPr/>
            <p:nvPr/>
          </p:nvGrpSpPr>
          <p:grpSpPr>
            <a:xfrm>
              <a:off x="6774184" y="0"/>
              <a:ext cx="309624" cy="295897"/>
              <a:chOff x="0" y="0"/>
              <a:chExt cx="425253" cy="406400"/>
            </a:xfrm>
          </p:grpSpPr>
          <p:sp>
            <p:nvSpPr>
              <p:cNvPr id="1179" name="Google Shape;2791;p10">
                <a:extLst>
                  <a:ext uri="{FF2B5EF4-FFF2-40B4-BE49-F238E27FC236}">
                    <a16:creationId xmlns:a16="http://schemas.microsoft.com/office/drawing/2014/main" id="{D5B9C43B-D5E8-E985-968A-7AF6BEFC701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80" name="Google Shape;2792;p10">
                <a:extLst>
                  <a:ext uri="{FF2B5EF4-FFF2-40B4-BE49-F238E27FC236}">
                    <a16:creationId xmlns:a16="http://schemas.microsoft.com/office/drawing/2014/main" id="{79D8938C-555B-C08B-CA53-9DE4943433A4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5" name="Google Shape;2793;p10">
              <a:extLst>
                <a:ext uri="{FF2B5EF4-FFF2-40B4-BE49-F238E27FC236}">
                  <a16:creationId xmlns:a16="http://schemas.microsoft.com/office/drawing/2014/main" id="{F31D87A3-CEDD-1827-EE22-E84E6F7EB6DD}"/>
                </a:ext>
              </a:extLst>
            </p:cNvPr>
            <p:cNvGrpSpPr/>
            <p:nvPr/>
          </p:nvGrpSpPr>
          <p:grpSpPr>
            <a:xfrm>
              <a:off x="6925119" y="0"/>
              <a:ext cx="309624" cy="295897"/>
              <a:chOff x="0" y="0"/>
              <a:chExt cx="425253" cy="406400"/>
            </a:xfrm>
          </p:grpSpPr>
          <p:sp>
            <p:nvSpPr>
              <p:cNvPr id="1177" name="Google Shape;2794;p10">
                <a:extLst>
                  <a:ext uri="{FF2B5EF4-FFF2-40B4-BE49-F238E27FC236}">
                    <a16:creationId xmlns:a16="http://schemas.microsoft.com/office/drawing/2014/main" id="{9F408B84-BC3F-3312-7E94-D5579F15B43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78" name="Google Shape;2795;p10">
                <a:extLst>
                  <a:ext uri="{FF2B5EF4-FFF2-40B4-BE49-F238E27FC236}">
                    <a16:creationId xmlns:a16="http://schemas.microsoft.com/office/drawing/2014/main" id="{E6C9EB30-FE20-C651-7387-A5213921232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6" name="Google Shape;2796;p10">
              <a:extLst>
                <a:ext uri="{FF2B5EF4-FFF2-40B4-BE49-F238E27FC236}">
                  <a16:creationId xmlns:a16="http://schemas.microsoft.com/office/drawing/2014/main" id="{59188AC5-809B-B161-3738-7AAB0C2B7FF2}"/>
                </a:ext>
              </a:extLst>
            </p:cNvPr>
            <p:cNvGrpSpPr/>
            <p:nvPr/>
          </p:nvGrpSpPr>
          <p:grpSpPr>
            <a:xfrm>
              <a:off x="7061275" y="0"/>
              <a:ext cx="309624" cy="295897"/>
              <a:chOff x="0" y="0"/>
              <a:chExt cx="425253" cy="406400"/>
            </a:xfrm>
          </p:grpSpPr>
          <p:sp>
            <p:nvSpPr>
              <p:cNvPr id="1175" name="Google Shape;2797;p10">
                <a:extLst>
                  <a:ext uri="{FF2B5EF4-FFF2-40B4-BE49-F238E27FC236}">
                    <a16:creationId xmlns:a16="http://schemas.microsoft.com/office/drawing/2014/main" id="{725C6BF7-E5C2-3518-B3E1-9BE06911AD8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76" name="Google Shape;2798;p10">
                <a:extLst>
                  <a:ext uri="{FF2B5EF4-FFF2-40B4-BE49-F238E27FC236}">
                    <a16:creationId xmlns:a16="http://schemas.microsoft.com/office/drawing/2014/main" id="{70914A3D-59B6-F575-2938-B35403DD48D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7" name="Google Shape;2799;p10">
              <a:extLst>
                <a:ext uri="{FF2B5EF4-FFF2-40B4-BE49-F238E27FC236}">
                  <a16:creationId xmlns:a16="http://schemas.microsoft.com/office/drawing/2014/main" id="{A38286F2-86B4-A2F7-2F8B-0FC1A6EAD814}"/>
                </a:ext>
              </a:extLst>
            </p:cNvPr>
            <p:cNvGrpSpPr/>
            <p:nvPr/>
          </p:nvGrpSpPr>
          <p:grpSpPr>
            <a:xfrm>
              <a:off x="7216085" y="0"/>
              <a:ext cx="309624" cy="295897"/>
              <a:chOff x="0" y="0"/>
              <a:chExt cx="425253" cy="406400"/>
            </a:xfrm>
          </p:grpSpPr>
          <p:sp>
            <p:nvSpPr>
              <p:cNvPr id="1173" name="Google Shape;2800;p10">
                <a:extLst>
                  <a:ext uri="{FF2B5EF4-FFF2-40B4-BE49-F238E27FC236}">
                    <a16:creationId xmlns:a16="http://schemas.microsoft.com/office/drawing/2014/main" id="{D5D47C04-09BB-364A-7318-A000FA34EBF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74" name="Google Shape;2801;p10">
                <a:extLst>
                  <a:ext uri="{FF2B5EF4-FFF2-40B4-BE49-F238E27FC236}">
                    <a16:creationId xmlns:a16="http://schemas.microsoft.com/office/drawing/2014/main" id="{E66561B1-88F9-D200-D7EC-68ABE250D92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8" name="Google Shape;2802;p10">
              <a:extLst>
                <a:ext uri="{FF2B5EF4-FFF2-40B4-BE49-F238E27FC236}">
                  <a16:creationId xmlns:a16="http://schemas.microsoft.com/office/drawing/2014/main" id="{16CCFABC-5E69-4483-264F-AFFB81C89EEE}"/>
                </a:ext>
              </a:extLst>
            </p:cNvPr>
            <p:cNvGrpSpPr/>
            <p:nvPr/>
          </p:nvGrpSpPr>
          <p:grpSpPr>
            <a:xfrm>
              <a:off x="7352240" y="0"/>
              <a:ext cx="309624" cy="295897"/>
              <a:chOff x="0" y="0"/>
              <a:chExt cx="425253" cy="406400"/>
            </a:xfrm>
          </p:grpSpPr>
          <p:sp>
            <p:nvSpPr>
              <p:cNvPr id="1171" name="Google Shape;2803;p10">
                <a:extLst>
                  <a:ext uri="{FF2B5EF4-FFF2-40B4-BE49-F238E27FC236}">
                    <a16:creationId xmlns:a16="http://schemas.microsoft.com/office/drawing/2014/main" id="{89ABE297-2F7F-9C32-5774-F191384C796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72" name="Google Shape;2804;p10">
                <a:extLst>
                  <a:ext uri="{FF2B5EF4-FFF2-40B4-BE49-F238E27FC236}">
                    <a16:creationId xmlns:a16="http://schemas.microsoft.com/office/drawing/2014/main" id="{1408CB71-790B-00BD-3A8B-6485F049434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9" name="Google Shape;2805;p10">
              <a:extLst>
                <a:ext uri="{FF2B5EF4-FFF2-40B4-BE49-F238E27FC236}">
                  <a16:creationId xmlns:a16="http://schemas.microsoft.com/office/drawing/2014/main" id="{188B209A-E44A-0556-16D0-F105A0DC43B6}"/>
                </a:ext>
              </a:extLst>
            </p:cNvPr>
            <p:cNvGrpSpPr/>
            <p:nvPr/>
          </p:nvGrpSpPr>
          <p:grpSpPr>
            <a:xfrm>
              <a:off x="7502118" y="0"/>
              <a:ext cx="309624" cy="295897"/>
              <a:chOff x="0" y="0"/>
              <a:chExt cx="425253" cy="406400"/>
            </a:xfrm>
          </p:grpSpPr>
          <p:sp>
            <p:nvSpPr>
              <p:cNvPr id="1169" name="Google Shape;2806;p10">
                <a:extLst>
                  <a:ext uri="{FF2B5EF4-FFF2-40B4-BE49-F238E27FC236}">
                    <a16:creationId xmlns:a16="http://schemas.microsoft.com/office/drawing/2014/main" id="{FA0E879E-CED9-9B02-D0C5-C1708E107B7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70" name="Google Shape;2807;p10">
                <a:extLst>
                  <a:ext uri="{FF2B5EF4-FFF2-40B4-BE49-F238E27FC236}">
                    <a16:creationId xmlns:a16="http://schemas.microsoft.com/office/drawing/2014/main" id="{DCD57676-3D11-3569-F1AB-373DACA8C15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0" name="Google Shape;2808;p10">
              <a:extLst>
                <a:ext uri="{FF2B5EF4-FFF2-40B4-BE49-F238E27FC236}">
                  <a16:creationId xmlns:a16="http://schemas.microsoft.com/office/drawing/2014/main" id="{2E68CA4E-9E87-F47E-F937-F60AEEB56198}"/>
                </a:ext>
              </a:extLst>
            </p:cNvPr>
            <p:cNvGrpSpPr/>
            <p:nvPr/>
          </p:nvGrpSpPr>
          <p:grpSpPr>
            <a:xfrm>
              <a:off x="7638274" y="0"/>
              <a:ext cx="309624" cy="295897"/>
              <a:chOff x="0" y="0"/>
              <a:chExt cx="425253" cy="406400"/>
            </a:xfrm>
          </p:grpSpPr>
          <p:sp>
            <p:nvSpPr>
              <p:cNvPr id="1167" name="Google Shape;2809;p10">
                <a:extLst>
                  <a:ext uri="{FF2B5EF4-FFF2-40B4-BE49-F238E27FC236}">
                    <a16:creationId xmlns:a16="http://schemas.microsoft.com/office/drawing/2014/main" id="{C808228C-7A7A-EF7A-5383-E035D300DF0C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68" name="Google Shape;2810;p10">
                <a:extLst>
                  <a:ext uri="{FF2B5EF4-FFF2-40B4-BE49-F238E27FC236}">
                    <a16:creationId xmlns:a16="http://schemas.microsoft.com/office/drawing/2014/main" id="{5B802FE8-35C0-9675-9F6C-4CE32FBB139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1" name="Google Shape;2811;p10">
              <a:extLst>
                <a:ext uri="{FF2B5EF4-FFF2-40B4-BE49-F238E27FC236}">
                  <a16:creationId xmlns:a16="http://schemas.microsoft.com/office/drawing/2014/main" id="{537B14DD-DFA1-BA18-E270-643E3260C881}"/>
                </a:ext>
              </a:extLst>
            </p:cNvPr>
            <p:cNvGrpSpPr/>
            <p:nvPr/>
          </p:nvGrpSpPr>
          <p:grpSpPr>
            <a:xfrm>
              <a:off x="7793084" y="0"/>
              <a:ext cx="309624" cy="295897"/>
              <a:chOff x="0" y="0"/>
              <a:chExt cx="425253" cy="406400"/>
            </a:xfrm>
          </p:grpSpPr>
          <p:sp>
            <p:nvSpPr>
              <p:cNvPr id="1165" name="Google Shape;2812;p10">
                <a:extLst>
                  <a:ext uri="{FF2B5EF4-FFF2-40B4-BE49-F238E27FC236}">
                    <a16:creationId xmlns:a16="http://schemas.microsoft.com/office/drawing/2014/main" id="{280ACA7B-1154-58DF-EF9E-84CD95BA9A5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66" name="Google Shape;2813;p10">
                <a:extLst>
                  <a:ext uri="{FF2B5EF4-FFF2-40B4-BE49-F238E27FC236}">
                    <a16:creationId xmlns:a16="http://schemas.microsoft.com/office/drawing/2014/main" id="{B5567A9B-8D10-1DDC-7118-4FA051D2F80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2" name="Google Shape;2814;p10">
              <a:extLst>
                <a:ext uri="{FF2B5EF4-FFF2-40B4-BE49-F238E27FC236}">
                  <a16:creationId xmlns:a16="http://schemas.microsoft.com/office/drawing/2014/main" id="{B5A7F74A-ECB9-42EE-7387-79F200061202}"/>
                </a:ext>
              </a:extLst>
            </p:cNvPr>
            <p:cNvGrpSpPr/>
            <p:nvPr/>
          </p:nvGrpSpPr>
          <p:grpSpPr>
            <a:xfrm>
              <a:off x="7929239" y="0"/>
              <a:ext cx="309624" cy="295897"/>
              <a:chOff x="0" y="0"/>
              <a:chExt cx="425253" cy="406400"/>
            </a:xfrm>
          </p:grpSpPr>
          <p:sp>
            <p:nvSpPr>
              <p:cNvPr id="1163" name="Google Shape;2815;p10">
                <a:extLst>
                  <a:ext uri="{FF2B5EF4-FFF2-40B4-BE49-F238E27FC236}">
                    <a16:creationId xmlns:a16="http://schemas.microsoft.com/office/drawing/2014/main" id="{0B19EA71-A4E0-8355-17EC-2160F78C2DB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64" name="Google Shape;2816;p10">
                <a:extLst>
                  <a:ext uri="{FF2B5EF4-FFF2-40B4-BE49-F238E27FC236}">
                    <a16:creationId xmlns:a16="http://schemas.microsoft.com/office/drawing/2014/main" id="{96DA144C-B919-371E-28DD-A7C73FCCFAB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3" name="Google Shape;2817;p10">
              <a:extLst>
                <a:ext uri="{FF2B5EF4-FFF2-40B4-BE49-F238E27FC236}">
                  <a16:creationId xmlns:a16="http://schemas.microsoft.com/office/drawing/2014/main" id="{02368871-3799-0A86-B2EA-8D1371EA9CB4}"/>
                </a:ext>
              </a:extLst>
            </p:cNvPr>
            <p:cNvGrpSpPr/>
            <p:nvPr/>
          </p:nvGrpSpPr>
          <p:grpSpPr>
            <a:xfrm>
              <a:off x="8078060" y="0"/>
              <a:ext cx="309624" cy="295897"/>
              <a:chOff x="0" y="0"/>
              <a:chExt cx="425253" cy="406400"/>
            </a:xfrm>
          </p:grpSpPr>
          <p:sp>
            <p:nvSpPr>
              <p:cNvPr id="1161" name="Google Shape;2818;p10">
                <a:extLst>
                  <a:ext uri="{FF2B5EF4-FFF2-40B4-BE49-F238E27FC236}">
                    <a16:creationId xmlns:a16="http://schemas.microsoft.com/office/drawing/2014/main" id="{C3975B0B-D65C-70D6-393C-F1BDF43969C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62" name="Google Shape;2819;p10">
                <a:extLst>
                  <a:ext uri="{FF2B5EF4-FFF2-40B4-BE49-F238E27FC236}">
                    <a16:creationId xmlns:a16="http://schemas.microsoft.com/office/drawing/2014/main" id="{67F84A2D-975D-84A5-85D8-F483350A075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4" name="Google Shape;2820;p10">
              <a:extLst>
                <a:ext uri="{FF2B5EF4-FFF2-40B4-BE49-F238E27FC236}">
                  <a16:creationId xmlns:a16="http://schemas.microsoft.com/office/drawing/2014/main" id="{28317A67-7AFF-45A8-B794-645F4FC4B43F}"/>
                </a:ext>
              </a:extLst>
            </p:cNvPr>
            <p:cNvGrpSpPr/>
            <p:nvPr/>
          </p:nvGrpSpPr>
          <p:grpSpPr>
            <a:xfrm>
              <a:off x="8214216" y="0"/>
              <a:ext cx="309624" cy="295897"/>
              <a:chOff x="0" y="0"/>
              <a:chExt cx="425253" cy="406400"/>
            </a:xfrm>
          </p:grpSpPr>
          <p:sp>
            <p:nvSpPr>
              <p:cNvPr id="1159" name="Google Shape;2821;p10">
                <a:extLst>
                  <a:ext uri="{FF2B5EF4-FFF2-40B4-BE49-F238E27FC236}">
                    <a16:creationId xmlns:a16="http://schemas.microsoft.com/office/drawing/2014/main" id="{3BCD3B60-6D9A-DE6A-90E5-5185E5385C2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60" name="Google Shape;2822;p10">
                <a:extLst>
                  <a:ext uri="{FF2B5EF4-FFF2-40B4-BE49-F238E27FC236}">
                    <a16:creationId xmlns:a16="http://schemas.microsoft.com/office/drawing/2014/main" id="{F1F5EB3A-080E-DF7A-E8AC-5467BB51F0D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5" name="Google Shape;2823;p10">
              <a:extLst>
                <a:ext uri="{FF2B5EF4-FFF2-40B4-BE49-F238E27FC236}">
                  <a16:creationId xmlns:a16="http://schemas.microsoft.com/office/drawing/2014/main" id="{082FB44E-3AF9-A600-1CF2-484B7095A130}"/>
                </a:ext>
              </a:extLst>
            </p:cNvPr>
            <p:cNvGrpSpPr/>
            <p:nvPr/>
          </p:nvGrpSpPr>
          <p:grpSpPr>
            <a:xfrm>
              <a:off x="8369026" y="0"/>
              <a:ext cx="309624" cy="295897"/>
              <a:chOff x="0" y="0"/>
              <a:chExt cx="425253" cy="406400"/>
            </a:xfrm>
          </p:grpSpPr>
          <p:sp>
            <p:nvSpPr>
              <p:cNvPr id="1157" name="Google Shape;2824;p10">
                <a:extLst>
                  <a:ext uri="{FF2B5EF4-FFF2-40B4-BE49-F238E27FC236}">
                    <a16:creationId xmlns:a16="http://schemas.microsoft.com/office/drawing/2014/main" id="{F1EEF57B-846E-D063-AA3C-1F24B04E479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58" name="Google Shape;2825;p10">
                <a:extLst>
                  <a:ext uri="{FF2B5EF4-FFF2-40B4-BE49-F238E27FC236}">
                    <a16:creationId xmlns:a16="http://schemas.microsoft.com/office/drawing/2014/main" id="{150438B2-7883-83E6-ACC3-5E924653FC9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6" name="Google Shape;2826;p10">
              <a:extLst>
                <a:ext uri="{FF2B5EF4-FFF2-40B4-BE49-F238E27FC236}">
                  <a16:creationId xmlns:a16="http://schemas.microsoft.com/office/drawing/2014/main" id="{BA6AC397-2C13-C957-6AA2-4EC5A4707E8C}"/>
                </a:ext>
              </a:extLst>
            </p:cNvPr>
            <p:cNvGrpSpPr/>
            <p:nvPr/>
          </p:nvGrpSpPr>
          <p:grpSpPr>
            <a:xfrm>
              <a:off x="8505181" y="0"/>
              <a:ext cx="309624" cy="295897"/>
              <a:chOff x="0" y="0"/>
              <a:chExt cx="425253" cy="406400"/>
            </a:xfrm>
          </p:grpSpPr>
          <p:sp>
            <p:nvSpPr>
              <p:cNvPr id="1155" name="Google Shape;2827;p10">
                <a:extLst>
                  <a:ext uri="{FF2B5EF4-FFF2-40B4-BE49-F238E27FC236}">
                    <a16:creationId xmlns:a16="http://schemas.microsoft.com/office/drawing/2014/main" id="{A1302B8A-C0E9-236C-3D17-783FB414C20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56" name="Google Shape;2828;p10">
                <a:extLst>
                  <a:ext uri="{FF2B5EF4-FFF2-40B4-BE49-F238E27FC236}">
                    <a16:creationId xmlns:a16="http://schemas.microsoft.com/office/drawing/2014/main" id="{3A80C187-D8FE-B9DB-4235-6E6D5022451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7" name="Google Shape;2829;p10">
              <a:extLst>
                <a:ext uri="{FF2B5EF4-FFF2-40B4-BE49-F238E27FC236}">
                  <a16:creationId xmlns:a16="http://schemas.microsoft.com/office/drawing/2014/main" id="{3545EA96-BACE-9480-8BF9-40139953195A}"/>
                </a:ext>
              </a:extLst>
            </p:cNvPr>
            <p:cNvGrpSpPr/>
            <p:nvPr/>
          </p:nvGrpSpPr>
          <p:grpSpPr>
            <a:xfrm>
              <a:off x="8655059" y="0"/>
              <a:ext cx="309624" cy="295897"/>
              <a:chOff x="0" y="0"/>
              <a:chExt cx="425253" cy="406400"/>
            </a:xfrm>
          </p:grpSpPr>
          <p:sp>
            <p:nvSpPr>
              <p:cNvPr id="1153" name="Google Shape;2830;p10">
                <a:extLst>
                  <a:ext uri="{FF2B5EF4-FFF2-40B4-BE49-F238E27FC236}">
                    <a16:creationId xmlns:a16="http://schemas.microsoft.com/office/drawing/2014/main" id="{34A0462F-8D7E-6946-AC00-739DBB7DB29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54" name="Google Shape;2831;p10">
                <a:extLst>
                  <a:ext uri="{FF2B5EF4-FFF2-40B4-BE49-F238E27FC236}">
                    <a16:creationId xmlns:a16="http://schemas.microsoft.com/office/drawing/2014/main" id="{4928A55C-9684-8ECE-A527-0B654AE6F5E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8" name="Google Shape;2832;p10">
              <a:extLst>
                <a:ext uri="{FF2B5EF4-FFF2-40B4-BE49-F238E27FC236}">
                  <a16:creationId xmlns:a16="http://schemas.microsoft.com/office/drawing/2014/main" id="{5CC566E0-5FAE-70F5-3161-15D574CB72A6}"/>
                </a:ext>
              </a:extLst>
            </p:cNvPr>
            <p:cNvGrpSpPr/>
            <p:nvPr/>
          </p:nvGrpSpPr>
          <p:grpSpPr>
            <a:xfrm>
              <a:off x="8791215" y="0"/>
              <a:ext cx="309624" cy="295897"/>
              <a:chOff x="0" y="0"/>
              <a:chExt cx="425253" cy="406400"/>
            </a:xfrm>
          </p:grpSpPr>
          <p:sp>
            <p:nvSpPr>
              <p:cNvPr id="1151" name="Google Shape;2833;p10">
                <a:extLst>
                  <a:ext uri="{FF2B5EF4-FFF2-40B4-BE49-F238E27FC236}">
                    <a16:creationId xmlns:a16="http://schemas.microsoft.com/office/drawing/2014/main" id="{80D5C4B0-2E01-0029-5AEE-561271DF1AC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52" name="Google Shape;2834;p10">
                <a:extLst>
                  <a:ext uri="{FF2B5EF4-FFF2-40B4-BE49-F238E27FC236}">
                    <a16:creationId xmlns:a16="http://schemas.microsoft.com/office/drawing/2014/main" id="{043EF788-C4CC-B1A0-00EE-E8B3D18D289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9" name="Google Shape;2835;p10">
              <a:extLst>
                <a:ext uri="{FF2B5EF4-FFF2-40B4-BE49-F238E27FC236}">
                  <a16:creationId xmlns:a16="http://schemas.microsoft.com/office/drawing/2014/main" id="{E4558D7B-B8AE-5649-2E02-47996570E287}"/>
                </a:ext>
              </a:extLst>
            </p:cNvPr>
            <p:cNvGrpSpPr/>
            <p:nvPr/>
          </p:nvGrpSpPr>
          <p:grpSpPr>
            <a:xfrm>
              <a:off x="8946024" y="0"/>
              <a:ext cx="309624" cy="295897"/>
              <a:chOff x="0" y="0"/>
              <a:chExt cx="425253" cy="406400"/>
            </a:xfrm>
          </p:grpSpPr>
          <p:sp>
            <p:nvSpPr>
              <p:cNvPr id="1149" name="Google Shape;2836;p10">
                <a:extLst>
                  <a:ext uri="{FF2B5EF4-FFF2-40B4-BE49-F238E27FC236}">
                    <a16:creationId xmlns:a16="http://schemas.microsoft.com/office/drawing/2014/main" id="{02A7E35A-C669-75BE-CC45-AFC3D71C131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50" name="Google Shape;2837;p10">
                <a:extLst>
                  <a:ext uri="{FF2B5EF4-FFF2-40B4-BE49-F238E27FC236}">
                    <a16:creationId xmlns:a16="http://schemas.microsoft.com/office/drawing/2014/main" id="{5ABF9164-5182-B5F7-6A8E-DC4D36B03DD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0" name="Google Shape;2838;p10">
              <a:extLst>
                <a:ext uri="{FF2B5EF4-FFF2-40B4-BE49-F238E27FC236}">
                  <a16:creationId xmlns:a16="http://schemas.microsoft.com/office/drawing/2014/main" id="{491AF085-707D-F584-59FF-6A0B9FD6C1E0}"/>
                </a:ext>
              </a:extLst>
            </p:cNvPr>
            <p:cNvGrpSpPr/>
            <p:nvPr/>
          </p:nvGrpSpPr>
          <p:grpSpPr>
            <a:xfrm>
              <a:off x="9082180" y="0"/>
              <a:ext cx="309624" cy="295897"/>
              <a:chOff x="0" y="0"/>
              <a:chExt cx="425253" cy="406400"/>
            </a:xfrm>
          </p:grpSpPr>
          <p:sp>
            <p:nvSpPr>
              <p:cNvPr id="1147" name="Google Shape;2839;p10">
                <a:extLst>
                  <a:ext uri="{FF2B5EF4-FFF2-40B4-BE49-F238E27FC236}">
                    <a16:creationId xmlns:a16="http://schemas.microsoft.com/office/drawing/2014/main" id="{2394F5DF-53E6-8EB7-C0DA-0F7027924A6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48" name="Google Shape;2840;p10">
                <a:extLst>
                  <a:ext uri="{FF2B5EF4-FFF2-40B4-BE49-F238E27FC236}">
                    <a16:creationId xmlns:a16="http://schemas.microsoft.com/office/drawing/2014/main" id="{545DC336-4834-FADB-EAB4-DCCD4355E6E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1" name="Google Shape;2841;p10">
              <a:extLst>
                <a:ext uri="{FF2B5EF4-FFF2-40B4-BE49-F238E27FC236}">
                  <a16:creationId xmlns:a16="http://schemas.microsoft.com/office/drawing/2014/main" id="{99CF1E90-917A-C8AF-27DA-ABA0A9AC16B0}"/>
                </a:ext>
              </a:extLst>
            </p:cNvPr>
            <p:cNvGrpSpPr/>
            <p:nvPr/>
          </p:nvGrpSpPr>
          <p:grpSpPr>
            <a:xfrm>
              <a:off x="9217414" y="0"/>
              <a:ext cx="309624" cy="295897"/>
              <a:chOff x="0" y="0"/>
              <a:chExt cx="425253" cy="406400"/>
            </a:xfrm>
          </p:grpSpPr>
          <p:sp>
            <p:nvSpPr>
              <p:cNvPr id="1145" name="Google Shape;2842;p10">
                <a:extLst>
                  <a:ext uri="{FF2B5EF4-FFF2-40B4-BE49-F238E27FC236}">
                    <a16:creationId xmlns:a16="http://schemas.microsoft.com/office/drawing/2014/main" id="{8368D751-9DFA-E0D8-8AAD-C8C041CBC6F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46" name="Google Shape;2843;p10">
                <a:extLst>
                  <a:ext uri="{FF2B5EF4-FFF2-40B4-BE49-F238E27FC236}">
                    <a16:creationId xmlns:a16="http://schemas.microsoft.com/office/drawing/2014/main" id="{7EA9B005-2FBD-53F0-5A1C-6FB02C6F05B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2" name="Google Shape;2844;p10">
              <a:extLst>
                <a:ext uri="{FF2B5EF4-FFF2-40B4-BE49-F238E27FC236}">
                  <a16:creationId xmlns:a16="http://schemas.microsoft.com/office/drawing/2014/main" id="{828494F1-6349-440A-593A-15CFF0797A29}"/>
                </a:ext>
              </a:extLst>
            </p:cNvPr>
            <p:cNvGrpSpPr/>
            <p:nvPr/>
          </p:nvGrpSpPr>
          <p:grpSpPr>
            <a:xfrm>
              <a:off x="9353570" y="0"/>
              <a:ext cx="309624" cy="295897"/>
              <a:chOff x="0" y="0"/>
              <a:chExt cx="425253" cy="406400"/>
            </a:xfrm>
          </p:grpSpPr>
          <p:sp>
            <p:nvSpPr>
              <p:cNvPr id="1143" name="Google Shape;2845;p10">
                <a:extLst>
                  <a:ext uri="{FF2B5EF4-FFF2-40B4-BE49-F238E27FC236}">
                    <a16:creationId xmlns:a16="http://schemas.microsoft.com/office/drawing/2014/main" id="{F85B56B7-8776-D89D-A876-9C2107929C23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44" name="Google Shape;2846;p10">
                <a:extLst>
                  <a:ext uri="{FF2B5EF4-FFF2-40B4-BE49-F238E27FC236}">
                    <a16:creationId xmlns:a16="http://schemas.microsoft.com/office/drawing/2014/main" id="{AE29CA3D-853F-C2DC-7474-8898227BAF5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3" name="Google Shape;2847;p10">
              <a:extLst>
                <a:ext uri="{FF2B5EF4-FFF2-40B4-BE49-F238E27FC236}">
                  <a16:creationId xmlns:a16="http://schemas.microsoft.com/office/drawing/2014/main" id="{1BFA0E16-B5B8-2038-2195-A7BD7CF2632E}"/>
                </a:ext>
              </a:extLst>
            </p:cNvPr>
            <p:cNvGrpSpPr/>
            <p:nvPr/>
          </p:nvGrpSpPr>
          <p:grpSpPr>
            <a:xfrm>
              <a:off x="9508380" y="0"/>
              <a:ext cx="309624" cy="295897"/>
              <a:chOff x="0" y="0"/>
              <a:chExt cx="425253" cy="406400"/>
            </a:xfrm>
          </p:grpSpPr>
          <p:sp>
            <p:nvSpPr>
              <p:cNvPr id="1141" name="Google Shape;2848;p10">
                <a:extLst>
                  <a:ext uri="{FF2B5EF4-FFF2-40B4-BE49-F238E27FC236}">
                    <a16:creationId xmlns:a16="http://schemas.microsoft.com/office/drawing/2014/main" id="{9ED61349-6A0C-6B1D-7B03-6FCFEE7A2DA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42" name="Google Shape;2849;p10">
                <a:extLst>
                  <a:ext uri="{FF2B5EF4-FFF2-40B4-BE49-F238E27FC236}">
                    <a16:creationId xmlns:a16="http://schemas.microsoft.com/office/drawing/2014/main" id="{474E422A-E872-968F-7AF0-750AF22CB64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4" name="Google Shape;2850;p10">
              <a:extLst>
                <a:ext uri="{FF2B5EF4-FFF2-40B4-BE49-F238E27FC236}">
                  <a16:creationId xmlns:a16="http://schemas.microsoft.com/office/drawing/2014/main" id="{25EB56F9-503A-276A-788C-9C6DD4BAFFBE}"/>
                </a:ext>
              </a:extLst>
            </p:cNvPr>
            <p:cNvGrpSpPr/>
            <p:nvPr/>
          </p:nvGrpSpPr>
          <p:grpSpPr>
            <a:xfrm>
              <a:off x="9644535" y="0"/>
              <a:ext cx="309624" cy="295897"/>
              <a:chOff x="0" y="0"/>
              <a:chExt cx="425253" cy="406400"/>
            </a:xfrm>
          </p:grpSpPr>
          <p:sp>
            <p:nvSpPr>
              <p:cNvPr id="1139" name="Google Shape;2851;p10">
                <a:extLst>
                  <a:ext uri="{FF2B5EF4-FFF2-40B4-BE49-F238E27FC236}">
                    <a16:creationId xmlns:a16="http://schemas.microsoft.com/office/drawing/2014/main" id="{CB397F93-7CEF-C39A-DBF8-B09BDFBAC75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40" name="Google Shape;2852;p10">
                <a:extLst>
                  <a:ext uri="{FF2B5EF4-FFF2-40B4-BE49-F238E27FC236}">
                    <a16:creationId xmlns:a16="http://schemas.microsoft.com/office/drawing/2014/main" id="{854D8AF9-53E5-A99A-A705-E6691F775DC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5" name="Google Shape;2853;p10">
              <a:extLst>
                <a:ext uri="{FF2B5EF4-FFF2-40B4-BE49-F238E27FC236}">
                  <a16:creationId xmlns:a16="http://schemas.microsoft.com/office/drawing/2014/main" id="{8001260A-CA54-9A90-D8EB-2EC653DE76E1}"/>
                </a:ext>
              </a:extLst>
            </p:cNvPr>
            <p:cNvGrpSpPr/>
            <p:nvPr/>
          </p:nvGrpSpPr>
          <p:grpSpPr>
            <a:xfrm>
              <a:off x="9794413" y="0"/>
              <a:ext cx="309624" cy="295897"/>
              <a:chOff x="0" y="0"/>
              <a:chExt cx="425253" cy="406400"/>
            </a:xfrm>
          </p:grpSpPr>
          <p:sp>
            <p:nvSpPr>
              <p:cNvPr id="1137" name="Google Shape;2854;p10">
                <a:extLst>
                  <a:ext uri="{FF2B5EF4-FFF2-40B4-BE49-F238E27FC236}">
                    <a16:creationId xmlns:a16="http://schemas.microsoft.com/office/drawing/2014/main" id="{C745C2D5-35E0-8DE5-9FD0-BB181F2543D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38" name="Google Shape;2855;p10">
                <a:extLst>
                  <a:ext uri="{FF2B5EF4-FFF2-40B4-BE49-F238E27FC236}">
                    <a16:creationId xmlns:a16="http://schemas.microsoft.com/office/drawing/2014/main" id="{8D783738-5E19-A90C-5670-E72FA464480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6" name="Google Shape;2856;p10">
              <a:extLst>
                <a:ext uri="{FF2B5EF4-FFF2-40B4-BE49-F238E27FC236}">
                  <a16:creationId xmlns:a16="http://schemas.microsoft.com/office/drawing/2014/main" id="{621466D8-F93E-AFDC-2BE6-61BE431596BE}"/>
                </a:ext>
              </a:extLst>
            </p:cNvPr>
            <p:cNvGrpSpPr/>
            <p:nvPr/>
          </p:nvGrpSpPr>
          <p:grpSpPr>
            <a:xfrm>
              <a:off x="9930569" y="0"/>
              <a:ext cx="309624" cy="295897"/>
              <a:chOff x="0" y="0"/>
              <a:chExt cx="425253" cy="406400"/>
            </a:xfrm>
          </p:grpSpPr>
          <p:sp>
            <p:nvSpPr>
              <p:cNvPr id="1135" name="Google Shape;2857;p10">
                <a:extLst>
                  <a:ext uri="{FF2B5EF4-FFF2-40B4-BE49-F238E27FC236}">
                    <a16:creationId xmlns:a16="http://schemas.microsoft.com/office/drawing/2014/main" id="{3346C377-9CE7-7A43-ECFF-CDD4E9CE508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36" name="Google Shape;2858;p10">
                <a:extLst>
                  <a:ext uri="{FF2B5EF4-FFF2-40B4-BE49-F238E27FC236}">
                    <a16:creationId xmlns:a16="http://schemas.microsoft.com/office/drawing/2014/main" id="{ACFD5237-A874-7A29-ADA0-B18864BFF7E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7" name="Google Shape;2859;p10">
              <a:extLst>
                <a:ext uri="{FF2B5EF4-FFF2-40B4-BE49-F238E27FC236}">
                  <a16:creationId xmlns:a16="http://schemas.microsoft.com/office/drawing/2014/main" id="{78D0CB02-AEDA-D900-7BB6-D9DAF94533CF}"/>
                </a:ext>
              </a:extLst>
            </p:cNvPr>
            <p:cNvGrpSpPr/>
            <p:nvPr/>
          </p:nvGrpSpPr>
          <p:grpSpPr>
            <a:xfrm>
              <a:off x="10085379" y="0"/>
              <a:ext cx="309624" cy="295897"/>
              <a:chOff x="0" y="0"/>
              <a:chExt cx="425253" cy="406400"/>
            </a:xfrm>
          </p:grpSpPr>
          <p:sp>
            <p:nvSpPr>
              <p:cNvPr id="1133" name="Google Shape;2860;p10">
                <a:extLst>
                  <a:ext uri="{FF2B5EF4-FFF2-40B4-BE49-F238E27FC236}">
                    <a16:creationId xmlns:a16="http://schemas.microsoft.com/office/drawing/2014/main" id="{D2A82046-E5DF-BF9D-AC67-B637AEF24B6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34" name="Google Shape;2861;p10">
                <a:extLst>
                  <a:ext uri="{FF2B5EF4-FFF2-40B4-BE49-F238E27FC236}">
                    <a16:creationId xmlns:a16="http://schemas.microsoft.com/office/drawing/2014/main" id="{DA1D3A9B-C967-1625-D1E2-32125D5B1BE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8" name="Google Shape;2862;p10">
              <a:extLst>
                <a:ext uri="{FF2B5EF4-FFF2-40B4-BE49-F238E27FC236}">
                  <a16:creationId xmlns:a16="http://schemas.microsoft.com/office/drawing/2014/main" id="{D4251C3D-8D3A-9F2E-B978-A5A2288830A6}"/>
                </a:ext>
              </a:extLst>
            </p:cNvPr>
            <p:cNvGrpSpPr/>
            <p:nvPr/>
          </p:nvGrpSpPr>
          <p:grpSpPr>
            <a:xfrm>
              <a:off x="10221534" y="0"/>
              <a:ext cx="309624" cy="295897"/>
              <a:chOff x="0" y="0"/>
              <a:chExt cx="425253" cy="406400"/>
            </a:xfrm>
          </p:grpSpPr>
          <p:sp>
            <p:nvSpPr>
              <p:cNvPr id="1131" name="Google Shape;2863;p10">
                <a:extLst>
                  <a:ext uri="{FF2B5EF4-FFF2-40B4-BE49-F238E27FC236}">
                    <a16:creationId xmlns:a16="http://schemas.microsoft.com/office/drawing/2014/main" id="{3BD686FB-9E08-A155-1416-E7C54CDC153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32" name="Google Shape;2864;p10">
                <a:extLst>
                  <a:ext uri="{FF2B5EF4-FFF2-40B4-BE49-F238E27FC236}">
                    <a16:creationId xmlns:a16="http://schemas.microsoft.com/office/drawing/2014/main" id="{C8E4F794-045C-CF97-7792-6F297A41D12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9" name="Google Shape;2865;p10">
              <a:extLst>
                <a:ext uri="{FF2B5EF4-FFF2-40B4-BE49-F238E27FC236}">
                  <a16:creationId xmlns:a16="http://schemas.microsoft.com/office/drawing/2014/main" id="{03459D5B-4DE7-B8CE-C003-15B015951353}"/>
                </a:ext>
              </a:extLst>
            </p:cNvPr>
            <p:cNvGrpSpPr/>
            <p:nvPr/>
          </p:nvGrpSpPr>
          <p:grpSpPr>
            <a:xfrm>
              <a:off x="10370355" y="0"/>
              <a:ext cx="309624" cy="295897"/>
              <a:chOff x="0" y="0"/>
              <a:chExt cx="425253" cy="406400"/>
            </a:xfrm>
          </p:grpSpPr>
          <p:sp>
            <p:nvSpPr>
              <p:cNvPr id="1129" name="Google Shape;2866;p10">
                <a:extLst>
                  <a:ext uri="{FF2B5EF4-FFF2-40B4-BE49-F238E27FC236}">
                    <a16:creationId xmlns:a16="http://schemas.microsoft.com/office/drawing/2014/main" id="{B5607262-E15E-FFA1-AB8B-7C9D669788F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30" name="Google Shape;2867;p10">
                <a:extLst>
                  <a:ext uri="{FF2B5EF4-FFF2-40B4-BE49-F238E27FC236}">
                    <a16:creationId xmlns:a16="http://schemas.microsoft.com/office/drawing/2014/main" id="{DF70AECE-840D-B4E0-4923-532F03DBA7E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0" name="Google Shape;2868;p10">
              <a:extLst>
                <a:ext uri="{FF2B5EF4-FFF2-40B4-BE49-F238E27FC236}">
                  <a16:creationId xmlns:a16="http://schemas.microsoft.com/office/drawing/2014/main" id="{7D73C17D-218A-897E-21C8-86AA005F485D}"/>
                </a:ext>
              </a:extLst>
            </p:cNvPr>
            <p:cNvGrpSpPr/>
            <p:nvPr/>
          </p:nvGrpSpPr>
          <p:grpSpPr>
            <a:xfrm>
              <a:off x="10506511" y="0"/>
              <a:ext cx="309624" cy="295897"/>
              <a:chOff x="0" y="0"/>
              <a:chExt cx="425253" cy="406400"/>
            </a:xfrm>
          </p:grpSpPr>
          <p:sp>
            <p:nvSpPr>
              <p:cNvPr id="1127" name="Google Shape;2869;p10">
                <a:extLst>
                  <a:ext uri="{FF2B5EF4-FFF2-40B4-BE49-F238E27FC236}">
                    <a16:creationId xmlns:a16="http://schemas.microsoft.com/office/drawing/2014/main" id="{30D9C118-6209-5FC8-9487-49ABDBB9467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28" name="Google Shape;2870;p10">
                <a:extLst>
                  <a:ext uri="{FF2B5EF4-FFF2-40B4-BE49-F238E27FC236}">
                    <a16:creationId xmlns:a16="http://schemas.microsoft.com/office/drawing/2014/main" id="{16EF949D-1890-6B29-140C-4391F9DA8B5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1" name="Google Shape;2871;p10">
              <a:extLst>
                <a:ext uri="{FF2B5EF4-FFF2-40B4-BE49-F238E27FC236}">
                  <a16:creationId xmlns:a16="http://schemas.microsoft.com/office/drawing/2014/main" id="{BE2A0370-0841-6B16-0D3D-418E23C3E7E2}"/>
                </a:ext>
              </a:extLst>
            </p:cNvPr>
            <p:cNvGrpSpPr/>
            <p:nvPr/>
          </p:nvGrpSpPr>
          <p:grpSpPr>
            <a:xfrm>
              <a:off x="10661321" y="0"/>
              <a:ext cx="309624" cy="295897"/>
              <a:chOff x="0" y="0"/>
              <a:chExt cx="425253" cy="406400"/>
            </a:xfrm>
          </p:grpSpPr>
          <p:sp>
            <p:nvSpPr>
              <p:cNvPr id="1125" name="Google Shape;2872;p10">
                <a:extLst>
                  <a:ext uri="{FF2B5EF4-FFF2-40B4-BE49-F238E27FC236}">
                    <a16:creationId xmlns:a16="http://schemas.microsoft.com/office/drawing/2014/main" id="{5962AE46-6077-A0EA-7731-2856945DC9B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26" name="Google Shape;2873;p10">
                <a:extLst>
                  <a:ext uri="{FF2B5EF4-FFF2-40B4-BE49-F238E27FC236}">
                    <a16:creationId xmlns:a16="http://schemas.microsoft.com/office/drawing/2014/main" id="{691A01EA-C3D7-F1A3-16EB-C6D327E1380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2" name="Google Shape;2874;p10">
              <a:extLst>
                <a:ext uri="{FF2B5EF4-FFF2-40B4-BE49-F238E27FC236}">
                  <a16:creationId xmlns:a16="http://schemas.microsoft.com/office/drawing/2014/main" id="{97A920D3-0CFF-E5A7-406D-AA907F48D397}"/>
                </a:ext>
              </a:extLst>
            </p:cNvPr>
            <p:cNvGrpSpPr/>
            <p:nvPr/>
          </p:nvGrpSpPr>
          <p:grpSpPr>
            <a:xfrm>
              <a:off x="10797476" y="0"/>
              <a:ext cx="309624" cy="295897"/>
              <a:chOff x="0" y="0"/>
              <a:chExt cx="425253" cy="406400"/>
            </a:xfrm>
          </p:grpSpPr>
          <p:sp>
            <p:nvSpPr>
              <p:cNvPr id="1123" name="Google Shape;2875;p10">
                <a:extLst>
                  <a:ext uri="{FF2B5EF4-FFF2-40B4-BE49-F238E27FC236}">
                    <a16:creationId xmlns:a16="http://schemas.microsoft.com/office/drawing/2014/main" id="{2259C2F9-9EF1-24E5-CAD9-618D04DD053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24" name="Google Shape;2876;p10">
                <a:extLst>
                  <a:ext uri="{FF2B5EF4-FFF2-40B4-BE49-F238E27FC236}">
                    <a16:creationId xmlns:a16="http://schemas.microsoft.com/office/drawing/2014/main" id="{0489C7B0-0228-C117-0915-4A27C6DB24C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3" name="Google Shape;2877;p10">
              <a:extLst>
                <a:ext uri="{FF2B5EF4-FFF2-40B4-BE49-F238E27FC236}">
                  <a16:creationId xmlns:a16="http://schemas.microsoft.com/office/drawing/2014/main" id="{B27BC628-859A-9B27-734A-3F4AAC60F708}"/>
                </a:ext>
              </a:extLst>
            </p:cNvPr>
            <p:cNvGrpSpPr/>
            <p:nvPr/>
          </p:nvGrpSpPr>
          <p:grpSpPr>
            <a:xfrm>
              <a:off x="10947354" y="0"/>
              <a:ext cx="309624" cy="295897"/>
              <a:chOff x="0" y="0"/>
              <a:chExt cx="425253" cy="406400"/>
            </a:xfrm>
          </p:grpSpPr>
          <p:sp>
            <p:nvSpPr>
              <p:cNvPr id="1121" name="Google Shape;2878;p10">
                <a:extLst>
                  <a:ext uri="{FF2B5EF4-FFF2-40B4-BE49-F238E27FC236}">
                    <a16:creationId xmlns:a16="http://schemas.microsoft.com/office/drawing/2014/main" id="{3DDAFE20-086A-CB8D-6FBB-A3AAE8551A9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22" name="Google Shape;2879;p10">
                <a:extLst>
                  <a:ext uri="{FF2B5EF4-FFF2-40B4-BE49-F238E27FC236}">
                    <a16:creationId xmlns:a16="http://schemas.microsoft.com/office/drawing/2014/main" id="{56C32C4C-20A7-0B5B-0159-4B8FB62E232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4" name="Google Shape;2880;p10">
              <a:extLst>
                <a:ext uri="{FF2B5EF4-FFF2-40B4-BE49-F238E27FC236}">
                  <a16:creationId xmlns:a16="http://schemas.microsoft.com/office/drawing/2014/main" id="{43752EB1-FC69-00B5-32BF-1D04D046B4AE}"/>
                </a:ext>
              </a:extLst>
            </p:cNvPr>
            <p:cNvGrpSpPr/>
            <p:nvPr/>
          </p:nvGrpSpPr>
          <p:grpSpPr>
            <a:xfrm>
              <a:off x="11083510" y="0"/>
              <a:ext cx="309624" cy="295897"/>
              <a:chOff x="0" y="0"/>
              <a:chExt cx="425253" cy="406400"/>
            </a:xfrm>
          </p:grpSpPr>
          <p:sp>
            <p:nvSpPr>
              <p:cNvPr id="1119" name="Google Shape;2881;p10">
                <a:extLst>
                  <a:ext uri="{FF2B5EF4-FFF2-40B4-BE49-F238E27FC236}">
                    <a16:creationId xmlns:a16="http://schemas.microsoft.com/office/drawing/2014/main" id="{82E12217-F3FC-D466-6F5B-BA1C9336421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20" name="Google Shape;2882;p10">
                <a:extLst>
                  <a:ext uri="{FF2B5EF4-FFF2-40B4-BE49-F238E27FC236}">
                    <a16:creationId xmlns:a16="http://schemas.microsoft.com/office/drawing/2014/main" id="{B47F9D78-10C0-E33B-EDAB-1A512045D41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5" name="Google Shape;2883;p10">
              <a:extLst>
                <a:ext uri="{FF2B5EF4-FFF2-40B4-BE49-F238E27FC236}">
                  <a16:creationId xmlns:a16="http://schemas.microsoft.com/office/drawing/2014/main" id="{8CC2E094-5664-4227-BB24-771A37ED5D87}"/>
                </a:ext>
              </a:extLst>
            </p:cNvPr>
            <p:cNvGrpSpPr/>
            <p:nvPr/>
          </p:nvGrpSpPr>
          <p:grpSpPr>
            <a:xfrm>
              <a:off x="11238319" y="0"/>
              <a:ext cx="309624" cy="295897"/>
              <a:chOff x="0" y="0"/>
              <a:chExt cx="425253" cy="406400"/>
            </a:xfrm>
          </p:grpSpPr>
          <p:sp>
            <p:nvSpPr>
              <p:cNvPr id="1117" name="Google Shape;2884;p10">
                <a:extLst>
                  <a:ext uri="{FF2B5EF4-FFF2-40B4-BE49-F238E27FC236}">
                    <a16:creationId xmlns:a16="http://schemas.microsoft.com/office/drawing/2014/main" id="{533A7E55-F8E7-2A41-8222-0F55093883D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18" name="Google Shape;2885;p10">
                <a:extLst>
                  <a:ext uri="{FF2B5EF4-FFF2-40B4-BE49-F238E27FC236}">
                    <a16:creationId xmlns:a16="http://schemas.microsoft.com/office/drawing/2014/main" id="{49359A11-58F2-4A35-4262-B398EB7074B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6" name="Google Shape;2886;p10">
              <a:extLst>
                <a:ext uri="{FF2B5EF4-FFF2-40B4-BE49-F238E27FC236}">
                  <a16:creationId xmlns:a16="http://schemas.microsoft.com/office/drawing/2014/main" id="{A97F3749-ED92-A70D-2615-572E11928301}"/>
                </a:ext>
              </a:extLst>
            </p:cNvPr>
            <p:cNvGrpSpPr/>
            <p:nvPr/>
          </p:nvGrpSpPr>
          <p:grpSpPr>
            <a:xfrm>
              <a:off x="11374475" y="0"/>
              <a:ext cx="309624" cy="295897"/>
              <a:chOff x="0" y="0"/>
              <a:chExt cx="425253" cy="406400"/>
            </a:xfrm>
          </p:grpSpPr>
          <p:sp>
            <p:nvSpPr>
              <p:cNvPr id="1115" name="Google Shape;2887;p10">
                <a:extLst>
                  <a:ext uri="{FF2B5EF4-FFF2-40B4-BE49-F238E27FC236}">
                    <a16:creationId xmlns:a16="http://schemas.microsoft.com/office/drawing/2014/main" id="{D624F5C6-6692-E309-6CD8-EC6047A97C4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16" name="Google Shape;2888;p10">
                <a:extLst>
                  <a:ext uri="{FF2B5EF4-FFF2-40B4-BE49-F238E27FC236}">
                    <a16:creationId xmlns:a16="http://schemas.microsoft.com/office/drawing/2014/main" id="{90D0C0EC-84AE-0266-C6A8-CB4ECB30804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7" name="Google Shape;2889;p10">
              <a:extLst>
                <a:ext uri="{FF2B5EF4-FFF2-40B4-BE49-F238E27FC236}">
                  <a16:creationId xmlns:a16="http://schemas.microsoft.com/office/drawing/2014/main" id="{80104BB4-757C-4060-D5BF-FDB6BA0CF267}"/>
                </a:ext>
              </a:extLst>
            </p:cNvPr>
            <p:cNvGrpSpPr/>
            <p:nvPr/>
          </p:nvGrpSpPr>
          <p:grpSpPr>
            <a:xfrm>
              <a:off x="11525410" y="0"/>
              <a:ext cx="309624" cy="295897"/>
              <a:chOff x="0" y="0"/>
              <a:chExt cx="425253" cy="406400"/>
            </a:xfrm>
          </p:grpSpPr>
          <p:sp>
            <p:nvSpPr>
              <p:cNvPr id="1113" name="Google Shape;2890;p10">
                <a:extLst>
                  <a:ext uri="{FF2B5EF4-FFF2-40B4-BE49-F238E27FC236}">
                    <a16:creationId xmlns:a16="http://schemas.microsoft.com/office/drawing/2014/main" id="{64229E4F-2C73-53A2-0F1A-1BE3D5C7211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14" name="Google Shape;2891;p10">
                <a:extLst>
                  <a:ext uri="{FF2B5EF4-FFF2-40B4-BE49-F238E27FC236}">
                    <a16:creationId xmlns:a16="http://schemas.microsoft.com/office/drawing/2014/main" id="{1D870B9D-2329-9344-8019-FA4610E0F7C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8" name="Google Shape;2892;p10">
              <a:extLst>
                <a:ext uri="{FF2B5EF4-FFF2-40B4-BE49-F238E27FC236}">
                  <a16:creationId xmlns:a16="http://schemas.microsoft.com/office/drawing/2014/main" id="{4C5E8B2A-3D7F-CABF-03CF-96C30301EC85}"/>
                </a:ext>
              </a:extLst>
            </p:cNvPr>
            <p:cNvGrpSpPr/>
            <p:nvPr/>
          </p:nvGrpSpPr>
          <p:grpSpPr>
            <a:xfrm>
              <a:off x="11661565" y="0"/>
              <a:ext cx="309624" cy="295897"/>
              <a:chOff x="0" y="0"/>
              <a:chExt cx="425253" cy="406400"/>
            </a:xfrm>
          </p:grpSpPr>
          <p:sp>
            <p:nvSpPr>
              <p:cNvPr id="1111" name="Google Shape;2893;p10">
                <a:extLst>
                  <a:ext uri="{FF2B5EF4-FFF2-40B4-BE49-F238E27FC236}">
                    <a16:creationId xmlns:a16="http://schemas.microsoft.com/office/drawing/2014/main" id="{C777A433-D31A-1310-F98E-2FD53A0AAB2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12" name="Google Shape;2894;p10">
                <a:extLst>
                  <a:ext uri="{FF2B5EF4-FFF2-40B4-BE49-F238E27FC236}">
                    <a16:creationId xmlns:a16="http://schemas.microsoft.com/office/drawing/2014/main" id="{263C8412-53AF-16A5-AEB9-C33E0E5E8B9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9" name="Google Shape;2895;p10">
              <a:extLst>
                <a:ext uri="{FF2B5EF4-FFF2-40B4-BE49-F238E27FC236}">
                  <a16:creationId xmlns:a16="http://schemas.microsoft.com/office/drawing/2014/main" id="{EE14123E-6FFF-86B4-D7F0-662134655110}"/>
                </a:ext>
              </a:extLst>
            </p:cNvPr>
            <p:cNvGrpSpPr/>
            <p:nvPr/>
          </p:nvGrpSpPr>
          <p:grpSpPr>
            <a:xfrm>
              <a:off x="11816375" y="0"/>
              <a:ext cx="309624" cy="295897"/>
              <a:chOff x="0" y="0"/>
              <a:chExt cx="425253" cy="406400"/>
            </a:xfrm>
          </p:grpSpPr>
          <p:sp>
            <p:nvSpPr>
              <p:cNvPr id="1109" name="Google Shape;2896;p10">
                <a:extLst>
                  <a:ext uri="{FF2B5EF4-FFF2-40B4-BE49-F238E27FC236}">
                    <a16:creationId xmlns:a16="http://schemas.microsoft.com/office/drawing/2014/main" id="{3C854D2E-D256-2360-8637-EA281378F713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10" name="Google Shape;2897;p10">
                <a:extLst>
                  <a:ext uri="{FF2B5EF4-FFF2-40B4-BE49-F238E27FC236}">
                    <a16:creationId xmlns:a16="http://schemas.microsoft.com/office/drawing/2014/main" id="{F26AE5FA-D2A2-35F4-D105-913B92BABD0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0" name="Google Shape;2898;p10">
              <a:extLst>
                <a:ext uri="{FF2B5EF4-FFF2-40B4-BE49-F238E27FC236}">
                  <a16:creationId xmlns:a16="http://schemas.microsoft.com/office/drawing/2014/main" id="{2A429AA7-E55B-2687-D808-DCA80ACEED23}"/>
                </a:ext>
              </a:extLst>
            </p:cNvPr>
            <p:cNvGrpSpPr/>
            <p:nvPr/>
          </p:nvGrpSpPr>
          <p:grpSpPr>
            <a:xfrm>
              <a:off x="11952530" y="0"/>
              <a:ext cx="309624" cy="295897"/>
              <a:chOff x="0" y="0"/>
              <a:chExt cx="425253" cy="406400"/>
            </a:xfrm>
          </p:grpSpPr>
          <p:sp>
            <p:nvSpPr>
              <p:cNvPr id="1107" name="Google Shape;2899;p10">
                <a:extLst>
                  <a:ext uri="{FF2B5EF4-FFF2-40B4-BE49-F238E27FC236}">
                    <a16:creationId xmlns:a16="http://schemas.microsoft.com/office/drawing/2014/main" id="{AF285E46-3A00-D0CB-0BA8-A00CDCAF8D0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08" name="Google Shape;2900;p10">
                <a:extLst>
                  <a:ext uri="{FF2B5EF4-FFF2-40B4-BE49-F238E27FC236}">
                    <a16:creationId xmlns:a16="http://schemas.microsoft.com/office/drawing/2014/main" id="{41257172-9F41-74F1-2700-3EB3B088DD9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1" name="Google Shape;2901;p10">
              <a:extLst>
                <a:ext uri="{FF2B5EF4-FFF2-40B4-BE49-F238E27FC236}">
                  <a16:creationId xmlns:a16="http://schemas.microsoft.com/office/drawing/2014/main" id="{B99035FF-CB45-8329-BA32-762B828F4817}"/>
                </a:ext>
              </a:extLst>
            </p:cNvPr>
            <p:cNvGrpSpPr/>
            <p:nvPr/>
          </p:nvGrpSpPr>
          <p:grpSpPr>
            <a:xfrm>
              <a:off x="12102409" y="0"/>
              <a:ext cx="309624" cy="295897"/>
              <a:chOff x="0" y="0"/>
              <a:chExt cx="425253" cy="406400"/>
            </a:xfrm>
          </p:grpSpPr>
          <p:sp>
            <p:nvSpPr>
              <p:cNvPr id="1105" name="Google Shape;2902;p10">
                <a:extLst>
                  <a:ext uri="{FF2B5EF4-FFF2-40B4-BE49-F238E27FC236}">
                    <a16:creationId xmlns:a16="http://schemas.microsoft.com/office/drawing/2014/main" id="{98FBA0C1-0D46-4B4F-6E67-5EFED5C17FB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06" name="Google Shape;2903;p10">
                <a:extLst>
                  <a:ext uri="{FF2B5EF4-FFF2-40B4-BE49-F238E27FC236}">
                    <a16:creationId xmlns:a16="http://schemas.microsoft.com/office/drawing/2014/main" id="{49E6FE94-BA6D-7018-6685-6369F26AD8B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2" name="Google Shape;2904;p10">
              <a:extLst>
                <a:ext uri="{FF2B5EF4-FFF2-40B4-BE49-F238E27FC236}">
                  <a16:creationId xmlns:a16="http://schemas.microsoft.com/office/drawing/2014/main" id="{AB0C8482-F3F8-BA01-0E20-B7B1965BED05}"/>
                </a:ext>
              </a:extLst>
            </p:cNvPr>
            <p:cNvGrpSpPr/>
            <p:nvPr/>
          </p:nvGrpSpPr>
          <p:grpSpPr>
            <a:xfrm>
              <a:off x="12238564" y="0"/>
              <a:ext cx="309624" cy="295897"/>
              <a:chOff x="0" y="0"/>
              <a:chExt cx="425253" cy="406400"/>
            </a:xfrm>
          </p:grpSpPr>
          <p:sp>
            <p:nvSpPr>
              <p:cNvPr id="1103" name="Google Shape;2905;p10">
                <a:extLst>
                  <a:ext uri="{FF2B5EF4-FFF2-40B4-BE49-F238E27FC236}">
                    <a16:creationId xmlns:a16="http://schemas.microsoft.com/office/drawing/2014/main" id="{2903CF9C-E11A-7428-0852-63208AC6865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04" name="Google Shape;2906;p10">
                <a:extLst>
                  <a:ext uri="{FF2B5EF4-FFF2-40B4-BE49-F238E27FC236}">
                    <a16:creationId xmlns:a16="http://schemas.microsoft.com/office/drawing/2014/main" id="{833CAB05-1939-721C-B314-A51DAF5E0BF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3" name="Google Shape;2907;p10">
              <a:extLst>
                <a:ext uri="{FF2B5EF4-FFF2-40B4-BE49-F238E27FC236}">
                  <a16:creationId xmlns:a16="http://schemas.microsoft.com/office/drawing/2014/main" id="{76E95CFF-AFEF-6567-98CC-AAC69FC2FF33}"/>
                </a:ext>
              </a:extLst>
            </p:cNvPr>
            <p:cNvGrpSpPr/>
            <p:nvPr/>
          </p:nvGrpSpPr>
          <p:grpSpPr>
            <a:xfrm>
              <a:off x="12393374" y="0"/>
              <a:ext cx="309624" cy="295897"/>
              <a:chOff x="0" y="0"/>
              <a:chExt cx="425253" cy="406400"/>
            </a:xfrm>
          </p:grpSpPr>
          <p:sp>
            <p:nvSpPr>
              <p:cNvPr id="1101" name="Google Shape;2908;p10">
                <a:extLst>
                  <a:ext uri="{FF2B5EF4-FFF2-40B4-BE49-F238E27FC236}">
                    <a16:creationId xmlns:a16="http://schemas.microsoft.com/office/drawing/2014/main" id="{B2FAFB88-8112-D6A6-7C23-2B584887A01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02" name="Google Shape;2909;p10">
                <a:extLst>
                  <a:ext uri="{FF2B5EF4-FFF2-40B4-BE49-F238E27FC236}">
                    <a16:creationId xmlns:a16="http://schemas.microsoft.com/office/drawing/2014/main" id="{2116BF01-A8D4-2AA7-0355-3C47E995E58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4" name="Google Shape;2910;p10">
              <a:extLst>
                <a:ext uri="{FF2B5EF4-FFF2-40B4-BE49-F238E27FC236}">
                  <a16:creationId xmlns:a16="http://schemas.microsoft.com/office/drawing/2014/main" id="{4ED4E06F-A764-6EB4-A5C3-CD147DD74146}"/>
                </a:ext>
              </a:extLst>
            </p:cNvPr>
            <p:cNvGrpSpPr/>
            <p:nvPr/>
          </p:nvGrpSpPr>
          <p:grpSpPr>
            <a:xfrm>
              <a:off x="12529529" y="0"/>
              <a:ext cx="309624" cy="295897"/>
              <a:chOff x="0" y="0"/>
              <a:chExt cx="425253" cy="406400"/>
            </a:xfrm>
          </p:grpSpPr>
          <p:sp>
            <p:nvSpPr>
              <p:cNvPr id="1099" name="Google Shape;2911;p10">
                <a:extLst>
                  <a:ext uri="{FF2B5EF4-FFF2-40B4-BE49-F238E27FC236}">
                    <a16:creationId xmlns:a16="http://schemas.microsoft.com/office/drawing/2014/main" id="{941A9231-CE6A-2C86-2A84-B2986D7F50B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100" name="Google Shape;2912;p10">
                <a:extLst>
                  <a:ext uri="{FF2B5EF4-FFF2-40B4-BE49-F238E27FC236}">
                    <a16:creationId xmlns:a16="http://schemas.microsoft.com/office/drawing/2014/main" id="{983C7C4F-712B-6098-839D-8F77DB3802B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5" name="Google Shape;2913;p10">
              <a:extLst>
                <a:ext uri="{FF2B5EF4-FFF2-40B4-BE49-F238E27FC236}">
                  <a16:creationId xmlns:a16="http://schemas.microsoft.com/office/drawing/2014/main" id="{CA0F16EF-3E65-5B78-B806-B06731E4038C}"/>
                </a:ext>
              </a:extLst>
            </p:cNvPr>
            <p:cNvGrpSpPr/>
            <p:nvPr/>
          </p:nvGrpSpPr>
          <p:grpSpPr>
            <a:xfrm>
              <a:off x="12678351" y="0"/>
              <a:ext cx="309624" cy="295897"/>
              <a:chOff x="0" y="0"/>
              <a:chExt cx="425253" cy="406400"/>
            </a:xfrm>
          </p:grpSpPr>
          <p:sp>
            <p:nvSpPr>
              <p:cNvPr id="1097" name="Google Shape;2914;p10">
                <a:extLst>
                  <a:ext uri="{FF2B5EF4-FFF2-40B4-BE49-F238E27FC236}">
                    <a16:creationId xmlns:a16="http://schemas.microsoft.com/office/drawing/2014/main" id="{046BBA19-218B-44A3-2C50-F08A8E74AA6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098" name="Google Shape;2915;p10">
                <a:extLst>
                  <a:ext uri="{FF2B5EF4-FFF2-40B4-BE49-F238E27FC236}">
                    <a16:creationId xmlns:a16="http://schemas.microsoft.com/office/drawing/2014/main" id="{E2164874-D6AD-6846-A7EE-81E21CE7229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6" name="Google Shape;2916;p10">
              <a:extLst>
                <a:ext uri="{FF2B5EF4-FFF2-40B4-BE49-F238E27FC236}">
                  <a16:creationId xmlns:a16="http://schemas.microsoft.com/office/drawing/2014/main" id="{4644089A-B4D6-B950-4F8C-ACEDE981301D}"/>
                </a:ext>
              </a:extLst>
            </p:cNvPr>
            <p:cNvGrpSpPr/>
            <p:nvPr/>
          </p:nvGrpSpPr>
          <p:grpSpPr>
            <a:xfrm>
              <a:off x="12814506" y="0"/>
              <a:ext cx="309624" cy="295897"/>
              <a:chOff x="0" y="0"/>
              <a:chExt cx="425253" cy="406400"/>
            </a:xfrm>
          </p:grpSpPr>
          <p:sp>
            <p:nvSpPr>
              <p:cNvPr id="1095" name="Google Shape;2917;p10">
                <a:extLst>
                  <a:ext uri="{FF2B5EF4-FFF2-40B4-BE49-F238E27FC236}">
                    <a16:creationId xmlns:a16="http://schemas.microsoft.com/office/drawing/2014/main" id="{AFD022CA-F649-3A19-7D68-0FE76701F44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096" name="Google Shape;2918;p10">
                <a:extLst>
                  <a:ext uri="{FF2B5EF4-FFF2-40B4-BE49-F238E27FC236}">
                    <a16:creationId xmlns:a16="http://schemas.microsoft.com/office/drawing/2014/main" id="{D7419CA5-B86B-D00F-358E-C6F688C3BF0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7" name="Google Shape;2919;p10">
              <a:extLst>
                <a:ext uri="{FF2B5EF4-FFF2-40B4-BE49-F238E27FC236}">
                  <a16:creationId xmlns:a16="http://schemas.microsoft.com/office/drawing/2014/main" id="{1F6679B7-D769-9278-06B1-9D28D841C32C}"/>
                </a:ext>
              </a:extLst>
            </p:cNvPr>
            <p:cNvGrpSpPr/>
            <p:nvPr/>
          </p:nvGrpSpPr>
          <p:grpSpPr>
            <a:xfrm>
              <a:off x="12969316" y="0"/>
              <a:ext cx="309624" cy="295897"/>
              <a:chOff x="0" y="0"/>
              <a:chExt cx="425253" cy="406400"/>
            </a:xfrm>
          </p:grpSpPr>
          <p:sp>
            <p:nvSpPr>
              <p:cNvPr id="1093" name="Google Shape;2920;p10">
                <a:extLst>
                  <a:ext uri="{FF2B5EF4-FFF2-40B4-BE49-F238E27FC236}">
                    <a16:creationId xmlns:a16="http://schemas.microsoft.com/office/drawing/2014/main" id="{42F56AC9-6263-C837-2F29-5D95A3140C8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094" name="Google Shape;2921;p10">
                <a:extLst>
                  <a:ext uri="{FF2B5EF4-FFF2-40B4-BE49-F238E27FC236}">
                    <a16:creationId xmlns:a16="http://schemas.microsoft.com/office/drawing/2014/main" id="{69CA12E3-A2DD-D848-8ADF-09153CB8665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8" name="Google Shape;2922;p10">
              <a:extLst>
                <a:ext uri="{FF2B5EF4-FFF2-40B4-BE49-F238E27FC236}">
                  <a16:creationId xmlns:a16="http://schemas.microsoft.com/office/drawing/2014/main" id="{5C1AE1EE-EE8B-7894-A192-82BC3F404BCA}"/>
                </a:ext>
              </a:extLst>
            </p:cNvPr>
            <p:cNvGrpSpPr/>
            <p:nvPr/>
          </p:nvGrpSpPr>
          <p:grpSpPr>
            <a:xfrm>
              <a:off x="13105471" y="0"/>
              <a:ext cx="309624" cy="295897"/>
              <a:chOff x="0" y="0"/>
              <a:chExt cx="425253" cy="406400"/>
            </a:xfrm>
          </p:grpSpPr>
          <p:sp>
            <p:nvSpPr>
              <p:cNvPr id="1091" name="Google Shape;2923;p10">
                <a:extLst>
                  <a:ext uri="{FF2B5EF4-FFF2-40B4-BE49-F238E27FC236}">
                    <a16:creationId xmlns:a16="http://schemas.microsoft.com/office/drawing/2014/main" id="{28196371-2698-3024-A082-BA628B486CA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092" name="Google Shape;2924;p10">
                <a:extLst>
                  <a:ext uri="{FF2B5EF4-FFF2-40B4-BE49-F238E27FC236}">
                    <a16:creationId xmlns:a16="http://schemas.microsoft.com/office/drawing/2014/main" id="{CDF98558-0941-B6FE-5DEA-8E9032E5CE6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9" name="Google Shape;2925;p10">
              <a:extLst>
                <a:ext uri="{FF2B5EF4-FFF2-40B4-BE49-F238E27FC236}">
                  <a16:creationId xmlns:a16="http://schemas.microsoft.com/office/drawing/2014/main" id="{C507E716-994F-1D03-53B5-868F5F1B6BAD}"/>
                </a:ext>
              </a:extLst>
            </p:cNvPr>
            <p:cNvGrpSpPr/>
            <p:nvPr/>
          </p:nvGrpSpPr>
          <p:grpSpPr>
            <a:xfrm>
              <a:off x="13255350" y="0"/>
              <a:ext cx="309624" cy="295897"/>
              <a:chOff x="0" y="0"/>
              <a:chExt cx="425253" cy="406400"/>
            </a:xfrm>
          </p:grpSpPr>
          <p:sp>
            <p:nvSpPr>
              <p:cNvPr id="1089" name="Google Shape;2926;p10">
                <a:extLst>
                  <a:ext uri="{FF2B5EF4-FFF2-40B4-BE49-F238E27FC236}">
                    <a16:creationId xmlns:a16="http://schemas.microsoft.com/office/drawing/2014/main" id="{82C0496C-9A93-04FD-FA6B-21EFE2DD686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090" name="Google Shape;2927;p10">
                <a:extLst>
                  <a:ext uri="{FF2B5EF4-FFF2-40B4-BE49-F238E27FC236}">
                    <a16:creationId xmlns:a16="http://schemas.microsoft.com/office/drawing/2014/main" id="{B7D6C47B-8828-6941-0644-29207CE5A844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0" name="Google Shape;2928;p10">
              <a:extLst>
                <a:ext uri="{FF2B5EF4-FFF2-40B4-BE49-F238E27FC236}">
                  <a16:creationId xmlns:a16="http://schemas.microsoft.com/office/drawing/2014/main" id="{F0DB74C6-8186-E6F3-DCA6-42BA0968A62E}"/>
                </a:ext>
              </a:extLst>
            </p:cNvPr>
            <p:cNvGrpSpPr/>
            <p:nvPr/>
          </p:nvGrpSpPr>
          <p:grpSpPr>
            <a:xfrm>
              <a:off x="13391505" y="0"/>
              <a:ext cx="309624" cy="295897"/>
              <a:chOff x="0" y="0"/>
              <a:chExt cx="425253" cy="406400"/>
            </a:xfrm>
          </p:grpSpPr>
          <p:sp>
            <p:nvSpPr>
              <p:cNvPr id="1087" name="Google Shape;2929;p10">
                <a:extLst>
                  <a:ext uri="{FF2B5EF4-FFF2-40B4-BE49-F238E27FC236}">
                    <a16:creationId xmlns:a16="http://schemas.microsoft.com/office/drawing/2014/main" id="{5E7D522A-4860-B8B7-64E2-634E216DFF2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088" name="Google Shape;2930;p10">
                <a:extLst>
                  <a:ext uri="{FF2B5EF4-FFF2-40B4-BE49-F238E27FC236}">
                    <a16:creationId xmlns:a16="http://schemas.microsoft.com/office/drawing/2014/main" id="{4EA9013D-BD6C-0989-1892-27B69E4B37E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1" name="Google Shape;2931;p10">
              <a:extLst>
                <a:ext uri="{FF2B5EF4-FFF2-40B4-BE49-F238E27FC236}">
                  <a16:creationId xmlns:a16="http://schemas.microsoft.com/office/drawing/2014/main" id="{C5BFFD0E-7E9D-AF35-D19E-DA47521E6716}"/>
                </a:ext>
              </a:extLst>
            </p:cNvPr>
            <p:cNvGrpSpPr/>
            <p:nvPr/>
          </p:nvGrpSpPr>
          <p:grpSpPr>
            <a:xfrm>
              <a:off x="13546315" y="0"/>
              <a:ext cx="309624" cy="295897"/>
              <a:chOff x="0" y="0"/>
              <a:chExt cx="425253" cy="406400"/>
            </a:xfrm>
          </p:grpSpPr>
          <p:sp>
            <p:nvSpPr>
              <p:cNvPr id="1085" name="Google Shape;2932;p10">
                <a:extLst>
                  <a:ext uri="{FF2B5EF4-FFF2-40B4-BE49-F238E27FC236}">
                    <a16:creationId xmlns:a16="http://schemas.microsoft.com/office/drawing/2014/main" id="{77CDD530-89C4-ED0F-D798-64B168BDD1D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086" name="Google Shape;2933;p10">
                <a:extLst>
                  <a:ext uri="{FF2B5EF4-FFF2-40B4-BE49-F238E27FC236}">
                    <a16:creationId xmlns:a16="http://schemas.microsoft.com/office/drawing/2014/main" id="{80C32C92-AC72-C5F1-EA1C-83D9CD12020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2" name="Google Shape;2934;p10">
              <a:extLst>
                <a:ext uri="{FF2B5EF4-FFF2-40B4-BE49-F238E27FC236}">
                  <a16:creationId xmlns:a16="http://schemas.microsoft.com/office/drawing/2014/main" id="{AD995BA7-45CF-8DC2-B0B3-4C30C82CE90B}"/>
                </a:ext>
              </a:extLst>
            </p:cNvPr>
            <p:cNvGrpSpPr/>
            <p:nvPr/>
          </p:nvGrpSpPr>
          <p:grpSpPr>
            <a:xfrm>
              <a:off x="13682470" y="0"/>
              <a:ext cx="309624" cy="295897"/>
              <a:chOff x="0" y="0"/>
              <a:chExt cx="425253" cy="406400"/>
            </a:xfrm>
          </p:grpSpPr>
          <p:sp>
            <p:nvSpPr>
              <p:cNvPr id="1083" name="Google Shape;2935;p10">
                <a:extLst>
                  <a:ext uri="{FF2B5EF4-FFF2-40B4-BE49-F238E27FC236}">
                    <a16:creationId xmlns:a16="http://schemas.microsoft.com/office/drawing/2014/main" id="{A0F30BDD-8ADF-A276-2D65-1A1C21FFA90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1084" name="Google Shape;2936;p10">
                <a:extLst>
                  <a:ext uri="{FF2B5EF4-FFF2-40B4-BE49-F238E27FC236}">
                    <a16:creationId xmlns:a16="http://schemas.microsoft.com/office/drawing/2014/main" id="{AB9ABA27-C7C5-1844-B7F2-FCC267C3C1F4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B533954-D633-BD16-2432-AFB43EC32919}"/>
              </a:ext>
            </a:extLst>
          </p:cNvPr>
          <p:cNvSpPr/>
          <p:nvPr/>
        </p:nvSpPr>
        <p:spPr>
          <a:xfrm rot="20765345">
            <a:off x="8429454" y="3603774"/>
            <a:ext cx="3612298" cy="84783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PsiQuantum</a:t>
            </a:r>
            <a:r>
              <a:rPr lang="en-US" dirty="0"/>
              <a:t> has entered Stage C of DARPA’s QBI program!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FD93BC-8B92-82F7-2825-B44C716BAE9A}"/>
              </a:ext>
            </a:extLst>
          </p:cNvPr>
          <p:cNvSpPr txBox="1">
            <a:spLocks/>
          </p:cNvSpPr>
          <p:nvPr/>
        </p:nvSpPr>
        <p:spPr>
          <a:xfrm>
            <a:off x="889843" y="63116"/>
            <a:ext cx="10282255" cy="52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2903" b="0" i="0" u="none" strike="noStrike" cap="none">
                <a:solidFill>
                  <a:schemeClr val="tx1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kern="0" dirty="0">
                <a:solidFill>
                  <a:schemeClr val="bg1"/>
                </a:solidFill>
                <a:latin typeface="Montserrat"/>
                <a:cs typeface="Futura Medium"/>
              </a:rPr>
              <a:t>Business Development</a:t>
            </a:r>
            <a:endParaRPr lang="en-US" sz="280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21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5027C3-87C0-ED8B-A019-DACF4B2EB5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86" y="162560"/>
            <a:ext cx="5342513" cy="635000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E464F15-9405-0F9E-1156-5A8BD61BA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004" y="574041"/>
            <a:ext cx="1864360" cy="186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C9D49A8-2511-99A1-8786-928A5B07B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49" y="316612"/>
            <a:ext cx="3073400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B9ABFD3-2DA1-5E86-1D0B-6F519A5A1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69" y="574041"/>
            <a:ext cx="2816860" cy="281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6230995F-7EF0-9072-66E6-F2ED74477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r="2260"/>
          <a:stretch/>
        </p:blipFill>
        <p:spPr bwMode="auto">
          <a:xfrm>
            <a:off x="347981" y="3489433"/>
            <a:ext cx="6054268" cy="32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4" name="Google Shape;2647;p10">
            <a:extLst>
              <a:ext uri="{FF2B5EF4-FFF2-40B4-BE49-F238E27FC236}">
                <a16:creationId xmlns:a16="http://schemas.microsoft.com/office/drawing/2014/main" id="{E475D8E7-EC5A-CE46-4AF3-6FA5B52222CA}"/>
              </a:ext>
            </a:extLst>
          </p:cNvPr>
          <p:cNvSpPr/>
          <p:nvPr/>
        </p:nvSpPr>
        <p:spPr>
          <a:xfrm rot="10800000">
            <a:off x="-17853" y="-151510"/>
            <a:ext cx="5829376" cy="1674621"/>
          </a:xfrm>
          <a:custGeom>
            <a:avLst/>
            <a:gdLst/>
            <a:ahLst/>
            <a:cxnLst/>
            <a:rect l="l" t="t" r="r" b="b"/>
            <a:pathLst>
              <a:path w="8744064" h="2511931" extrusionOk="0">
                <a:moveTo>
                  <a:pt x="0" y="0"/>
                </a:moveTo>
                <a:lnTo>
                  <a:pt x="8744064" y="0"/>
                </a:lnTo>
                <a:lnTo>
                  <a:pt x="8744064" y="2511932"/>
                </a:lnTo>
                <a:lnTo>
                  <a:pt x="0" y="2511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5" name="Title 1">
            <a:extLst>
              <a:ext uri="{FF2B5EF4-FFF2-40B4-BE49-F238E27FC236}">
                <a16:creationId xmlns:a16="http://schemas.microsoft.com/office/drawing/2014/main" id="{EDA259DE-08B4-D429-5E51-E65A9F2719CC}"/>
              </a:ext>
            </a:extLst>
          </p:cNvPr>
          <p:cNvSpPr txBox="1">
            <a:spLocks/>
          </p:cNvSpPr>
          <p:nvPr/>
        </p:nvSpPr>
        <p:spPr>
          <a:xfrm>
            <a:off x="889843" y="63116"/>
            <a:ext cx="10282255" cy="52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2903" b="0" i="0" u="none" strike="noStrike" cap="none">
                <a:solidFill>
                  <a:schemeClr val="tx1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kern="0" dirty="0">
                <a:solidFill>
                  <a:schemeClr val="bg1"/>
                </a:solidFill>
                <a:latin typeface="Montserrat"/>
                <a:cs typeface="Futura Medium"/>
              </a:rPr>
              <a:t>Site Development</a:t>
            </a:r>
            <a:endParaRPr lang="en-US" sz="280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3" name="Google Shape;2648;p10">
            <a:extLst>
              <a:ext uri="{FF2B5EF4-FFF2-40B4-BE49-F238E27FC236}">
                <a16:creationId xmlns:a16="http://schemas.microsoft.com/office/drawing/2014/main" id="{EC4C35F5-5599-E498-29E4-9A7D2C1771D5}"/>
              </a:ext>
            </a:extLst>
          </p:cNvPr>
          <p:cNvGrpSpPr/>
          <p:nvPr/>
        </p:nvGrpSpPr>
        <p:grpSpPr>
          <a:xfrm rot="5400000">
            <a:off x="-3424049" y="3272539"/>
            <a:ext cx="6996047" cy="147949"/>
            <a:chOff x="0" y="0"/>
            <a:chExt cx="13992094" cy="295897"/>
          </a:xfrm>
        </p:grpSpPr>
        <p:grpSp>
          <p:nvGrpSpPr>
            <p:cNvPr id="4" name="Google Shape;2649;p10">
              <a:extLst>
                <a:ext uri="{FF2B5EF4-FFF2-40B4-BE49-F238E27FC236}">
                  <a16:creationId xmlns:a16="http://schemas.microsoft.com/office/drawing/2014/main" id="{7364E459-2E49-0916-C864-4485BE11C481}"/>
                </a:ext>
              </a:extLst>
            </p:cNvPr>
            <p:cNvGrpSpPr/>
            <p:nvPr/>
          </p:nvGrpSpPr>
          <p:grpSpPr>
            <a:xfrm>
              <a:off x="0" y="0"/>
              <a:ext cx="309624" cy="295897"/>
              <a:chOff x="0" y="0"/>
              <a:chExt cx="425253" cy="406400"/>
            </a:xfrm>
          </p:grpSpPr>
          <p:sp>
            <p:nvSpPr>
              <p:cNvPr id="3302" name="Google Shape;2650;p10">
                <a:extLst>
                  <a:ext uri="{FF2B5EF4-FFF2-40B4-BE49-F238E27FC236}">
                    <a16:creationId xmlns:a16="http://schemas.microsoft.com/office/drawing/2014/main" id="{BA370244-3289-3A2A-A0A0-6979EC67893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303" name="Google Shape;2651;p10">
                <a:extLst>
                  <a:ext uri="{FF2B5EF4-FFF2-40B4-BE49-F238E27FC236}">
                    <a16:creationId xmlns:a16="http://schemas.microsoft.com/office/drawing/2014/main" id="{4900639F-5316-5E30-A354-2E426A175F7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" name="Google Shape;2652;p10">
              <a:extLst>
                <a:ext uri="{FF2B5EF4-FFF2-40B4-BE49-F238E27FC236}">
                  <a16:creationId xmlns:a16="http://schemas.microsoft.com/office/drawing/2014/main" id="{FC9CD5B9-74C7-A1EB-B8BE-B4800CD7E07C}"/>
                </a:ext>
              </a:extLst>
            </p:cNvPr>
            <p:cNvGrpSpPr/>
            <p:nvPr/>
          </p:nvGrpSpPr>
          <p:grpSpPr>
            <a:xfrm>
              <a:off x="136155" y="0"/>
              <a:ext cx="309624" cy="295897"/>
              <a:chOff x="0" y="0"/>
              <a:chExt cx="425253" cy="406400"/>
            </a:xfrm>
          </p:grpSpPr>
          <p:sp>
            <p:nvSpPr>
              <p:cNvPr id="3300" name="Google Shape;2653;p10">
                <a:extLst>
                  <a:ext uri="{FF2B5EF4-FFF2-40B4-BE49-F238E27FC236}">
                    <a16:creationId xmlns:a16="http://schemas.microsoft.com/office/drawing/2014/main" id="{572D9A2F-A06A-2DB9-1B6C-DC797935692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301" name="Google Shape;2654;p10">
                <a:extLst>
                  <a:ext uri="{FF2B5EF4-FFF2-40B4-BE49-F238E27FC236}">
                    <a16:creationId xmlns:a16="http://schemas.microsoft.com/office/drawing/2014/main" id="{59AE9E1E-E9B9-A3CE-C6D5-6E029BFB34C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2655;p10">
              <a:extLst>
                <a:ext uri="{FF2B5EF4-FFF2-40B4-BE49-F238E27FC236}">
                  <a16:creationId xmlns:a16="http://schemas.microsoft.com/office/drawing/2014/main" id="{B23F4DB7-ACB5-37C8-F2AE-D73382BB7265}"/>
                </a:ext>
              </a:extLst>
            </p:cNvPr>
            <p:cNvGrpSpPr/>
            <p:nvPr/>
          </p:nvGrpSpPr>
          <p:grpSpPr>
            <a:xfrm>
              <a:off x="290965" y="0"/>
              <a:ext cx="309624" cy="295897"/>
              <a:chOff x="0" y="0"/>
              <a:chExt cx="425253" cy="406400"/>
            </a:xfrm>
          </p:grpSpPr>
          <p:sp>
            <p:nvSpPr>
              <p:cNvPr id="3298" name="Google Shape;2656;p10">
                <a:extLst>
                  <a:ext uri="{FF2B5EF4-FFF2-40B4-BE49-F238E27FC236}">
                    <a16:creationId xmlns:a16="http://schemas.microsoft.com/office/drawing/2014/main" id="{529B680D-6D69-3C67-1226-4280487E55B3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99" name="Google Shape;2657;p10">
                <a:extLst>
                  <a:ext uri="{FF2B5EF4-FFF2-40B4-BE49-F238E27FC236}">
                    <a16:creationId xmlns:a16="http://schemas.microsoft.com/office/drawing/2014/main" id="{6D6267FF-0903-D580-4AE2-7344CDAF145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2658;p10">
              <a:extLst>
                <a:ext uri="{FF2B5EF4-FFF2-40B4-BE49-F238E27FC236}">
                  <a16:creationId xmlns:a16="http://schemas.microsoft.com/office/drawing/2014/main" id="{8C8B41E4-9D5E-5AEC-61B7-41883C5EF7F2}"/>
                </a:ext>
              </a:extLst>
            </p:cNvPr>
            <p:cNvGrpSpPr/>
            <p:nvPr/>
          </p:nvGrpSpPr>
          <p:grpSpPr>
            <a:xfrm>
              <a:off x="427121" y="0"/>
              <a:ext cx="309624" cy="295897"/>
              <a:chOff x="0" y="0"/>
              <a:chExt cx="425253" cy="406400"/>
            </a:xfrm>
          </p:grpSpPr>
          <p:sp>
            <p:nvSpPr>
              <p:cNvPr id="3296" name="Google Shape;2659;p10">
                <a:extLst>
                  <a:ext uri="{FF2B5EF4-FFF2-40B4-BE49-F238E27FC236}">
                    <a16:creationId xmlns:a16="http://schemas.microsoft.com/office/drawing/2014/main" id="{120367B0-3208-0E99-9017-08B19D89276C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97" name="Google Shape;2660;p10">
                <a:extLst>
                  <a:ext uri="{FF2B5EF4-FFF2-40B4-BE49-F238E27FC236}">
                    <a16:creationId xmlns:a16="http://schemas.microsoft.com/office/drawing/2014/main" id="{5F5F53E0-2507-F40F-E800-360D43E5072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" name="Google Shape;2661;p10">
              <a:extLst>
                <a:ext uri="{FF2B5EF4-FFF2-40B4-BE49-F238E27FC236}">
                  <a16:creationId xmlns:a16="http://schemas.microsoft.com/office/drawing/2014/main" id="{047E50A8-5CC5-5962-AA99-328474505591}"/>
                </a:ext>
              </a:extLst>
            </p:cNvPr>
            <p:cNvGrpSpPr/>
            <p:nvPr/>
          </p:nvGrpSpPr>
          <p:grpSpPr>
            <a:xfrm>
              <a:off x="576999" y="0"/>
              <a:ext cx="309624" cy="295897"/>
              <a:chOff x="0" y="0"/>
              <a:chExt cx="425253" cy="406400"/>
            </a:xfrm>
          </p:grpSpPr>
          <p:sp>
            <p:nvSpPr>
              <p:cNvPr id="3294" name="Google Shape;2662;p10">
                <a:extLst>
                  <a:ext uri="{FF2B5EF4-FFF2-40B4-BE49-F238E27FC236}">
                    <a16:creationId xmlns:a16="http://schemas.microsoft.com/office/drawing/2014/main" id="{BC923764-83F9-A83B-1717-16424369E41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95" name="Google Shape;2663;p10">
                <a:extLst>
                  <a:ext uri="{FF2B5EF4-FFF2-40B4-BE49-F238E27FC236}">
                    <a16:creationId xmlns:a16="http://schemas.microsoft.com/office/drawing/2014/main" id="{0AA69C3E-82D0-57D4-2453-D7C2F0D928F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2664;p10">
              <a:extLst>
                <a:ext uri="{FF2B5EF4-FFF2-40B4-BE49-F238E27FC236}">
                  <a16:creationId xmlns:a16="http://schemas.microsoft.com/office/drawing/2014/main" id="{8F10C366-565C-E5AE-55DE-5EB78802BF55}"/>
                </a:ext>
              </a:extLst>
            </p:cNvPr>
            <p:cNvGrpSpPr/>
            <p:nvPr/>
          </p:nvGrpSpPr>
          <p:grpSpPr>
            <a:xfrm>
              <a:off x="713154" y="0"/>
              <a:ext cx="309624" cy="295897"/>
              <a:chOff x="0" y="0"/>
              <a:chExt cx="425253" cy="406400"/>
            </a:xfrm>
          </p:grpSpPr>
          <p:sp>
            <p:nvSpPr>
              <p:cNvPr id="3292" name="Google Shape;2665;p10">
                <a:extLst>
                  <a:ext uri="{FF2B5EF4-FFF2-40B4-BE49-F238E27FC236}">
                    <a16:creationId xmlns:a16="http://schemas.microsoft.com/office/drawing/2014/main" id="{76B2DF61-FCFC-1FC5-D5C9-4E2081EC55F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93" name="Google Shape;2666;p10">
                <a:extLst>
                  <a:ext uri="{FF2B5EF4-FFF2-40B4-BE49-F238E27FC236}">
                    <a16:creationId xmlns:a16="http://schemas.microsoft.com/office/drawing/2014/main" id="{61588448-224A-9F48-D1FB-CBB68FC974F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2667;p10">
              <a:extLst>
                <a:ext uri="{FF2B5EF4-FFF2-40B4-BE49-F238E27FC236}">
                  <a16:creationId xmlns:a16="http://schemas.microsoft.com/office/drawing/2014/main" id="{3278B179-3F8A-CC20-19D0-7275CEBE8F7E}"/>
                </a:ext>
              </a:extLst>
            </p:cNvPr>
            <p:cNvGrpSpPr/>
            <p:nvPr/>
          </p:nvGrpSpPr>
          <p:grpSpPr>
            <a:xfrm>
              <a:off x="867964" y="0"/>
              <a:ext cx="309624" cy="295897"/>
              <a:chOff x="0" y="0"/>
              <a:chExt cx="425253" cy="406400"/>
            </a:xfrm>
          </p:grpSpPr>
          <p:sp>
            <p:nvSpPr>
              <p:cNvPr id="3290" name="Google Shape;2668;p10">
                <a:extLst>
                  <a:ext uri="{FF2B5EF4-FFF2-40B4-BE49-F238E27FC236}">
                    <a16:creationId xmlns:a16="http://schemas.microsoft.com/office/drawing/2014/main" id="{F56A4E7F-D5C8-2DFD-DA45-373750EC745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91" name="Google Shape;2669;p10">
                <a:extLst>
                  <a:ext uri="{FF2B5EF4-FFF2-40B4-BE49-F238E27FC236}">
                    <a16:creationId xmlns:a16="http://schemas.microsoft.com/office/drawing/2014/main" id="{13F18D43-85A0-CB66-D3CC-93521220227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Google Shape;2670;p10">
              <a:extLst>
                <a:ext uri="{FF2B5EF4-FFF2-40B4-BE49-F238E27FC236}">
                  <a16:creationId xmlns:a16="http://schemas.microsoft.com/office/drawing/2014/main" id="{6270213B-2B55-05B7-AA1B-E2FED08EF3FC}"/>
                </a:ext>
              </a:extLst>
            </p:cNvPr>
            <p:cNvGrpSpPr/>
            <p:nvPr/>
          </p:nvGrpSpPr>
          <p:grpSpPr>
            <a:xfrm>
              <a:off x="1004119" y="0"/>
              <a:ext cx="309624" cy="295897"/>
              <a:chOff x="0" y="0"/>
              <a:chExt cx="425253" cy="406400"/>
            </a:xfrm>
          </p:grpSpPr>
          <p:sp>
            <p:nvSpPr>
              <p:cNvPr id="3288" name="Google Shape;2671;p10">
                <a:extLst>
                  <a:ext uri="{FF2B5EF4-FFF2-40B4-BE49-F238E27FC236}">
                    <a16:creationId xmlns:a16="http://schemas.microsoft.com/office/drawing/2014/main" id="{A7C750E4-31C1-136C-C168-AFC5A31368A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89" name="Google Shape;2672;p10">
                <a:extLst>
                  <a:ext uri="{FF2B5EF4-FFF2-40B4-BE49-F238E27FC236}">
                    <a16:creationId xmlns:a16="http://schemas.microsoft.com/office/drawing/2014/main" id="{6129739B-2F73-A6C7-039A-E2706F90585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" name="Google Shape;2673;p10">
              <a:extLst>
                <a:ext uri="{FF2B5EF4-FFF2-40B4-BE49-F238E27FC236}">
                  <a16:creationId xmlns:a16="http://schemas.microsoft.com/office/drawing/2014/main" id="{14DFAC8C-767B-6BA7-59DA-4906B3F76203}"/>
                </a:ext>
              </a:extLst>
            </p:cNvPr>
            <p:cNvGrpSpPr/>
            <p:nvPr/>
          </p:nvGrpSpPr>
          <p:grpSpPr>
            <a:xfrm>
              <a:off x="1152941" y="0"/>
              <a:ext cx="309624" cy="295897"/>
              <a:chOff x="0" y="0"/>
              <a:chExt cx="425253" cy="406400"/>
            </a:xfrm>
          </p:grpSpPr>
          <p:sp>
            <p:nvSpPr>
              <p:cNvPr id="3286" name="Google Shape;2674;p10">
                <a:extLst>
                  <a:ext uri="{FF2B5EF4-FFF2-40B4-BE49-F238E27FC236}">
                    <a16:creationId xmlns:a16="http://schemas.microsoft.com/office/drawing/2014/main" id="{45FB2ECF-C464-D0C0-18A5-B8435B7C385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87" name="Google Shape;2675;p10">
                <a:extLst>
                  <a:ext uri="{FF2B5EF4-FFF2-40B4-BE49-F238E27FC236}">
                    <a16:creationId xmlns:a16="http://schemas.microsoft.com/office/drawing/2014/main" id="{43E03CDD-0E4E-5D35-6798-56456BA7318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" name="Google Shape;2676;p10">
              <a:extLst>
                <a:ext uri="{FF2B5EF4-FFF2-40B4-BE49-F238E27FC236}">
                  <a16:creationId xmlns:a16="http://schemas.microsoft.com/office/drawing/2014/main" id="{24C2B910-B0DF-AF9F-7F0F-706842BF7B4A}"/>
                </a:ext>
              </a:extLst>
            </p:cNvPr>
            <p:cNvGrpSpPr/>
            <p:nvPr/>
          </p:nvGrpSpPr>
          <p:grpSpPr>
            <a:xfrm>
              <a:off x="1289096" y="0"/>
              <a:ext cx="309624" cy="295897"/>
              <a:chOff x="0" y="0"/>
              <a:chExt cx="425253" cy="406400"/>
            </a:xfrm>
          </p:grpSpPr>
          <p:sp>
            <p:nvSpPr>
              <p:cNvPr id="3284" name="Google Shape;2677;p10">
                <a:extLst>
                  <a:ext uri="{FF2B5EF4-FFF2-40B4-BE49-F238E27FC236}">
                    <a16:creationId xmlns:a16="http://schemas.microsoft.com/office/drawing/2014/main" id="{6DB590F8-B0E3-CD4F-2D7F-6E4CDED27CCC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85" name="Google Shape;2678;p10">
                <a:extLst>
                  <a:ext uri="{FF2B5EF4-FFF2-40B4-BE49-F238E27FC236}">
                    <a16:creationId xmlns:a16="http://schemas.microsoft.com/office/drawing/2014/main" id="{D7137B55-55D9-F074-4658-F7BC5858E5E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" name="Google Shape;2679;p10">
              <a:extLst>
                <a:ext uri="{FF2B5EF4-FFF2-40B4-BE49-F238E27FC236}">
                  <a16:creationId xmlns:a16="http://schemas.microsoft.com/office/drawing/2014/main" id="{66470E26-932F-057C-D8DD-E2E195FBC76B}"/>
                </a:ext>
              </a:extLst>
            </p:cNvPr>
            <p:cNvGrpSpPr/>
            <p:nvPr/>
          </p:nvGrpSpPr>
          <p:grpSpPr>
            <a:xfrm>
              <a:off x="1443906" y="0"/>
              <a:ext cx="309624" cy="295897"/>
              <a:chOff x="0" y="0"/>
              <a:chExt cx="425253" cy="406400"/>
            </a:xfrm>
          </p:grpSpPr>
          <p:sp>
            <p:nvSpPr>
              <p:cNvPr id="3282" name="Google Shape;2680;p10">
                <a:extLst>
                  <a:ext uri="{FF2B5EF4-FFF2-40B4-BE49-F238E27FC236}">
                    <a16:creationId xmlns:a16="http://schemas.microsoft.com/office/drawing/2014/main" id="{0068F8F5-0CCC-9FB9-23B3-253CBCAB9EB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83" name="Google Shape;2681;p10">
                <a:extLst>
                  <a:ext uri="{FF2B5EF4-FFF2-40B4-BE49-F238E27FC236}">
                    <a16:creationId xmlns:a16="http://schemas.microsoft.com/office/drawing/2014/main" id="{8D245B50-66EC-DBD4-C22E-5A0DF8186F1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Google Shape;2682;p10">
              <a:extLst>
                <a:ext uri="{FF2B5EF4-FFF2-40B4-BE49-F238E27FC236}">
                  <a16:creationId xmlns:a16="http://schemas.microsoft.com/office/drawing/2014/main" id="{0C979EDB-FD6B-48EF-8B64-8E63020A0C23}"/>
                </a:ext>
              </a:extLst>
            </p:cNvPr>
            <p:cNvGrpSpPr/>
            <p:nvPr/>
          </p:nvGrpSpPr>
          <p:grpSpPr>
            <a:xfrm>
              <a:off x="1580062" y="0"/>
              <a:ext cx="309624" cy="295897"/>
              <a:chOff x="0" y="0"/>
              <a:chExt cx="425253" cy="406400"/>
            </a:xfrm>
          </p:grpSpPr>
          <p:sp>
            <p:nvSpPr>
              <p:cNvPr id="3280" name="Google Shape;2683;p10">
                <a:extLst>
                  <a:ext uri="{FF2B5EF4-FFF2-40B4-BE49-F238E27FC236}">
                    <a16:creationId xmlns:a16="http://schemas.microsoft.com/office/drawing/2014/main" id="{0F7E08B0-9F34-4FE0-AD91-65B26FFCDF9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81" name="Google Shape;2684;p10">
                <a:extLst>
                  <a:ext uri="{FF2B5EF4-FFF2-40B4-BE49-F238E27FC236}">
                    <a16:creationId xmlns:a16="http://schemas.microsoft.com/office/drawing/2014/main" id="{71D257BB-B003-2A72-E2D7-3081AFC3B03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" name="Google Shape;2685;p10">
              <a:extLst>
                <a:ext uri="{FF2B5EF4-FFF2-40B4-BE49-F238E27FC236}">
                  <a16:creationId xmlns:a16="http://schemas.microsoft.com/office/drawing/2014/main" id="{480AA6D1-79B9-B309-39A9-784F870B15BA}"/>
                </a:ext>
              </a:extLst>
            </p:cNvPr>
            <p:cNvGrpSpPr/>
            <p:nvPr/>
          </p:nvGrpSpPr>
          <p:grpSpPr>
            <a:xfrm>
              <a:off x="1729940" y="0"/>
              <a:ext cx="309624" cy="295897"/>
              <a:chOff x="0" y="0"/>
              <a:chExt cx="425253" cy="406400"/>
            </a:xfrm>
          </p:grpSpPr>
          <p:sp>
            <p:nvSpPr>
              <p:cNvPr id="3278" name="Google Shape;2686;p10">
                <a:extLst>
                  <a:ext uri="{FF2B5EF4-FFF2-40B4-BE49-F238E27FC236}">
                    <a16:creationId xmlns:a16="http://schemas.microsoft.com/office/drawing/2014/main" id="{C1DA5FD8-C9C6-DEE4-3D02-73860BF65C8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79" name="Google Shape;2687;p10">
                <a:extLst>
                  <a:ext uri="{FF2B5EF4-FFF2-40B4-BE49-F238E27FC236}">
                    <a16:creationId xmlns:a16="http://schemas.microsoft.com/office/drawing/2014/main" id="{2F64F5E4-3529-21E6-C753-D16CE59CAF2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" name="Google Shape;2688;p10">
              <a:extLst>
                <a:ext uri="{FF2B5EF4-FFF2-40B4-BE49-F238E27FC236}">
                  <a16:creationId xmlns:a16="http://schemas.microsoft.com/office/drawing/2014/main" id="{5F71FB6B-6FEC-9A2B-464F-61AB5A540C17}"/>
                </a:ext>
              </a:extLst>
            </p:cNvPr>
            <p:cNvGrpSpPr/>
            <p:nvPr/>
          </p:nvGrpSpPr>
          <p:grpSpPr>
            <a:xfrm>
              <a:off x="1866095" y="0"/>
              <a:ext cx="309624" cy="295897"/>
              <a:chOff x="0" y="0"/>
              <a:chExt cx="425253" cy="406400"/>
            </a:xfrm>
          </p:grpSpPr>
          <p:sp>
            <p:nvSpPr>
              <p:cNvPr id="3276" name="Google Shape;2689;p10">
                <a:extLst>
                  <a:ext uri="{FF2B5EF4-FFF2-40B4-BE49-F238E27FC236}">
                    <a16:creationId xmlns:a16="http://schemas.microsoft.com/office/drawing/2014/main" id="{EC3FD716-0E78-7C5E-A8D6-A536ADB2EEC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77" name="Google Shape;2690;p10">
                <a:extLst>
                  <a:ext uri="{FF2B5EF4-FFF2-40B4-BE49-F238E27FC236}">
                    <a16:creationId xmlns:a16="http://schemas.microsoft.com/office/drawing/2014/main" id="{15D9C510-53AA-8740-4D14-28BE6528734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2691;p10">
              <a:extLst>
                <a:ext uri="{FF2B5EF4-FFF2-40B4-BE49-F238E27FC236}">
                  <a16:creationId xmlns:a16="http://schemas.microsoft.com/office/drawing/2014/main" id="{40CC7992-76DF-7C70-AB0C-AE15D942CDE1}"/>
                </a:ext>
              </a:extLst>
            </p:cNvPr>
            <p:cNvGrpSpPr/>
            <p:nvPr/>
          </p:nvGrpSpPr>
          <p:grpSpPr>
            <a:xfrm>
              <a:off x="2020905" y="0"/>
              <a:ext cx="309624" cy="295897"/>
              <a:chOff x="0" y="0"/>
              <a:chExt cx="425253" cy="406400"/>
            </a:xfrm>
          </p:grpSpPr>
          <p:sp>
            <p:nvSpPr>
              <p:cNvPr id="3274" name="Google Shape;2692;p10">
                <a:extLst>
                  <a:ext uri="{FF2B5EF4-FFF2-40B4-BE49-F238E27FC236}">
                    <a16:creationId xmlns:a16="http://schemas.microsoft.com/office/drawing/2014/main" id="{38B33499-533F-FE04-EA63-A0D0A3882DB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75" name="Google Shape;2693;p10">
                <a:extLst>
                  <a:ext uri="{FF2B5EF4-FFF2-40B4-BE49-F238E27FC236}">
                    <a16:creationId xmlns:a16="http://schemas.microsoft.com/office/drawing/2014/main" id="{51DF846A-1504-E13C-5B5B-1E16E72AB9F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Google Shape;2694;p10">
              <a:extLst>
                <a:ext uri="{FF2B5EF4-FFF2-40B4-BE49-F238E27FC236}">
                  <a16:creationId xmlns:a16="http://schemas.microsoft.com/office/drawing/2014/main" id="{9061B269-311E-DFDD-9D0E-6FC228EF3A0B}"/>
                </a:ext>
              </a:extLst>
            </p:cNvPr>
            <p:cNvGrpSpPr/>
            <p:nvPr/>
          </p:nvGrpSpPr>
          <p:grpSpPr>
            <a:xfrm>
              <a:off x="2157060" y="0"/>
              <a:ext cx="309624" cy="295897"/>
              <a:chOff x="0" y="0"/>
              <a:chExt cx="425253" cy="406400"/>
            </a:xfrm>
          </p:grpSpPr>
          <p:sp>
            <p:nvSpPr>
              <p:cNvPr id="3272" name="Google Shape;2695;p10">
                <a:extLst>
                  <a:ext uri="{FF2B5EF4-FFF2-40B4-BE49-F238E27FC236}">
                    <a16:creationId xmlns:a16="http://schemas.microsoft.com/office/drawing/2014/main" id="{E73FCE44-F57F-1E2E-F22B-B358BB73A4F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73" name="Google Shape;2696;p10">
                <a:extLst>
                  <a:ext uri="{FF2B5EF4-FFF2-40B4-BE49-F238E27FC236}">
                    <a16:creationId xmlns:a16="http://schemas.microsoft.com/office/drawing/2014/main" id="{8C0BBC19-5DBA-8E2A-BA88-DC4C9B16575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" name="Google Shape;2697;p10">
              <a:extLst>
                <a:ext uri="{FF2B5EF4-FFF2-40B4-BE49-F238E27FC236}">
                  <a16:creationId xmlns:a16="http://schemas.microsoft.com/office/drawing/2014/main" id="{056DB7C0-C00B-4CF2-8930-4756EC1D7DCF}"/>
                </a:ext>
              </a:extLst>
            </p:cNvPr>
            <p:cNvGrpSpPr/>
            <p:nvPr/>
          </p:nvGrpSpPr>
          <p:grpSpPr>
            <a:xfrm>
              <a:off x="2307995" y="0"/>
              <a:ext cx="309624" cy="295897"/>
              <a:chOff x="0" y="0"/>
              <a:chExt cx="425253" cy="406400"/>
            </a:xfrm>
          </p:grpSpPr>
          <p:sp>
            <p:nvSpPr>
              <p:cNvPr id="3270" name="Google Shape;2698;p10">
                <a:extLst>
                  <a:ext uri="{FF2B5EF4-FFF2-40B4-BE49-F238E27FC236}">
                    <a16:creationId xmlns:a16="http://schemas.microsoft.com/office/drawing/2014/main" id="{35C9FDF6-ED95-7DD7-12D5-A5679EB7400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71" name="Google Shape;2699;p10">
                <a:extLst>
                  <a:ext uri="{FF2B5EF4-FFF2-40B4-BE49-F238E27FC236}">
                    <a16:creationId xmlns:a16="http://schemas.microsoft.com/office/drawing/2014/main" id="{93728F96-D7E4-BB1E-9B65-06E35DF485B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" name="Google Shape;2700;p10">
              <a:extLst>
                <a:ext uri="{FF2B5EF4-FFF2-40B4-BE49-F238E27FC236}">
                  <a16:creationId xmlns:a16="http://schemas.microsoft.com/office/drawing/2014/main" id="{383EC881-2CB3-B815-233D-11D1EBA8219D}"/>
                </a:ext>
              </a:extLst>
            </p:cNvPr>
            <p:cNvGrpSpPr/>
            <p:nvPr/>
          </p:nvGrpSpPr>
          <p:grpSpPr>
            <a:xfrm>
              <a:off x="2444151" y="0"/>
              <a:ext cx="309624" cy="295897"/>
              <a:chOff x="0" y="0"/>
              <a:chExt cx="425253" cy="406400"/>
            </a:xfrm>
          </p:grpSpPr>
          <p:sp>
            <p:nvSpPr>
              <p:cNvPr id="3268" name="Google Shape;2701;p10">
                <a:extLst>
                  <a:ext uri="{FF2B5EF4-FFF2-40B4-BE49-F238E27FC236}">
                    <a16:creationId xmlns:a16="http://schemas.microsoft.com/office/drawing/2014/main" id="{1FDD6956-70A9-ED1A-0E97-9653AE55C79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69" name="Google Shape;2702;p10">
                <a:extLst>
                  <a:ext uri="{FF2B5EF4-FFF2-40B4-BE49-F238E27FC236}">
                    <a16:creationId xmlns:a16="http://schemas.microsoft.com/office/drawing/2014/main" id="{091835C7-2A5A-3812-9D52-0A63E9D4BD2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" name="Google Shape;2703;p10">
              <a:extLst>
                <a:ext uri="{FF2B5EF4-FFF2-40B4-BE49-F238E27FC236}">
                  <a16:creationId xmlns:a16="http://schemas.microsoft.com/office/drawing/2014/main" id="{06AB2322-5242-8F9C-5D92-2AA1FF54496C}"/>
                </a:ext>
              </a:extLst>
            </p:cNvPr>
            <p:cNvGrpSpPr/>
            <p:nvPr/>
          </p:nvGrpSpPr>
          <p:grpSpPr>
            <a:xfrm>
              <a:off x="2598961" y="0"/>
              <a:ext cx="309624" cy="295897"/>
              <a:chOff x="0" y="0"/>
              <a:chExt cx="425253" cy="406400"/>
            </a:xfrm>
          </p:grpSpPr>
          <p:sp>
            <p:nvSpPr>
              <p:cNvPr id="3266" name="Google Shape;2704;p10">
                <a:extLst>
                  <a:ext uri="{FF2B5EF4-FFF2-40B4-BE49-F238E27FC236}">
                    <a16:creationId xmlns:a16="http://schemas.microsoft.com/office/drawing/2014/main" id="{5661F1A6-DDE3-6731-B8BE-52434C8574E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67" name="Google Shape;2705;p10">
                <a:extLst>
                  <a:ext uri="{FF2B5EF4-FFF2-40B4-BE49-F238E27FC236}">
                    <a16:creationId xmlns:a16="http://schemas.microsoft.com/office/drawing/2014/main" id="{6C33F8BA-E551-6336-3FFF-34EBD7B6E6A4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" name="Google Shape;2706;p10">
              <a:extLst>
                <a:ext uri="{FF2B5EF4-FFF2-40B4-BE49-F238E27FC236}">
                  <a16:creationId xmlns:a16="http://schemas.microsoft.com/office/drawing/2014/main" id="{678DDCCA-4897-B4D7-50FE-9B6C98B3E877}"/>
                </a:ext>
              </a:extLst>
            </p:cNvPr>
            <p:cNvGrpSpPr/>
            <p:nvPr/>
          </p:nvGrpSpPr>
          <p:grpSpPr>
            <a:xfrm>
              <a:off x="2735116" y="0"/>
              <a:ext cx="309624" cy="295897"/>
              <a:chOff x="0" y="0"/>
              <a:chExt cx="425253" cy="406400"/>
            </a:xfrm>
          </p:grpSpPr>
          <p:sp>
            <p:nvSpPr>
              <p:cNvPr id="3264" name="Google Shape;2707;p10">
                <a:extLst>
                  <a:ext uri="{FF2B5EF4-FFF2-40B4-BE49-F238E27FC236}">
                    <a16:creationId xmlns:a16="http://schemas.microsoft.com/office/drawing/2014/main" id="{D6D9AA3D-E4A8-98D0-E002-20A3DAE1EF4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65" name="Google Shape;2708;p10">
                <a:extLst>
                  <a:ext uri="{FF2B5EF4-FFF2-40B4-BE49-F238E27FC236}">
                    <a16:creationId xmlns:a16="http://schemas.microsoft.com/office/drawing/2014/main" id="{B8DB6533-2DDB-4DFB-041D-DC737E08648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" name="Google Shape;2709;p10">
              <a:extLst>
                <a:ext uri="{FF2B5EF4-FFF2-40B4-BE49-F238E27FC236}">
                  <a16:creationId xmlns:a16="http://schemas.microsoft.com/office/drawing/2014/main" id="{3A9799E9-2F69-87CD-6974-1454CF943C8F}"/>
                </a:ext>
              </a:extLst>
            </p:cNvPr>
            <p:cNvGrpSpPr/>
            <p:nvPr/>
          </p:nvGrpSpPr>
          <p:grpSpPr>
            <a:xfrm>
              <a:off x="2884994" y="0"/>
              <a:ext cx="309624" cy="295897"/>
              <a:chOff x="0" y="0"/>
              <a:chExt cx="425253" cy="406400"/>
            </a:xfrm>
          </p:grpSpPr>
          <p:sp>
            <p:nvSpPr>
              <p:cNvPr id="3262" name="Google Shape;2710;p10">
                <a:extLst>
                  <a:ext uri="{FF2B5EF4-FFF2-40B4-BE49-F238E27FC236}">
                    <a16:creationId xmlns:a16="http://schemas.microsoft.com/office/drawing/2014/main" id="{44AF6B54-B63D-23FC-ADFD-A6CA249CE6E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63" name="Google Shape;2711;p10">
                <a:extLst>
                  <a:ext uri="{FF2B5EF4-FFF2-40B4-BE49-F238E27FC236}">
                    <a16:creationId xmlns:a16="http://schemas.microsoft.com/office/drawing/2014/main" id="{9ABAE18F-0835-904C-CDD1-4908F333BDD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" name="Google Shape;2712;p10">
              <a:extLst>
                <a:ext uri="{FF2B5EF4-FFF2-40B4-BE49-F238E27FC236}">
                  <a16:creationId xmlns:a16="http://schemas.microsoft.com/office/drawing/2014/main" id="{B5B1F32A-8794-409A-ACF1-921C3CB47742}"/>
                </a:ext>
              </a:extLst>
            </p:cNvPr>
            <p:cNvGrpSpPr/>
            <p:nvPr/>
          </p:nvGrpSpPr>
          <p:grpSpPr>
            <a:xfrm>
              <a:off x="3021150" y="0"/>
              <a:ext cx="309624" cy="295897"/>
              <a:chOff x="0" y="0"/>
              <a:chExt cx="425253" cy="406400"/>
            </a:xfrm>
          </p:grpSpPr>
          <p:sp>
            <p:nvSpPr>
              <p:cNvPr id="3260" name="Google Shape;2713;p10">
                <a:extLst>
                  <a:ext uri="{FF2B5EF4-FFF2-40B4-BE49-F238E27FC236}">
                    <a16:creationId xmlns:a16="http://schemas.microsoft.com/office/drawing/2014/main" id="{F7A3F878-5522-E064-5A33-52F4EFE5BA5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61" name="Google Shape;2714;p10">
                <a:extLst>
                  <a:ext uri="{FF2B5EF4-FFF2-40B4-BE49-F238E27FC236}">
                    <a16:creationId xmlns:a16="http://schemas.microsoft.com/office/drawing/2014/main" id="{245C32E2-30A1-94E8-DFF0-9AC9A5A4021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" name="Google Shape;2715;p10">
              <a:extLst>
                <a:ext uri="{FF2B5EF4-FFF2-40B4-BE49-F238E27FC236}">
                  <a16:creationId xmlns:a16="http://schemas.microsoft.com/office/drawing/2014/main" id="{0EEAAF3C-F4D9-584E-75AF-22CB7521D6AA}"/>
                </a:ext>
              </a:extLst>
            </p:cNvPr>
            <p:cNvGrpSpPr/>
            <p:nvPr/>
          </p:nvGrpSpPr>
          <p:grpSpPr>
            <a:xfrm>
              <a:off x="3175960" y="0"/>
              <a:ext cx="309624" cy="295897"/>
              <a:chOff x="0" y="0"/>
              <a:chExt cx="425253" cy="406400"/>
            </a:xfrm>
          </p:grpSpPr>
          <p:sp>
            <p:nvSpPr>
              <p:cNvPr id="3258" name="Google Shape;2716;p10">
                <a:extLst>
                  <a:ext uri="{FF2B5EF4-FFF2-40B4-BE49-F238E27FC236}">
                    <a16:creationId xmlns:a16="http://schemas.microsoft.com/office/drawing/2014/main" id="{41F75F4C-BF78-3B99-63CB-76C8BBF8E96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59" name="Google Shape;2717;p10">
                <a:extLst>
                  <a:ext uri="{FF2B5EF4-FFF2-40B4-BE49-F238E27FC236}">
                    <a16:creationId xmlns:a16="http://schemas.microsoft.com/office/drawing/2014/main" id="{B6CD4F2D-E9F0-36C9-1954-624F24CF8D6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" name="Google Shape;2718;p10">
              <a:extLst>
                <a:ext uri="{FF2B5EF4-FFF2-40B4-BE49-F238E27FC236}">
                  <a16:creationId xmlns:a16="http://schemas.microsoft.com/office/drawing/2014/main" id="{98906808-9C82-E2B7-071D-7666E520A03C}"/>
                </a:ext>
              </a:extLst>
            </p:cNvPr>
            <p:cNvGrpSpPr/>
            <p:nvPr/>
          </p:nvGrpSpPr>
          <p:grpSpPr>
            <a:xfrm>
              <a:off x="3312115" y="0"/>
              <a:ext cx="309624" cy="295897"/>
              <a:chOff x="0" y="0"/>
              <a:chExt cx="425253" cy="406400"/>
            </a:xfrm>
          </p:grpSpPr>
          <p:sp>
            <p:nvSpPr>
              <p:cNvPr id="3256" name="Google Shape;2719;p10">
                <a:extLst>
                  <a:ext uri="{FF2B5EF4-FFF2-40B4-BE49-F238E27FC236}">
                    <a16:creationId xmlns:a16="http://schemas.microsoft.com/office/drawing/2014/main" id="{5D3A27D4-8200-F08F-EA89-2DAFA00DCD0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57" name="Google Shape;2720;p10">
                <a:extLst>
                  <a:ext uri="{FF2B5EF4-FFF2-40B4-BE49-F238E27FC236}">
                    <a16:creationId xmlns:a16="http://schemas.microsoft.com/office/drawing/2014/main" id="{69B99979-38B3-1C1D-AFB3-10D6EC3F1D9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" name="Google Shape;2721;p10">
              <a:extLst>
                <a:ext uri="{FF2B5EF4-FFF2-40B4-BE49-F238E27FC236}">
                  <a16:creationId xmlns:a16="http://schemas.microsoft.com/office/drawing/2014/main" id="{EEC1DA94-B0E3-0B3F-8164-D92DDB87E059}"/>
                </a:ext>
              </a:extLst>
            </p:cNvPr>
            <p:cNvGrpSpPr/>
            <p:nvPr/>
          </p:nvGrpSpPr>
          <p:grpSpPr>
            <a:xfrm>
              <a:off x="3460936" y="0"/>
              <a:ext cx="309624" cy="295897"/>
              <a:chOff x="0" y="0"/>
              <a:chExt cx="425253" cy="406400"/>
            </a:xfrm>
          </p:grpSpPr>
          <p:sp>
            <p:nvSpPr>
              <p:cNvPr id="3254" name="Google Shape;2722;p10">
                <a:extLst>
                  <a:ext uri="{FF2B5EF4-FFF2-40B4-BE49-F238E27FC236}">
                    <a16:creationId xmlns:a16="http://schemas.microsoft.com/office/drawing/2014/main" id="{68DF95AC-2E05-3192-322E-813925395DD3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55" name="Google Shape;2723;p10">
                <a:extLst>
                  <a:ext uri="{FF2B5EF4-FFF2-40B4-BE49-F238E27FC236}">
                    <a16:creationId xmlns:a16="http://schemas.microsoft.com/office/drawing/2014/main" id="{1E332DD0-B15D-3F86-38F9-38D1E6DEABA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" name="Google Shape;2724;p10">
              <a:extLst>
                <a:ext uri="{FF2B5EF4-FFF2-40B4-BE49-F238E27FC236}">
                  <a16:creationId xmlns:a16="http://schemas.microsoft.com/office/drawing/2014/main" id="{155521FF-1B50-5B6E-1E25-04AC53EFCDAC}"/>
                </a:ext>
              </a:extLst>
            </p:cNvPr>
            <p:cNvGrpSpPr/>
            <p:nvPr/>
          </p:nvGrpSpPr>
          <p:grpSpPr>
            <a:xfrm>
              <a:off x="3597092" y="0"/>
              <a:ext cx="309624" cy="295897"/>
              <a:chOff x="0" y="0"/>
              <a:chExt cx="425253" cy="406400"/>
            </a:xfrm>
          </p:grpSpPr>
          <p:sp>
            <p:nvSpPr>
              <p:cNvPr id="3252" name="Google Shape;2725;p10">
                <a:extLst>
                  <a:ext uri="{FF2B5EF4-FFF2-40B4-BE49-F238E27FC236}">
                    <a16:creationId xmlns:a16="http://schemas.microsoft.com/office/drawing/2014/main" id="{8ACE4088-8080-AF5C-4E3B-4CBAE4D18C7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53" name="Google Shape;2726;p10">
                <a:extLst>
                  <a:ext uri="{FF2B5EF4-FFF2-40B4-BE49-F238E27FC236}">
                    <a16:creationId xmlns:a16="http://schemas.microsoft.com/office/drawing/2014/main" id="{5DDC2545-23DA-C6E0-5210-FD99E0540D7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" name="Google Shape;2727;p10">
              <a:extLst>
                <a:ext uri="{FF2B5EF4-FFF2-40B4-BE49-F238E27FC236}">
                  <a16:creationId xmlns:a16="http://schemas.microsoft.com/office/drawing/2014/main" id="{F13E0BC7-4FA4-D502-8931-FAD4FD92AB8D}"/>
                </a:ext>
              </a:extLst>
            </p:cNvPr>
            <p:cNvGrpSpPr/>
            <p:nvPr/>
          </p:nvGrpSpPr>
          <p:grpSpPr>
            <a:xfrm>
              <a:off x="3751902" y="0"/>
              <a:ext cx="309624" cy="295897"/>
              <a:chOff x="0" y="0"/>
              <a:chExt cx="425253" cy="406400"/>
            </a:xfrm>
          </p:grpSpPr>
          <p:sp>
            <p:nvSpPr>
              <p:cNvPr id="3250" name="Google Shape;2728;p10">
                <a:extLst>
                  <a:ext uri="{FF2B5EF4-FFF2-40B4-BE49-F238E27FC236}">
                    <a16:creationId xmlns:a16="http://schemas.microsoft.com/office/drawing/2014/main" id="{2FD7D631-AE38-8664-7FEB-90823F3AECD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51" name="Google Shape;2729;p10">
                <a:extLst>
                  <a:ext uri="{FF2B5EF4-FFF2-40B4-BE49-F238E27FC236}">
                    <a16:creationId xmlns:a16="http://schemas.microsoft.com/office/drawing/2014/main" id="{502B1BBB-2E11-A1BE-B41B-C9BEA147886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" name="Google Shape;2730;p10">
              <a:extLst>
                <a:ext uri="{FF2B5EF4-FFF2-40B4-BE49-F238E27FC236}">
                  <a16:creationId xmlns:a16="http://schemas.microsoft.com/office/drawing/2014/main" id="{57FBB8BF-FB5C-5245-41E9-DC25F634D83E}"/>
                </a:ext>
              </a:extLst>
            </p:cNvPr>
            <p:cNvGrpSpPr/>
            <p:nvPr/>
          </p:nvGrpSpPr>
          <p:grpSpPr>
            <a:xfrm>
              <a:off x="3888057" y="0"/>
              <a:ext cx="309624" cy="295897"/>
              <a:chOff x="0" y="0"/>
              <a:chExt cx="425253" cy="406400"/>
            </a:xfrm>
          </p:grpSpPr>
          <p:sp>
            <p:nvSpPr>
              <p:cNvPr id="3248" name="Google Shape;2731;p10">
                <a:extLst>
                  <a:ext uri="{FF2B5EF4-FFF2-40B4-BE49-F238E27FC236}">
                    <a16:creationId xmlns:a16="http://schemas.microsoft.com/office/drawing/2014/main" id="{97AA2E50-20A1-1D4B-4DCD-45B212DE5FE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49" name="Google Shape;2732;p10">
                <a:extLst>
                  <a:ext uri="{FF2B5EF4-FFF2-40B4-BE49-F238E27FC236}">
                    <a16:creationId xmlns:a16="http://schemas.microsoft.com/office/drawing/2014/main" id="{A6491DBD-B5A2-CB7A-B6F1-2D5E56B7184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" name="Google Shape;2733;p10">
              <a:extLst>
                <a:ext uri="{FF2B5EF4-FFF2-40B4-BE49-F238E27FC236}">
                  <a16:creationId xmlns:a16="http://schemas.microsoft.com/office/drawing/2014/main" id="{AA847CDE-F848-2090-E679-24B669904ABC}"/>
                </a:ext>
              </a:extLst>
            </p:cNvPr>
            <p:cNvGrpSpPr/>
            <p:nvPr/>
          </p:nvGrpSpPr>
          <p:grpSpPr>
            <a:xfrm>
              <a:off x="4037935" y="0"/>
              <a:ext cx="309624" cy="295897"/>
              <a:chOff x="0" y="0"/>
              <a:chExt cx="425253" cy="406400"/>
            </a:xfrm>
          </p:grpSpPr>
          <p:sp>
            <p:nvSpPr>
              <p:cNvPr id="3246" name="Google Shape;2734;p10">
                <a:extLst>
                  <a:ext uri="{FF2B5EF4-FFF2-40B4-BE49-F238E27FC236}">
                    <a16:creationId xmlns:a16="http://schemas.microsoft.com/office/drawing/2014/main" id="{C1ADDD1B-33CF-E9B6-B906-63824F99D67C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47" name="Google Shape;2735;p10">
                <a:extLst>
                  <a:ext uri="{FF2B5EF4-FFF2-40B4-BE49-F238E27FC236}">
                    <a16:creationId xmlns:a16="http://schemas.microsoft.com/office/drawing/2014/main" id="{4982192F-909D-1F85-6669-8DCC582B793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" name="Google Shape;2736;p10">
              <a:extLst>
                <a:ext uri="{FF2B5EF4-FFF2-40B4-BE49-F238E27FC236}">
                  <a16:creationId xmlns:a16="http://schemas.microsoft.com/office/drawing/2014/main" id="{82ECD13C-E598-58F1-4A82-2D994893DB2B}"/>
                </a:ext>
              </a:extLst>
            </p:cNvPr>
            <p:cNvGrpSpPr/>
            <p:nvPr/>
          </p:nvGrpSpPr>
          <p:grpSpPr>
            <a:xfrm>
              <a:off x="4174091" y="0"/>
              <a:ext cx="309624" cy="295897"/>
              <a:chOff x="0" y="0"/>
              <a:chExt cx="425253" cy="406400"/>
            </a:xfrm>
          </p:grpSpPr>
          <p:sp>
            <p:nvSpPr>
              <p:cNvPr id="3244" name="Google Shape;2737;p10">
                <a:extLst>
                  <a:ext uri="{FF2B5EF4-FFF2-40B4-BE49-F238E27FC236}">
                    <a16:creationId xmlns:a16="http://schemas.microsoft.com/office/drawing/2014/main" id="{E0D54803-34CE-5C79-CA0B-CAECEC5FEBA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45" name="Google Shape;2738;p10">
                <a:extLst>
                  <a:ext uri="{FF2B5EF4-FFF2-40B4-BE49-F238E27FC236}">
                    <a16:creationId xmlns:a16="http://schemas.microsoft.com/office/drawing/2014/main" id="{00516A10-4131-EFBD-8481-7C9A77D91FC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" name="Google Shape;2739;p10">
              <a:extLst>
                <a:ext uri="{FF2B5EF4-FFF2-40B4-BE49-F238E27FC236}">
                  <a16:creationId xmlns:a16="http://schemas.microsoft.com/office/drawing/2014/main" id="{2A903D8C-9374-85B8-D9CC-DBC00ED7D0D5}"/>
                </a:ext>
              </a:extLst>
            </p:cNvPr>
            <p:cNvGrpSpPr/>
            <p:nvPr/>
          </p:nvGrpSpPr>
          <p:grpSpPr>
            <a:xfrm>
              <a:off x="4328900" y="0"/>
              <a:ext cx="309624" cy="295897"/>
              <a:chOff x="0" y="0"/>
              <a:chExt cx="425253" cy="406400"/>
            </a:xfrm>
          </p:grpSpPr>
          <p:sp>
            <p:nvSpPr>
              <p:cNvPr id="3242" name="Google Shape;2740;p10">
                <a:extLst>
                  <a:ext uri="{FF2B5EF4-FFF2-40B4-BE49-F238E27FC236}">
                    <a16:creationId xmlns:a16="http://schemas.microsoft.com/office/drawing/2014/main" id="{340495F2-88D5-CCEE-455D-D833874AFBD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43" name="Google Shape;2741;p10">
                <a:extLst>
                  <a:ext uri="{FF2B5EF4-FFF2-40B4-BE49-F238E27FC236}">
                    <a16:creationId xmlns:a16="http://schemas.microsoft.com/office/drawing/2014/main" id="{AA1BE338-309A-B56D-9B07-8D30E25A4AD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" name="Google Shape;2742;p10">
              <a:extLst>
                <a:ext uri="{FF2B5EF4-FFF2-40B4-BE49-F238E27FC236}">
                  <a16:creationId xmlns:a16="http://schemas.microsoft.com/office/drawing/2014/main" id="{EE0BFD37-8EEF-5F6F-A1B5-A6BFB57EBEF2}"/>
                </a:ext>
              </a:extLst>
            </p:cNvPr>
            <p:cNvGrpSpPr/>
            <p:nvPr/>
          </p:nvGrpSpPr>
          <p:grpSpPr>
            <a:xfrm>
              <a:off x="4465056" y="0"/>
              <a:ext cx="309624" cy="295897"/>
              <a:chOff x="0" y="0"/>
              <a:chExt cx="425253" cy="406400"/>
            </a:xfrm>
          </p:grpSpPr>
          <p:sp>
            <p:nvSpPr>
              <p:cNvPr id="3240" name="Google Shape;2743;p10">
                <a:extLst>
                  <a:ext uri="{FF2B5EF4-FFF2-40B4-BE49-F238E27FC236}">
                    <a16:creationId xmlns:a16="http://schemas.microsoft.com/office/drawing/2014/main" id="{66CDD573-75BF-4BE0-F228-7225AF7227E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41" name="Google Shape;2744;p10">
                <a:extLst>
                  <a:ext uri="{FF2B5EF4-FFF2-40B4-BE49-F238E27FC236}">
                    <a16:creationId xmlns:a16="http://schemas.microsoft.com/office/drawing/2014/main" id="{7C2E68AA-4ED6-336C-54A8-582D4D2AD45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" name="Google Shape;2745;p10">
              <a:extLst>
                <a:ext uri="{FF2B5EF4-FFF2-40B4-BE49-F238E27FC236}">
                  <a16:creationId xmlns:a16="http://schemas.microsoft.com/office/drawing/2014/main" id="{AC8E5545-3552-E713-BCE2-B712DD613991}"/>
                </a:ext>
              </a:extLst>
            </p:cNvPr>
            <p:cNvGrpSpPr/>
            <p:nvPr/>
          </p:nvGrpSpPr>
          <p:grpSpPr>
            <a:xfrm>
              <a:off x="4617124" y="0"/>
              <a:ext cx="309624" cy="295897"/>
              <a:chOff x="0" y="0"/>
              <a:chExt cx="425253" cy="406400"/>
            </a:xfrm>
          </p:grpSpPr>
          <p:sp>
            <p:nvSpPr>
              <p:cNvPr id="3238" name="Google Shape;2746;p10">
                <a:extLst>
                  <a:ext uri="{FF2B5EF4-FFF2-40B4-BE49-F238E27FC236}">
                    <a16:creationId xmlns:a16="http://schemas.microsoft.com/office/drawing/2014/main" id="{783C9FFB-FFD0-BF3E-15EA-279BB48D074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39" name="Google Shape;2747;p10">
                <a:extLst>
                  <a:ext uri="{FF2B5EF4-FFF2-40B4-BE49-F238E27FC236}">
                    <a16:creationId xmlns:a16="http://schemas.microsoft.com/office/drawing/2014/main" id="{204DEA43-4CE0-5452-AA2E-7C944FA863E4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2748;p10">
              <a:extLst>
                <a:ext uri="{FF2B5EF4-FFF2-40B4-BE49-F238E27FC236}">
                  <a16:creationId xmlns:a16="http://schemas.microsoft.com/office/drawing/2014/main" id="{2398BE0E-602C-909C-2EC6-DBB754455C22}"/>
                </a:ext>
              </a:extLst>
            </p:cNvPr>
            <p:cNvGrpSpPr/>
            <p:nvPr/>
          </p:nvGrpSpPr>
          <p:grpSpPr>
            <a:xfrm>
              <a:off x="4753279" y="0"/>
              <a:ext cx="309624" cy="295897"/>
              <a:chOff x="0" y="0"/>
              <a:chExt cx="425253" cy="406400"/>
            </a:xfrm>
          </p:grpSpPr>
          <p:sp>
            <p:nvSpPr>
              <p:cNvPr id="3236" name="Google Shape;2749;p10">
                <a:extLst>
                  <a:ext uri="{FF2B5EF4-FFF2-40B4-BE49-F238E27FC236}">
                    <a16:creationId xmlns:a16="http://schemas.microsoft.com/office/drawing/2014/main" id="{EB285103-8C6C-59B0-4009-A946CF93F52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37" name="Google Shape;2750;p10">
                <a:extLst>
                  <a:ext uri="{FF2B5EF4-FFF2-40B4-BE49-F238E27FC236}">
                    <a16:creationId xmlns:a16="http://schemas.microsoft.com/office/drawing/2014/main" id="{422CD2D5-998C-C49B-3597-72096402A53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" name="Google Shape;2751;p10">
              <a:extLst>
                <a:ext uri="{FF2B5EF4-FFF2-40B4-BE49-F238E27FC236}">
                  <a16:creationId xmlns:a16="http://schemas.microsoft.com/office/drawing/2014/main" id="{E7BB3295-A214-C261-14DD-A2204C52C0B8}"/>
                </a:ext>
              </a:extLst>
            </p:cNvPr>
            <p:cNvGrpSpPr/>
            <p:nvPr/>
          </p:nvGrpSpPr>
          <p:grpSpPr>
            <a:xfrm>
              <a:off x="4908089" y="0"/>
              <a:ext cx="309624" cy="295897"/>
              <a:chOff x="0" y="0"/>
              <a:chExt cx="425253" cy="406400"/>
            </a:xfrm>
          </p:grpSpPr>
          <p:sp>
            <p:nvSpPr>
              <p:cNvPr id="3234" name="Google Shape;2752;p10">
                <a:extLst>
                  <a:ext uri="{FF2B5EF4-FFF2-40B4-BE49-F238E27FC236}">
                    <a16:creationId xmlns:a16="http://schemas.microsoft.com/office/drawing/2014/main" id="{91FE2425-36A1-1DFB-9FD7-39B3FFB168D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35" name="Google Shape;2753;p10">
                <a:extLst>
                  <a:ext uri="{FF2B5EF4-FFF2-40B4-BE49-F238E27FC236}">
                    <a16:creationId xmlns:a16="http://schemas.microsoft.com/office/drawing/2014/main" id="{848E0A83-6610-3503-E8B6-C5E8B807E82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2754;p10">
              <a:extLst>
                <a:ext uri="{FF2B5EF4-FFF2-40B4-BE49-F238E27FC236}">
                  <a16:creationId xmlns:a16="http://schemas.microsoft.com/office/drawing/2014/main" id="{3192A100-D3C9-CD76-E4F6-F9F1044D7F69}"/>
                </a:ext>
              </a:extLst>
            </p:cNvPr>
            <p:cNvGrpSpPr/>
            <p:nvPr/>
          </p:nvGrpSpPr>
          <p:grpSpPr>
            <a:xfrm>
              <a:off x="5044245" y="0"/>
              <a:ext cx="309624" cy="295897"/>
              <a:chOff x="0" y="0"/>
              <a:chExt cx="425253" cy="406400"/>
            </a:xfrm>
          </p:grpSpPr>
          <p:sp>
            <p:nvSpPr>
              <p:cNvPr id="3232" name="Google Shape;2755;p10">
                <a:extLst>
                  <a:ext uri="{FF2B5EF4-FFF2-40B4-BE49-F238E27FC236}">
                    <a16:creationId xmlns:a16="http://schemas.microsoft.com/office/drawing/2014/main" id="{E01B058B-8249-0D81-23D7-1BFDA18616D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33" name="Google Shape;2756;p10">
                <a:extLst>
                  <a:ext uri="{FF2B5EF4-FFF2-40B4-BE49-F238E27FC236}">
                    <a16:creationId xmlns:a16="http://schemas.microsoft.com/office/drawing/2014/main" id="{22925E26-639F-9669-DCDB-2863640B2A9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2757;p10">
              <a:extLst>
                <a:ext uri="{FF2B5EF4-FFF2-40B4-BE49-F238E27FC236}">
                  <a16:creationId xmlns:a16="http://schemas.microsoft.com/office/drawing/2014/main" id="{9C7F5CEE-602D-3B18-5F1F-EA507DBC3E5C}"/>
                </a:ext>
              </a:extLst>
            </p:cNvPr>
            <p:cNvGrpSpPr/>
            <p:nvPr/>
          </p:nvGrpSpPr>
          <p:grpSpPr>
            <a:xfrm>
              <a:off x="5194123" y="0"/>
              <a:ext cx="309624" cy="295897"/>
              <a:chOff x="0" y="0"/>
              <a:chExt cx="425253" cy="406400"/>
            </a:xfrm>
          </p:grpSpPr>
          <p:sp>
            <p:nvSpPr>
              <p:cNvPr id="3230" name="Google Shape;2758;p10">
                <a:extLst>
                  <a:ext uri="{FF2B5EF4-FFF2-40B4-BE49-F238E27FC236}">
                    <a16:creationId xmlns:a16="http://schemas.microsoft.com/office/drawing/2014/main" id="{F903CA3A-DFEB-AA22-EBFE-D912815B577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31" name="Google Shape;2759;p10">
                <a:extLst>
                  <a:ext uri="{FF2B5EF4-FFF2-40B4-BE49-F238E27FC236}">
                    <a16:creationId xmlns:a16="http://schemas.microsoft.com/office/drawing/2014/main" id="{3AE1B3D8-B18D-6CBC-55AB-A6BE7FC7C0F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2760;p10">
              <a:extLst>
                <a:ext uri="{FF2B5EF4-FFF2-40B4-BE49-F238E27FC236}">
                  <a16:creationId xmlns:a16="http://schemas.microsoft.com/office/drawing/2014/main" id="{7AFBE717-77A6-21A5-8985-DC8E596E569D}"/>
                </a:ext>
              </a:extLst>
            </p:cNvPr>
            <p:cNvGrpSpPr/>
            <p:nvPr/>
          </p:nvGrpSpPr>
          <p:grpSpPr>
            <a:xfrm>
              <a:off x="5330278" y="0"/>
              <a:ext cx="309624" cy="295897"/>
              <a:chOff x="0" y="0"/>
              <a:chExt cx="425253" cy="406400"/>
            </a:xfrm>
          </p:grpSpPr>
          <p:sp>
            <p:nvSpPr>
              <p:cNvPr id="3228" name="Google Shape;2761;p10">
                <a:extLst>
                  <a:ext uri="{FF2B5EF4-FFF2-40B4-BE49-F238E27FC236}">
                    <a16:creationId xmlns:a16="http://schemas.microsoft.com/office/drawing/2014/main" id="{4A930072-829E-AB20-A6B1-9BFA9B08B90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29" name="Google Shape;2762;p10">
                <a:extLst>
                  <a:ext uri="{FF2B5EF4-FFF2-40B4-BE49-F238E27FC236}">
                    <a16:creationId xmlns:a16="http://schemas.microsoft.com/office/drawing/2014/main" id="{01276699-A616-E882-FD70-046E8A29EFA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2763;p10">
              <a:extLst>
                <a:ext uri="{FF2B5EF4-FFF2-40B4-BE49-F238E27FC236}">
                  <a16:creationId xmlns:a16="http://schemas.microsoft.com/office/drawing/2014/main" id="{92551119-1500-C56D-9228-98E9BD5DCA91}"/>
                </a:ext>
              </a:extLst>
            </p:cNvPr>
            <p:cNvGrpSpPr/>
            <p:nvPr/>
          </p:nvGrpSpPr>
          <p:grpSpPr>
            <a:xfrm>
              <a:off x="5485088" y="0"/>
              <a:ext cx="309624" cy="295897"/>
              <a:chOff x="0" y="0"/>
              <a:chExt cx="425253" cy="406400"/>
            </a:xfrm>
          </p:grpSpPr>
          <p:sp>
            <p:nvSpPr>
              <p:cNvPr id="3226" name="Google Shape;2764;p10">
                <a:extLst>
                  <a:ext uri="{FF2B5EF4-FFF2-40B4-BE49-F238E27FC236}">
                    <a16:creationId xmlns:a16="http://schemas.microsoft.com/office/drawing/2014/main" id="{577F1C20-397F-066F-2BE8-356454C2134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27" name="Google Shape;2765;p10">
                <a:extLst>
                  <a:ext uri="{FF2B5EF4-FFF2-40B4-BE49-F238E27FC236}">
                    <a16:creationId xmlns:a16="http://schemas.microsoft.com/office/drawing/2014/main" id="{47C12556-303A-31BC-3787-8EF0BC2003E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2766;p10">
              <a:extLst>
                <a:ext uri="{FF2B5EF4-FFF2-40B4-BE49-F238E27FC236}">
                  <a16:creationId xmlns:a16="http://schemas.microsoft.com/office/drawing/2014/main" id="{B33FFF9D-22CF-B52C-2611-7CAE047477CB}"/>
                </a:ext>
              </a:extLst>
            </p:cNvPr>
            <p:cNvGrpSpPr/>
            <p:nvPr/>
          </p:nvGrpSpPr>
          <p:grpSpPr>
            <a:xfrm>
              <a:off x="5621243" y="0"/>
              <a:ext cx="309624" cy="295897"/>
              <a:chOff x="0" y="0"/>
              <a:chExt cx="425253" cy="406400"/>
            </a:xfrm>
          </p:grpSpPr>
          <p:sp>
            <p:nvSpPr>
              <p:cNvPr id="3224" name="Google Shape;2767;p10">
                <a:extLst>
                  <a:ext uri="{FF2B5EF4-FFF2-40B4-BE49-F238E27FC236}">
                    <a16:creationId xmlns:a16="http://schemas.microsoft.com/office/drawing/2014/main" id="{BAFB143D-9042-E247-AA86-A21F5B2C9FD5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25" name="Google Shape;2768;p10">
                <a:extLst>
                  <a:ext uri="{FF2B5EF4-FFF2-40B4-BE49-F238E27FC236}">
                    <a16:creationId xmlns:a16="http://schemas.microsoft.com/office/drawing/2014/main" id="{B8091185-09E6-C1E0-9B4F-70C5088602B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2769;p10">
              <a:extLst>
                <a:ext uri="{FF2B5EF4-FFF2-40B4-BE49-F238E27FC236}">
                  <a16:creationId xmlns:a16="http://schemas.microsoft.com/office/drawing/2014/main" id="{20596FA2-48FC-B3C9-C5EF-B7F9904192A1}"/>
                </a:ext>
              </a:extLst>
            </p:cNvPr>
            <p:cNvGrpSpPr/>
            <p:nvPr/>
          </p:nvGrpSpPr>
          <p:grpSpPr>
            <a:xfrm>
              <a:off x="5770065" y="0"/>
              <a:ext cx="309624" cy="295897"/>
              <a:chOff x="0" y="0"/>
              <a:chExt cx="425253" cy="406400"/>
            </a:xfrm>
          </p:grpSpPr>
          <p:sp>
            <p:nvSpPr>
              <p:cNvPr id="3222" name="Google Shape;2770;p10">
                <a:extLst>
                  <a:ext uri="{FF2B5EF4-FFF2-40B4-BE49-F238E27FC236}">
                    <a16:creationId xmlns:a16="http://schemas.microsoft.com/office/drawing/2014/main" id="{A4A80831-D084-88BF-0032-0BBDB6E7172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23" name="Google Shape;2771;p10">
                <a:extLst>
                  <a:ext uri="{FF2B5EF4-FFF2-40B4-BE49-F238E27FC236}">
                    <a16:creationId xmlns:a16="http://schemas.microsoft.com/office/drawing/2014/main" id="{7F0C8E2B-0BA3-E8CA-F58E-CE0E10567DE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2772;p10">
              <a:extLst>
                <a:ext uri="{FF2B5EF4-FFF2-40B4-BE49-F238E27FC236}">
                  <a16:creationId xmlns:a16="http://schemas.microsoft.com/office/drawing/2014/main" id="{6434E4A8-2B34-BE68-5AC3-826137D5580C}"/>
                </a:ext>
              </a:extLst>
            </p:cNvPr>
            <p:cNvGrpSpPr/>
            <p:nvPr/>
          </p:nvGrpSpPr>
          <p:grpSpPr>
            <a:xfrm>
              <a:off x="5906220" y="0"/>
              <a:ext cx="309624" cy="295897"/>
              <a:chOff x="0" y="0"/>
              <a:chExt cx="425253" cy="406400"/>
            </a:xfrm>
          </p:grpSpPr>
          <p:sp>
            <p:nvSpPr>
              <p:cNvPr id="3220" name="Google Shape;2773;p10">
                <a:extLst>
                  <a:ext uri="{FF2B5EF4-FFF2-40B4-BE49-F238E27FC236}">
                    <a16:creationId xmlns:a16="http://schemas.microsoft.com/office/drawing/2014/main" id="{F41DB13D-8DD8-DC94-BB3B-3078054B1A5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21" name="Google Shape;2774;p10">
                <a:extLst>
                  <a:ext uri="{FF2B5EF4-FFF2-40B4-BE49-F238E27FC236}">
                    <a16:creationId xmlns:a16="http://schemas.microsoft.com/office/drawing/2014/main" id="{2CED5F7F-53CB-E024-A3D8-77856FF494B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2775;p10">
              <a:extLst>
                <a:ext uri="{FF2B5EF4-FFF2-40B4-BE49-F238E27FC236}">
                  <a16:creationId xmlns:a16="http://schemas.microsoft.com/office/drawing/2014/main" id="{61682714-2608-9958-D85B-28558227EC2C}"/>
                </a:ext>
              </a:extLst>
            </p:cNvPr>
            <p:cNvGrpSpPr/>
            <p:nvPr/>
          </p:nvGrpSpPr>
          <p:grpSpPr>
            <a:xfrm>
              <a:off x="6061030" y="0"/>
              <a:ext cx="309624" cy="295897"/>
              <a:chOff x="0" y="0"/>
              <a:chExt cx="425253" cy="406400"/>
            </a:xfrm>
          </p:grpSpPr>
          <p:sp>
            <p:nvSpPr>
              <p:cNvPr id="3218" name="Google Shape;2776;p10">
                <a:extLst>
                  <a:ext uri="{FF2B5EF4-FFF2-40B4-BE49-F238E27FC236}">
                    <a16:creationId xmlns:a16="http://schemas.microsoft.com/office/drawing/2014/main" id="{AECB5367-7899-3BCA-8C14-3FAE7CB8112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19" name="Google Shape;2777;p10">
                <a:extLst>
                  <a:ext uri="{FF2B5EF4-FFF2-40B4-BE49-F238E27FC236}">
                    <a16:creationId xmlns:a16="http://schemas.microsoft.com/office/drawing/2014/main" id="{94200AC2-F1D8-2828-679C-4218EA47116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2778;p10">
              <a:extLst>
                <a:ext uri="{FF2B5EF4-FFF2-40B4-BE49-F238E27FC236}">
                  <a16:creationId xmlns:a16="http://schemas.microsoft.com/office/drawing/2014/main" id="{6081CCEC-AAC2-EBF9-E405-557A7F47DFB6}"/>
                </a:ext>
              </a:extLst>
            </p:cNvPr>
            <p:cNvGrpSpPr/>
            <p:nvPr/>
          </p:nvGrpSpPr>
          <p:grpSpPr>
            <a:xfrm>
              <a:off x="6197186" y="0"/>
              <a:ext cx="309624" cy="295897"/>
              <a:chOff x="0" y="0"/>
              <a:chExt cx="425253" cy="406400"/>
            </a:xfrm>
          </p:grpSpPr>
          <p:sp>
            <p:nvSpPr>
              <p:cNvPr id="3216" name="Google Shape;2779;p10">
                <a:extLst>
                  <a:ext uri="{FF2B5EF4-FFF2-40B4-BE49-F238E27FC236}">
                    <a16:creationId xmlns:a16="http://schemas.microsoft.com/office/drawing/2014/main" id="{0B0DD1E7-9782-9300-E0BE-99CF57B5F49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17" name="Google Shape;2780;p10">
                <a:extLst>
                  <a:ext uri="{FF2B5EF4-FFF2-40B4-BE49-F238E27FC236}">
                    <a16:creationId xmlns:a16="http://schemas.microsoft.com/office/drawing/2014/main" id="{73CD3B30-8160-BF17-BECD-6CA7D74824D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2781;p10">
              <a:extLst>
                <a:ext uri="{FF2B5EF4-FFF2-40B4-BE49-F238E27FC236}">
                  <a16:creationId xmlns:a16="http://schemas.microsoft.com/office/drawing/2014/main" id="{E6DE60BA-6AA2-955A-4299-22924F3FCC86}"/>
                </a:ext>
              </a:extLst>
            </p:cNvPr>
            <p:cNvGrpSpPr/>
            <p:nvPr/>
          </p:nvGrpSpPr>
          <p:grpSpPr>
            <a:xfrm>
              <a:off x="6347064" y="0"/>
              <a:ext cx="309624" cy="295897"/>
              <a:chOff x="0" y="0"/>
              <a:chExt cx="425253" cy="406400"/>
            </a:xfrm>
          </p:grpSpPr>
          <p:sp>
            <p:nvSpPr>
              <p:cNvPr id="3214" name="Google Shape;2782;p10">
                <a:extLst>
                  <a:ext uri="{FF2B5EF4-FFF2-40B4-BE49-F238E27FC236}">
                    <a16:creationId xmlns:a16="http://schemas.microsoft.com/office/drawing/2014/main" id="{5D037847-5297-B59E-441B-E5C41F136D4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15" name="Google Shape;2783;p10">
                <a:extLst>
                  <a:ext uri="{FF2B5EF4-FFF2-40B4-BE49-F238E27FC236}">
                    <a16:creationId xmlns:a16="http://schemas.microsoft.com/office/drawing/2014/main" id="{A9410C88-05F9-7CF7-0294-27301B0049B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2784;p10">
              <a:extLst>
                <a:ext uri="{FF2B5EF4-FFF2-40B4-BE49-F238E27FC236}">
                  <a16:creationId xmlns:a16="http://schemas.microsoft.com/office/drawing/2014/main" id="{ECB7B609-4E36-F8A1-6B05-9A4FE46DAB01}"/>
                </a:ext>
              </a:extLst>
            </p:cNvPr>
            <p:cNvGrpSpPr/>
            <p:nvPr/>
          </p:nvGrpSpPr>
          <p:grpSpPr>
            <a:xfrm>
              <a:off x="6483219" y="0"/>
              <a:ext cx="309624" cy="295897"/>
              <a:chOff x="0" y="0"/>
              <a:chExt cx="425253" cy="406400"/>
            </a:xfrm>
          </p:grpSpPr>
          <p:sp>
            <p:nvSpPr>
              <p:cNvPr id="3212" name="Google Shape;2785;p10">
                <a:extLst>
                  <a:ext uri="{FF2B5EF4-FFF2-40B4-BE49-F238E27FC236}">
                    <a16:creationId xmlns:a16="http://schemas.microsoft.com/office/drawing/2014/main" id="{E8B27385-AAC0-5E35-8E49-29EFF76D6A2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13" name="Google Shape;2786;p10">
                <a:extLst>
                  <a:ext uri="{FF2B5EF4-FFF2-40B4-BE49-F238E27FC236}">
                    <a16:creationId xmlns:a16="http://schemas.microsoft.com/office/drawing/2014/main" id="{6D3F164A-E92A-AE68-6E42-37CBD19A7A2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" name="Google Shape;2787;p10">
              <a:extLst>
                <a:ext uri="{FF2B5EF4-FFF2-40B4-BE49-F238E27FC236}">
                  <a16:creationId xmlns:a16="http://schemas.microsoft.com/office/drawing/2014/main" id="{6E8CBFDF-60DE-FCF1-1DB6-B9B6DA254264}"/>
                </a:ext>
              </a:extLst>
            </p:cNvPr>
            <p:cNvGrpSpPr/>
            <p:nvPr/>
          </p:nvGrpSpPr>
          <p:grpSpPr>
            <a:xfrm>
              <a:off x="6638029" y="0"/>
              <a:ext cx="309624" cy="295897"/>
              <a:chOff x="0" y="0"/>
              <a:chExt cx="425253" cy="406400"/>
            </a:xfrm>
          </p:grpSpPr>
          <p:sp>
            <p:nvSpPr>
              <p:cNvPr id="3210" name="Google Shape;2788;p10">
                <a:extLst>
                  <a:ext uri="{FF2B5EF4-FFF2-40B4-BE49-F238E27FC236}">
                    <a16:creationId xmlns:a16="http://schemas.microsoft.com/office/drawing/2014/main" id="{1E075088-A8E5-D7CF-5202-3A8AEF47F19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11" name="Google Shape;2789;p10">
                <a:extLst>
                  <a:ext uri="{FF2B5EF4-FFF2-40B4-BE49-F238E27FC236}">
                    <a16:creationId xmlns:a16="http://schemas.microsoft.com/office/drawing/2014/main" id="{D88A29C7-1AC7-AE28-722B-27E795467D6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" name="Google Shape;2790;p10">
              <a:extLst>
                <a:ext uri="{FF2B5EF4-FFF2-40B4-BE49-F238E27FC236}">
                  <a16:creationId xmlns:a16="http://schemas.microsoft.com/office/drawing/2014/main" id="{597E49C9-8D41-8ABA-A0BE-30AB12C04239}"/>
                </a:ext>
              </a:extLst>
            </p:cNvPr>
            <p:cNvGrpSpPr/>
            <p:nvPr/>
          </p:nvGrpSpPr>
          <p:grpSpPr>
            <a:xfrm>
              <a:off x="6774184" y="0"/>
              <a:ext cx="309624" cy="295897"/>
              <a:chOff x="0" y="0"/>
              <a:chExt cx="425253" cy="406400"/>
            </a:xfrm>
          </p:grpSpPr>
          <p:sp>
            <p:nvSpPr>
              <p:cNvPr id="3208" name="Google Shape;2791;p10">
                <a:extLst>
                  <a:ext uri="{FF2B5EF4-FFF2-40B4-BE49-F238E27FC236}">
                    <a16:creationId xmlns:a16="http://schemas.microsoft.com/office/drawing/2014/main" id="{9603BF31-7958-996B-A0AC-9F4BDF09A92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09" name="Google Shape;2792;p10">
                <a:extLst>
                  <a:ext uri="{FF2B5EF4-FFF2-40B4-BE49-F238E27FC236}">
                    <a16:creationId xmlns:a16="http://schemas.microsoft.com/office/drawing/2014/main" id="{2A247D77-0F84-CB41-368E-E67C780874B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" name="Google Shape;2793;p10">
              <a:extLst>
                <a:ext uri="{FF2B5EF4-FFF2-40B4-BE49-F238E27FC236}">
                  <a16:creationId xmlns:a16="http://schemas.microsoft.com/office/drawing/2014/main" id="{4481FDF5-B73F-0F25-8496-073ADDB19563}"/>
                </a:ext>
              </a:extLst>
            </p:cNvPr>
            <p:cNvGrpSpPr/>
            <p:nvPr/>
          </p:nvGrpSpPr>
          <p:grpSpPr>
            <a:xfrm>
              <a:off x="6925119" y="0"/>
              <a:ext cx="309624" cy="295897"/>
              <a:chOff x="0" y="0"/>
              <a:chExt cx="425253" cy="406400"/>
            </a:xfrm>
          </p:grpSpPr>
          <p:sp>
            <p:nvSpPr>
              <p:cNvPr id="3206" name="Google Shape;2794;p10">
                <a:extLst>
                  <a:ext uri="{FF2B5EF4-FFF2-40B4-BE49-F238E27FC236}">
                    <a16:creationId xmlns:a16="http://schemas.microsoft.com/office/drawing/2014/main" id="{DDAD7E70-BEE6-929C-74A7-C4EBBA7ACF1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07" name="Google Shape;2795;p10">
                <a:extLst>
                  <a:ext uri="{FF2B5EF4-FFF2-40B4-BE49-F238E27FC236}">
                    <a16:creationId xmlns:a16="http://schemas.microsoft.com/office/drawing/2014/main" id="{FA1F9A5E-3EE5-6C2B-129D-14BED1EDFB4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Google Shape;2796;p10">
              <a:extLst>
                <a:ext uri="{FF2B5EF4-FFF2-40B4-BE49-F238E27FC236}">
                  <a16:creationId xmlns:a16="http://schemas.microsoft.com/office/drawing/2014/main" id="{F499104B-1851-E844-04EB-2A430E1E596A}"/>
                </a:ext>
              </a:extLst>
            </p:cNvPr>
            <p:cNvGrpSpPr/>
            <p:nvPr/>
          </p:nvGrpSpPr>
          <p:grpSpPr>
            <a:xfrm>
              <a:off x="7061275" y="0"/>
              <a:ext cx="309624" cy="295897"/>
              <a:chOff x="0" y="0"/>
              <a:chExt cx="425253" cy="406400"/>
            </a:xfrm>
          </p:grpSpPr>
          <p:sp>
            <p:nvSpPr>
              <p:cNvPr id="3204" name="Google Shape;2797;p10">
                <a:extLst>
                  <a:ext uri="{FF2B5EF4-FFF2-40B4-BE49-F238E27FC236}">
                    <a16:creationId xmlns:a16="http://schemas.microsoft.com/office/drawing/2014/main" id="{835E7B15-D426-4987-BE52-C8E466A8E5E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05" name="Google Shape;2798;p10">
                <a:extLst>
                  <a:ext uri="{FF2B5EF4-FFF2-40B4-BE49-F238E27FC236}">
                    <a16:creationId xmlns:a16="http://schemas.microsoft.com/office/drawing/2014/main" id="{339D5EAC-D06B-EFF6-EF15-ABFA624E7A25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" name="Google Shape;2799;p10">
              <a:extLst>
                <a:ext uri="{FF2B5EF4-FFF2-40B4-BE49-F238E27FC236}">
                  <a16:creationId xmlns:a16="http://schemas.microsoft.com/office/drawing/2014/main" id="{9C7F097F-D571-F701-2EE3-D7915E9E9C91}"/>
                </a:ext>
              </a:extLst>
            </p:cNvPr>
            <p:cNvGrpSpPr/>
            <p:nvPr/>
          </p:nvGrpSpPr>
          <p:grpSpPr>
            <a:xfrm>
              <a:off x="7216085" y="0"/>
              <a:ext cx="309624" cy="295897"/>
              <a:chOff x="0" y="0"/>
              <a:chExt cx="425253" cy="406400"/>
            </a:xfrm>
          </p:grpSpPr>
          <p:sp>
            <p:nvSpPr>
              <p:cNvPr id="3202" name="Google Shape;2800;p10">
                <a:extLst>
                  <a:ext uri="{FF2B5EF4-FFF2-40B4-BE49-F238E27FC236}">
                    <a16:creationId xmlns:a16="http://schemas.microsoft.com/office/drawing/2014/main" id="{31B4F61D-6929-B799-C96C-40DD8FB2EAD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03" name="Google Shape;2801;p10">
                <a:extLst>
                  <a:ext uri="{FF2B5EF4-FFF2-40B4-BE49-F238E27FC236}">
                    <a16:creationId xmlns:a16="http://schemas.microsoft.com/office/drawing/2014/main" id="{ADCD9F96-8426-E5A3-F7ED-3A996F0CF1B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Google Shape;2802;p10">
              <a:extLst>
                <a:ext uri="{FF2B5EF4-FFF2-40B4-BE49-F238E27FC236}">
                  <a16:creationId xmlns:a16="http://schemas.microsoft.com/office/drawing/2014/main" id="{E9C8268D-E007-E79F-1F02-CC0E396227C2}"/>
                </a:ext>
              </a:extLst>
            </p:cNvPr>
            <p:cNvGrpSpPr/>
            <p:nvPr/>
          </p:nvGrpSpPr>
          <p:grpSpPr>
            <a:xfrm>
              <a:off x="7352240" y="0"/>
              <a:ext cx="309624" cy="295897"/>
              <a:chOff x="0" y="0"/>
              <a:chExt cx="425253" cy="406400"/>
            </a:xfrm>
          </p:grpSpPr>
          <p:sp>
            <p:nvSpPr>
              <p:cNvPr id="3200" name="Google Shape;2803;p10">
                <a:extLst>
                  <a:ext uri="{FF2B5EF4-FFF2-40B4-BE49-F238E27FC236}">
                    <a16:creationId xmlns:a16="http://schemas.microsoft.com/office/drawing/2014/main" id="{7B9B9B17-55A7-BC83-022C-CDBE4608FEC3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201" name="Google Shape;2804;p10">
                <a:extLst>
                  <a:ext uri="{FF2B5EF4-FFF2-40B4-BE49-F238E27FC236}">
                    <a16:creationId xmlns:a16="http://schemas.microsoft.com/office/drawing/2014/main" id="{70B6A67C-18AB-3B30-1881-7C317C29D17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" name="Google Shape;2805;p10">
              <a:extLst>
                <a:ext uri="{FF2B5EF4-FFF2-40B4-BE49-F238E27FC236}">
                  <a16:creationId xmlns:a16="http://schemas.microsoft.com/office/drawing/2014/main" id="{13D2CEBC-15C1-601D-B564-9104801F856E}"/>
                </a:ext>
              </a:extLst>
            </p:cNvPr>
            <p:cNvGrpSpPr/>
            <p:nvPr/>
          </p:nvGrpSpPr>
          <p:grpSpPr>
            <a:xfrm>
              <a:off x="7502118" y="0"/>
              <a:ext cx="309624" cy="295897"/>
              <a:chOff x="0" y="0"/>
              <a:chExt cx="425253" cy="406400"/>
            </a:xfrm>
          </p:grpSpPr>
          <p:sp>
            <p:nvSpPr>
              <p:cNvPr id="3198" name="Google Shape;2806;p10">
                <a:extLst>
                  <a:ext uri="{FF2B5EF4-FFF2-40B4-BE49-F238E27FC236}">
                    <a16:creationId xmlns:a16="http://schemas.microsoft.com/office/drawing/2014/main" id="{1E5BDDE7-438B-2454-332B-30CDD53FDB7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99" name="Google Shape;2807;p10">
                <a:extLst>
                  <a:ext uri="{FF2B5EF4-FFF2-40B4-BE49-F238E27FC236}">
                    <a16:creationId xmlns:a16="http://schemas.microsoft.com/office/drawing/2014/main" id="{20097AE2-E66A-86D3-1618-D2F54A9DE59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" name="Google Shape;2808;p10">
              <a:extLst>
                <a:ext uri="{FF2B5EF4-FFF2-40B4-BE49-F238E27FC236}">
                  <a16:creationId xmlns:a16="http://schemas.microsoft.com/office/drawing/2014/main" id="{F240897D-B8E6-85D1-3BE5-97A7295930FD}"/>
                </a:ext>
              </a:extLst>
            </p:cNvPr>
            <p:cNvGrpSpPr/>
            <p:nvPr/>
          </p:nvGrpSpPr>
          <p:grpSpPr>
            <a:xfrm>
              <a:off x="7638274" y="0"/>
              <a:ext cx="309624" cy="295897"/>
              <a:chOff x="0" y="0"/>
              <a:chExt cx="425253" cy="406400"/>
            </a:xfrm>
          </p:grpSpPr>
          <p:sp>
            <p:nvSpPr>
              <p:cNvPr id="3196" name="Google Shape;2809;p10">
                <a:extLst>
                  <a:ext uri="{FF2B5EF4-FFF2-40B4-BE49-F238E27FC236}">
                    <a16:creationId xmlns:a16="http://schemas.microsoft.com/office/drawing/2014/main" id="{0721563C-AD9D-9CCA-6B2A-F5A10645078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97" name="Google Shape;2810;p10">
                <a:extLst>
                  <a:ext uri="{FF2B5EF4-FFF2-40B4-BE49-F238E27FC236}">
                    <a16:creationId xmlns:a16="http://schemas.microsoft.com/office/drawing/2014/main" id="{39828CDC-37FA-7920-7A8D-2A8A64E978E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" name="Google Shape;2811;p10">
              <a:extLst>
                <a:ext uri="{FF2B5EF4-FFF2-40B4-BE49-F238E27FC236}">
                  <a16:creationId xmlns:a16="http://schemas.microsoft.com/office/drawing/2014/main" id="{712770FF-FDB7-8A0C-2878-E12ACF1A883A}"/>
                </a:ext>
              </a:extLst>
            </p:cNvPr>
            <p:cNvGrpSpPr/>
            <p:nvPr/>
          </p:nvGrpSpPr>
          <p:grpSpPr>
            <a:xfrm>
              <a:off x="7793084" y="0"/>
              <a:ext cx="309624" cy="295897"/>
              <a:chOff x="0" y="0"/>
              <a:chExt cx="425253" cy="406400"/>
            </a:xfrm>
          </p:grpSpPr>
          <p:sp>
            <p:nvSpPr>
              <p:cNvPr id="3194" name="Google Shape;2812;p10">
                <a:extLst>
                  <a:ext uri="{FF2B5EF4-FFF2-40B4-BE49-F238E27FC236}">
                    <a16:creationId xmlns:a16="http://schemas.microsoft.com/office/drawing/2014/main" id="{0DB61D5F-D112-DDF6-8EA7-552AE7E48C4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95" name="Google Shape;2813;p10">
                <a:extLst>
                  <a:ext uri="{FF2B5EF4-FFF2-40B4-BE49-F238E27FC236}">
                    <a16:creationId xmlns:a16="http://schemas.microsoft.com/office/drawing/2014/main" id="{55DC66DB-EA2C-FA8F-7BE9-9C0DB86AC3C3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" name="Google Shape;2814;p10">
              <a:extLst>
                <a:ext uri="{FF2B5EF4-FFF2-40B4-BE49-F238E27FC236}">
                  <a16:creationId xmlns:a16="http://schemas.microsoft.com/office/drawing/2014/main" id="{F4DD11D4-0298-682E-0C12-A47AAED7A25D}"/>
                </a:ext>
              </a:extLst>
            </p:cNvPr>
            <p:cNvGrpSpPr/>
            <p:nvPr/>
          </p:nvGrpSpPr>
          <p:grpSpPr>
            <a:xfrm>
              <a:off x="7929239" y="0"/>
              <a:ext cx="309624" cy="295897"/>
              <a:chOff x="0" y="0"/>
              <a:chExt cx="425253" cy="406400"/>
            </a:xfrm>
          </p:grpSpPr>
          <p:sp>
            <p:nvSpPr>
              <p:cNvPr id="3192" name="Google Shape;2815;p10">
                <a:extLst>
                  <a:ext uri="{FF2B5EF4-FFF2-40B4-BE49-F238E27FC236}">
                    <a16:creationId xmlns:a16="http://schemas.microsoft.com/office/drawing/2014/main" id="{C3D8E750-ABCF-CE7D-1A2D-F965A49D51E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93" name="Google Shape;2816;p10">
                <a:extLst>
                  <a:ext uri="{FF2B5EF4-FFF2-40B4-BE49-F238E27FC236}">
                    <a16:creationId xmlns:a16="http://schemas.microsoft.com/office/drawing/2014/main" id="{A5B56184-778E-180C-2E65-E8A3DFB6CBB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" name="Google Shape;2817;p10">
              <a:extLst>
                <a:ext uri="{FF2B5EF4-FFF2-40B4-BE49-F238E27FC236}">
                  <a16:creationId xmlns:a16="http://schemas.microsoft.com/office/drawing/2014/main" id="{11180D31-8475-9675-7ECC-6ACDE16DD2A5}"/>
                </a:ext>
              </a:extLst>
            </p:cNvPr>
            <p:cNvGrpSpPr/>
            <p:nvPr/>
          </p:nvGrpSpPr>
          <p:grpSpPr>
            <a:xfrm>
              <a:off x="8078060" y="0"/>
              <a:ext cx="309624" cy="295897"/>
              <a:chOff x="0" y="0"/>
              <a:chExt cx="425253" cy="406400"/>
            </a:xfrm>
          </p:grpSpPr>
          <p:sp>
            <p:nvSpPr>
              <p:cNvPr id="3190" name="Google Shape;2818;p10">
                <a:extLst>
                  <a:ext uri="{FF2B5EF4-FFF2-40B4-BE49-F238E27FC236}">
                    <a16:creationId xmlns:a16="http://schemas.microsoft.com/office/drawing/2014/main" id="{5D02D097-8100-E278-0E7E-2A9CB0443EDB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91" name="Google Shape;2819;p10">
                <a:extLst>
                  <a:ext uri="{FF2B5EF4-FFF2-40B4-BE49-F238E27FC236}">
                    <a16:creationId xmlns:a16="http://schemas.microsoft.com/office/drawing/2014/main" id="{1D0DC9BC-CE74-F120-4BB2-819E6B7AD1A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Google Shape;2820;p10">
              <a:extLst>
                <a:ext uri="{FF2B5EF4-FFF2-40B4-BE49-F238E27FC236}">
                  <a16:creationId xmlns:a16="http://schemas.microsoft.com/office/drawing/2014/main" id="{FAAFF0F8-B21B-63D6-490A-842EEE2F077F}"/>
                </a:ext>
              </a:extLst>
            </p:cNvPr>
            <p:cNvGrpSpPr/>
            <p:nvPr/>
          </p:nvGrpSpPr>
          <p:grpSpPr>
            <a:xfrm>
              <a:off x="8214216" y="0"/>
              <a:ext cx="309624" cy="295897"/>
              <a:chOff x="0" y="0"/>
              <a:chExt cx="425253" cy="406400"/>
            </a:xfrm>
          </p:grpSpPr>
          <p:sp>
            <p:nvSpPr>
              <p:cNvPr id="3188" name="Google Shape;2821;p10">
                <a:extLst>
                  <a:ext uri="{FF2B5EF4-FFF2-40B4-BE49-F238E27FC236}">
                    <a16:creationId xmlns:a16="http://schemas.microsoft.com/office/drawing/2014/main" id="{80C050F9-F410-CFCC-EE33-CD559ACFEB53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89" name="Google Shape;2822;p10">
                <a:extLst>
                  <a:ext uri="{FF2B5EF4-FFF2-40B4-BE49-F238E27FC236}">
                    <a16:creationId xmlns:a16="http://schemas.microsoft.com/office/drawing/2014/main" id="{4F939F88-447F-1E75-18A1-41EB171EF39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" name="Google Shape;2823;p10">
              <a:extLst>
                <a:ext uri="{FF2B5EF4-FFF2-40B4-BE49-F238E27FC236}">
                  <a16:creationId xmlns:a16="http://schemas.microsoft.com/office/drawing/2014/main" id="{D91B0EE1-4495-FD53-389F-EB9C85C96654}"/>
                </a:ext>
              </a:extLst>
            </p:cNvPr>
            <p:cNvGrpSpPr/>
            <p:nvPr/>
          </p:nvGrpSpPr>
          <p:grpSpPr>
            <a:xfrm>
              <a:off x="8369026" y="0"/>
              <a:ext cx="309624" cy="295897"/>
              <a:chOff x="0" y="0"/>
              <a:chExt cx="425253" cy="406400"/>
            </a:xfrm>
          </p:grpSpPr>
          <p:sp>
            <p:nvSpPr>
              <p:cNvPr id="3186" name="Google Shape;2824;p10">
                <a:extLst>
                  <a:ext uri="{FF2B5EF4-FFF2-40B4-BE49-F238E27FC236}">
                    <a16:creationId xmlns:a16="http://schemas.microsoft.com/office/drawing/2014/main" id="{04E2E288-2731-F036-F7DA-69A3BDE6FA4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87" name="Google Shape;2825;p10">
                <a:extLst>
                  <a:ext uri="{FF2B5EF4-FFF2-40B4-BE49-F238E27FC236}">
                    <a16:creationId xmlns:a16="http://schemas.microsoft.com/office/drawing/2014/main" id="{029215AA-C33A-3A06-6ADC-13C7334370E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" name="Google Shape;2826;p10">
              <a:extLst>
                <a:ext uri="{FF2B5EF4-FFF2-40B4-BE49-F238E27FC236}">
                  <a16:creationId xmlns:a16="http://schemas.microsoft.com/office/drawing/2014/main" id="{0F7D9FB9-4E13-C976-61AE-B3212F93ACBD}"/>
                </a:ext>
              </a:extLst>
            </p:cNvPr>
            <p:cNvGrpSpPr/>
            <p:nvPr/>
          </p:nvGrpSpPr>
          <p:grpSpPr>
            <a:xfrm>
              <a:off x="8505181" y="0"/>
              <a:ext cx="309624" cy="295897"/>
              <a:chOff x="0" y="0"/>
              <a:chExt cx="425253" cy="406400"/>
            </a:xfrm>
          </p:grpSpPr>
          <p:sp>
            <p:nvSpPr>
              <p:cNvPr id="3184" name="Google Shape;2827;p10">
                <a:extLst>
                  <a:ext uri="{FF2B5EF4-FFF2-40B4-BE49-F238E27FC236}">
                    <a16:creationId xmlns:a16="http://schemas.microsoft.com/office/drawing/2014/main" id="{5E15C3C0-EA87-19AD-CF67-5442E6051BC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85" name="Google Shape;2828;p10">
                <a:extLst>
                  <a:ext uri="{FF2B5EF4-FFF2-40B4-BE49-F238E27FC236}">
                    <a16:creationId xmlns:a16="http://schemas.microsoft.com/office/drawing/2014/main" id="{4C2D8490-B621-38F2-F6E2-4D532D6F01C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2" name="Google Shape;2829;p10">
              <a:extLst>
                <a:ext uri="{FF2B5EF4-FFF2-40B4-BE49-F238E27FC236}">
                  <a16:creationId xmlns:a16="http://schemas.microsoft.com/office/drawing/2014/main" id="{00A256F2-5E07-23B6-F93F-1AE1614C81A0}"/>
                </a:ext>
              </a:extLst>
            </p:cNvPr>
            <p:cNvGrpSpPr/>
            <p:nvPr/>
          </p:nvGrpSpPr>
          <p:grpSpPr>
            <a:xfrm>
              <a:off x="8655059" y="0"/>
              <a:ext cx="309624" cy="295897"/>
              <a:chOff x="0" y="0"/>
              <a:chExt cx="425253" cy="406400"/>
            </a:xfrm>
          </p:grpSpPr>
          <p:sp>
            <p:nvSpPr>
              <p:cNvPr id="3182" name="Google Shape;2830;p10">
                <a:extLst>
                  <a:ext uri="{FF2B5EF4-FFF2-40B4-BE49-F238E27FC236}">
                    <a16:creationId xmlns:a16="http://schemas.microsoft.com/office/drawing/2014/main" id="{D0200A2D-F597-BE1C-83C0-EE095FDCF87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83" name="Google Shape;2831;p10">
                <a:extLst>
                  <a:ext uri="{FF2B5EF4-FFF2-40B4-BE49-F238E27FC236}">
                    <a16:creationId xmlns:a16="http://schemas.microsoft.com/office/drawing/2014/main" id="{A0A25E86-39BC-8A8F-10C8-4B0BD1D0E03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3" name="Google Shape;2832;p10">
              <a:extLst>
                <a:ext uri="{FF2B5EF4-FFF2-40B4-BE49-F238E27FC236}">
                  <a16:creationId xmlns:a16="http://schemas.microsoft.com/office/drawing/2014/main" id="{7CC5CE2A-1B9E-6E38-97B3-DE7E95BA21DF}"/>
                </a:ext>
              </a:extLst>
            </p:cNvPr>
            <p:cNvGrpSpPr/>
            <p:nvPr/>
          </p:nvGrpSpPr>
          <p:grpSpPr>
            <a:xfrm>
              <a:off x="8791215" y="0"/>
              <a:ext cx="309624" cy="295897"/>
              <a:chOff x="0" y="0"/>
              <a:chExt cx="425253" cy="406400"/>
            </a:xfrm>
          </p:grpSpPr>
          <p:sp>
            <p:nvSpPr>
              <p:cNvPr id="3180" name="Google Shape;2833;p10">
                <a:extLst>
                  <a:ext uri="{FF2B5EF4-FFF2-40B4-BE49-F238E27FC236}">
                    <a16:creationId xmlns:a16="http://schemas.microsoft.com/office/drawing/2014/main" id="{0F23E6F0-F6FD-FC13-072B-B48A60DB180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81" name="Google Shape;2834;p10">
                <a:extLst>
                  <a:ext uri="{FF2B5EF4-FFF2-40B4-BE49-F238E27FC236}">
                    <a16:creationId xmlns:a16="http://schemas.microsoft.com/office/drawing/2014/main" id="{2BAF8925-FA45-97E1-0C57-F28AB58F6F2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4" name="Google Shape;2835;p10">
              <a:extLst>
                <a:ext uri="{FF2B5EF4-FFF2-40B4-BE49-F238E27FC236}">
                  <a16:creationId xmlns:a16="http://schemas.microsoft.com/office/drawing/2014/main" id="{811D50DA-1AB7-95C4-60FF-F40AB3D05AE8}"/>
                </a:ext>
              </a:extLst>
            </p:cNvPr>
            <p:cNvGrpSpPr/>
            <p:nvPr/>
          </p:nvGrpSpPr>
          <p:grpSpPr>
            <a:xfrm>
              <a:off x="8946024" y="0"/>
              <a:ext cx="309624" cy="295897"/>
              <a:chOff x="0" y="0"/>
              <a:chExt cx="425253" cy="406400"/>
            </a:xfrm>
          </p:grpSpPr>
          <p:sp>
            <p:nvSpPr>
              <p:cNvPr id="3178" name="Google Shape;2836;p10">
                <a:extLst>
                  <a:ext uri="{FF2B5EF4-FFF2-40B4-BE49-F238E27FC236}">
                    <a16:creationId xmlns:a16="http://schemas.microsoft.com/office/drawing/2014/main" id="{9AB58880-6A03-F11A-98D5-E09CE390A57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79" name="Google Shape;2837;p10">
                <a:extLst>
                  <a:ext uri="{FF2B5EF4-FFF2-40B4-BE49-F238E27FC236}">
                    <a16:creationId xmlns:a16="http://schemas.microsoft.com/office/drawing/2014/main" id="{783918A4-8D3A-0E31-0B09-79F6BB3C26F8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5" name="Google Shape;2838;p10">
              <a:extLst>
                <a:ext uri="{FF2B5EF4-FFF2-40B4-BE49-F238E27FC236}">
                  <a16:creationId xmlns:a16="http://schemas.microsoft.com/office/drawing/2014/main" id="{03AEE3CC-863D-F41B-BE8B-833C725CAE01}"/>
                </a:ext>
              </a:extLst>
            </p:cNvPr>
            <p:cNvGrpSpPr/>
            <p:nvPr/>
          </p:nvGrpSpPr>
          <p:grpSpPr>
            <a:xfrm>
              <a:off x="9082180" y="0"/>
              <a:ext cx="309624" cy="295897"/>
              <a:chOff x="0" y="0"/>
              <a:chExt cx="425253" cy="406400"/>
            </a:xfrm>
          </p:grpSpPr>
          <p:sp>
            <p:nvSpPr>
              <p:cNvPr id="3176" name="Google Shape;2839;p10">
                <a:extLst>
                  <a:ext uri="{FF2B5EF4-FFF2-40B4-BE49-F238E27FC236}">
                    <a16:creationId xmlns:a16="http://schemas.microsoft.com/office/drawing/2014/main" id="{6065720E-8ADF-82D0-0316-91C5BE6D752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77" name="Google Shape;2840;p10">
                <a:extLst>
                  <a:ext uri="{FF2B5EF4-FFF2-40B4-BE49-F238E27FC236}">
                    <a16:creationId xmlns:a16="http://schemas.microsoft.com/office/drawing/2014/main" id="{4F3A2586-5DD4-F7F3-DD25-AEF72C27262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7" name="Google Shape;2841;p10">
              <a:extLst>
                <a:ext uri="{FF2B5EF4-FFF2-40B4-BE49-F238E27FC236}">
                  <a16:creationId xmlns:a16="http://schemas.microsoft.com/office/drawing/2014/main" id="{376013F5-8EB5-D62B-D7E2-27F463B57108}"/>
                </a:ext>
              </a:extLst>
            </p:cNvPr>
            <p:cNvGrpSpPr/>
            <p:nvPr/>
          </p:nvGrpSpPr>
          <p:grpSpPr>
            <a:xfrm>
              <a:off x="9217414" y="0"/>
              <a:ext cx="309624" cy="295897"/>
              <a:chOff x="0" y="0"/>
              <a:chExt cx="425253" cy="406400"/>
            </a:xfrm>
          </p:grpSpPr>
          <p:sp>
            <p:nvSpPr>
              <p:cNvPr id="3174" name="Google Shape;2842;p10">
                <a:extLst>
                  <a:ext uri="{FF2B5EF4-FFF2-40B4-BE49-F238E27FC236}">
                    <a16:creationId xmlns:a16="http://schemas.microsoft.com/office/drawing/2014/main" id="{84C83DA7-89B4-88B3-5AEB-C511FA99045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75" name="Google Shape;2843;p10">
                <a:extLst>
                  <a:ext uri="{FF2B5EF4-FFF2-40B4-BE49-F238E27FC236}">
                    <a16:creationId xmlns:a16="http://schemas.microsoft.com/office/drawing/2014/main" id="{F26D78A8-8296-68B0-F1DD-C954B5A7E24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9" name="Google Shape;2844;p10">
              <a:extLst>
                <a:ext uri="{FF2B5EF4-FFF2-40B4-BE49-F238E27FC236}">
                  <a16:creationId xmlns:a16="http://schemas.microsoft.com/office/drawing/2014/main" id="{81692A77-69D0-6143-C1DC-1BEBBD0060E5}"/>
                </a:ext>
              </a:extLst>
            </p:cNvPr>
            <p:cNvGrpSpPr/>
            <p:nvPr/>
          </p:nvGrpSpPr>
          <p:grpSpPr>
            <a:xfrm>
              <a:off x="9353570" y="0"/>
              <a:ext cx="309624" cy="295897"/>
              <a:chOff x="0" y="0"/>
              <a:chExt cx="425253" cy="406400"/>
            </a:xfrm>
          </p:grpSpPr>
          <p:sp>
            <p:nvSpPr>
              <p:cNvPr id="3172" name="Google Shape;2845;p10">
                <a:extLst>
                  <a:ext uri="{FF2B5EF4-FFF2-40B4-BE49-F238E27FC236}">
                    <a16:creationId xmlns:a16="http://schemas.microsoft.com/office/drawing/2014/main" id="{783CFCF5-0AAC-837D-4C34-51D7D1268DD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73" name="Google Shape;2846;p10">
                <a:extLst>
                  <a:ext uri="{FF2B5EF4-FFF2-40B4-BE49-F238E27FC236}">
                    <a16:creationId xmlns:a16="http://schemas.microsoft.com/office/drawing/2014/main" id="{EC4C2CA4-44BA-9ED3-5C2F-F1470563783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1" name="Google Shape;2847;p10">
              <a:extLst>
                <a:ext uri="{FF2B5EF4-FFF2-40B4-BE49-F238E27FC236}">
                  <a16:creationId xmlns:a16="http://schemas.microsoft.com/office/drawing/2014/main" id="{3A9006A5-5954-802E-EDF9-F46655452432}"/>
                </a:ext>
              </a:extLst>
            </p:cNvPr>
            <p:cNvGrpSpPr/>
            <p:nvPr/>
          </p:nvGrpSpPr>
          <p:grpSpPr>
            <a:xfrm>
              <a:off x="9508380" y="0"/>
              <a:ext cx="309624" cy="295897"/>
              <a:chOff x="0" y="0"/>
              <a:chExt cx="425253" cy="406400"/>
            </a:xfrm>
          </p:grpSpPr>
          <p:sp>
            <p:nvSpPr>
              <p:cNvPr id="3170" name="Google Shape;2848;p10">
                <a:extLst>
                  <a:ext uri="{FF2B5EF4-FFF2-40B4-BE49-F238E27FC236}">
                    <a16:creationId xmlns:a16="http://schemas.microsoft.com/office/drawing/2014/main" id="{5CAF7966-DB05-13C9-6E2E-3F42602FCDC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71" name="Google Shape;2849;p10">
                <a:extLst>
                  <a:ext uri="{FF2B5EF4-FFF2-40B4-BE49-F238E27FC236}">
                    <a16:creationId xmlns:a16="http://schemas.microsoft.com/office/drawing/2014/main" id="{14D4D0F5-DA11-3848-A493-0A4611BA487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2" name="Google Shape;2850;p10">
              <a:extLst>
                <a:ext uri="{FF2B5EF4-FFF2-40B4-BE49-F238E27FC236}">
                  <a16:creationId xmlns:a16="http://schemas.microsoft.com/office/drawing/2014/main" id="{A0CFA58E-3F88-736A-3107-F5BFAD687523}"/>
                </a:ext>
              </a:extLst>
            </p:cNvPr>
            <p:cNvGrpSpPr/>
            <p:nvPr/>
          </p:nvGrpSpPr>
          <p:grpSpPr>
            <a:xfrm>
              <a:off x="9644535" y="0"/>
              <a:ext cx="309624" cy="295897"/>
              <a:chOff x="0" y="0"/>
              <a:chExt cx="425253" cy="406400"/>
            </a:xfrm>
          </p:grpSpPr>
          <p:sp>
            <p:nvSpPr>
              <p:cNvPr id="3168" name="Google Shape;2851;p10">
                <a:extLst>
                  <a:ext uri="{FF2B5EF4-FFF2-40B4-BE49-F238E27FC236}">
                    <a16:creationId xmlns:a16="http://schemas.microsoft.com/office/drawing/2014/main" id="{A8020363-3587-5FBF-AEFC-2BDAF0B25C6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69" name="Google Shape;2852;p10">
                <a:extLst>
                  <a:ext uri="{FF2B5EF4-FFF2-40B4-BE49-F238E27FC236}">
                    <a16:creationId xmlns:a16="http://schemas.microsoft.com/office/drawing/2014/main" id="{DF19D7D6-53AD-F946-735F-9AC5918B8ED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3" name="Google Shape;2853;p10">
              <a:extLst>
                <a:ext uri="{FF2B5EF4-FFF2-40B4-BE49-F238E27FC236}">
                  <a16:creationId xmlns:a16="http://schemas.microsoft.com/office/drawing/2014/main" id="{AF183207-29A0-0DA3-C5B2-7A1931E3EDBF}"/>
                </a:ext>
              </a:extLst>
            </p:cNvPr>
            <p:cNvGrpSpPr/>
            <p:nvPr/>
          </p:nvGrpSpPr>
          <p:grpSpPr>
            <a:xfrm>
              <a:off x="9794413" y="0"/>
              <a:ext cx="309624" cy="295897"/>
              <a:chOff x="0" y="0"/>
              <a:chExt cx="425253" cy="406400"/>
            </a:xfrm>
          </p:grpSpPr>
          <p:sp>
            <p:nvSpPr>
              <p:cNvPr id="3166" name="Google Shape;2854;p10">
                <a:extLst>
                  <a:ext uri="{FF2B5EF4-FFF2-40B4-BE49-F238E27FC236}">
                    <a16:creationId xmlns:a16="http://schemas.microsoft.com/office/drawing/2014/main" id="{E9D34713-ED18-B260-B90C-53CF1B4CF2F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67" name="Google Shape;2855;p10">
                <a:extLst>
                  <a:ext uri="{FF2B5EF4-FFF2-40B4-BE49-F238E27FC236}">
                    <a16:creationId xmlns:a16="http://schemas.microsoft.com/office/drawing/2014/main" id="{87DDE402-4846-014C-5AE3-D12096D7D96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4" name="Google Shape;2856;p10">
              <a:extLst>
                <a:ext uri="{FF2B5EF4-FFF2-40B4-BE49-F238E27FC236}">
                  <a16:creationId xmlns:a16="http://schemas.microsoft.com/office/drawing/2014/main" id="{16D398DF-C639-F756-433A-7FEB35A70C52}"/>
                </a:ext>
              </a:extLst>
            </p:cNvPr>
            <p:cNvGrpSpPr/>
            <p:nvPr/>
          </p:nvGrpSpPr>
          <p:grpSpPr>
            <a:xfrm>
              <a:off x="9930569" y="0"/>
              <a:ext cx="309624" cy="295897"/>
              <a:chOff x="0" y="0"/>
              <a:chExt cx="425253" cy="406400"/>
            </a:xfrm>
          </p:grpSpPr>
          <p:sp>
            <p:nvSpPr>
              <p:cNvPr id="3164" name="Google Shape;2857;p10">
                <a:extLst>
                  <a:ext uri="{FF2B5EF4-FFF2-40B4-BE49-F238E27FC236}">
                    <a16:creationId xmlns:a16="http://schemas.microsoft.com/office/drawing/2014/main" id="{CE353D73-5F16-D3EF-DC64-25EA08A50923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65" name="Google Shape;2858;p10">
                <a:extLst>
                  <a:ext uri="{FF2B5EF4-FFF2-40B4-BE49-F238E27FC236}">
                    <a16:creationId xmlns:a16="http://schemas.microsoft.com/office/drawing/2014/main" id="{BBCAD187-30ED-0A95-EF9E-6C041C7B29B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5" name="Google Shape;2859;p10">
              <a:extLst>
                <a:ext uri="{FF2B5EF4-FFF2-40B4-BE49-F238E27FC236}">
                  <a16:creationId xmlns:a16="http://schemas.microsoft.com/office/drawing/2014/main" id="{211D99C4-438D-900F-C565-2E9D5706C40B}"/>
                </a:ext>
              </a:extLst>
            </p:cNvPr>
            <p:cNvGrpSpPr/>
            <p:nvPr/>
          </p:nvGrpSpPr>
          <p:grpSpPr>
            <a:xfrm>
              <a:off x="10085379" y="0"/>
              <a:ext cx="309624" cy="295897"/>
              <a:chOff x="0" y="0"/>
              <a:chExt cx="425253" cy="406400"/>
            </a:xfrm>
          </p:grpSpPr>
          <p:sp>
            <p:nvSpPr>
              <p:cNvPr id="3162" name="Google Shape;2860;p10">
                <a:extLst>
                  <a:ext uri="{FF2B5EF4-FFF2-40B4-BE49-F238E27FC236}">
                    <a16:creationId xmlns:a16="http://schemas.microsoft.com/office/drawing/2014/main" id="{BFDE81D0-9088-EBF3-7F3F-0C96DEC35AC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63" name="Google Shape;2861;p10">
                <a:extLst>
                  <a:ext uri="{FF2B5EF4-FFF2-40B4-BE49-F238E27FC236}">
                    <a16:creationId xmlns:a16="http://schemas.microsoft.com/office/drawing/2014/main" id="{02314B44-1ABB-36C7-0FFC-0D148AA8A16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6" name="Google Shape;2862;p10">
              <a:extLst>
                <a:ext uri="{FF2B5EF4-FFF2-40B4-BE49-F238E27FC236}">
                  <a16:creationId xmlns:a16="http://schemas.microsoft.com/office/drawing/2014/main" id="{5350CB05-8853-A9BA-67BD-DDCFBC79D19F}"/>
                </a:ext>
              </a:extLst>
            </p:cNvPr>
            <p:cNvGrpSpPr/>
            <p:nvPr/>
          </p:nvGrpSpPr>
          <p:grpSpPr>
            <a:xfrm>
              <a:off x="10221534" y="0"/>
              <a:ext cx="309624" cy="295897"/>
              <a:chOff x="0" y="0"/>
              <a:chExt cx="425253" cy="406400"/>
            </a:xfrm>
          </p:grpSpPr>
          <p:sp>
            <p:nvSpPr>
              <p:cNvPr id="3160" name="Google Shape;2863;p10">
                <a:extLst>
                  <a:ext uri="{FF2B5EF4-FFF2-40B4-BE49-F238E27FC236}">
                    <a16:creationId xmlns:a16="http://schemas.microsoft.com/office/drawing/2014/main" id="{A25D62DA-6161-FA11-5286-24ADE114404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61" name="Google Shape;2864;p10">
                <a:extLst>
                  <a:ext uri="{FF2B5EF4-FFF2-40B4-BE49-F238E27FC236}">
                    <a16:creationId xmlns:a16="http://schemas.microsoft.com/office/drawing/2014/main" id="{3A2E6EEF-505C-5DA2-9076-791ACDEF2BF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7" name="Google Shape;2865;p10">
              <a:extLst>
                <a:ext uri="{FF2B5EF4-FFF2-40B4-BE49-F238E27FC236}">
                  <a16:creationId xmlns:a16="http://schemas.microsoft.com/office/drawing/2014/main" id="{7BD91A5E-694D-CB5D-8B8A-C50A9B66A9F5}"/>
                </a:ext>
              </a:extLst>
            </p:cNvPr>
            <p:cNvGrpSpPr/>
            <p:nvPr/>
          </p:nvGrpSpPr>
          <p:grpSpPr>
            <a:xfrm>
              <a:off x="10370355" y="0"/>
              <a:ext cx="309624" cy="295897"/>
              <a:chOff x="0" y="0"/>
              <a:chExt cx="425253" cy="406400"/>
            </a:xfrm>
          </p:grpSpPr>
          <p:sp>
            <p:nvSpPr>
              <p:cNvPr id="3158" name="Google Shape;2866;p10">
                <a:extLst>
                  <a:ext uri="{FF2B5EF4-FFF2-40B4-BE49-F238E27FC236}">
                    <a16:creationId xmlns:a16="http://schemas.microsoft.com/office/drawing/2014/main" id="{592DEC33-57EA-0F00-844D-A8288D98ABC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59" name="Google Shape;2867;p10">
                <a:extLst>
                  <a:ext uri="{FF2B5EF4-FFF2-40B4-BE49-F238E27FC236}">
                    <a16:creationId xmlns:a16="http://schemas.microsoft.com/office/drawing/2014/main" id="{DA248E97-F81A-B945-139E-2E6A83A818AE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9" name="Google Shape;2868;p10">
              <a:extLst>
                <a:ext uri="{FF2B5EF4-FFF2-40B4-BE49-F238E27FC236}">
                  <a16:creationId xmlns:a16="http://schemas.microsoft.com/office/drawing/2014/main" id="{5719C63E-4A04-8810-71CE-DA6DD6AAFCE8}"/>
                </a:ext>
              </a:extLst>
            </p:cNvPr>
            <p:cNvGrpSpPr/>
            <p:nvPr/>
          </p:nvGrpSpPr>
          <p:grpSpPr>
            <a:xfrm>
              <a:off x="10506511" y="0"/>
              <a:ext cx="309624" cy="295897"/>
              <a:chOff x="0" y="0"/>
              <a:chExt cx="425253" cy="406400"/>
            </a:xfrm>
          </p:grpSpPr>
          <p:sp>
            <p:nvSpPr>
              <p:cNvPr id="3156" name="Google Shape;2869;p10">
                <a:extLst>
                  <a:ext uri="{FF2B5EF4-FFF2-40B4-BE49-F238E27FC236}">
                    <a16:creationId xmlns:a16="http://schemas.microsoft.com/office/drawing/2014/main" id="{1DBEB334-F303-0E7A-8BE4-CAEF0ED0786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57" name="Google Shape;2870;p10">
                <a:extLst>
                  <a:ext uri="{FF2B5EF4-FFF2-40B4-BE49-F238E27FC236}">
                    <a16:creationId xmlns:a16="http://schemas.microsoft.com/office/drawing/2014/main" id="{7ADAB800-3468-747C-CA70-E21F56E2795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0" name="Google Shape;2871;p10">
              <a:extLst>
                <a:ext uri="{FF2B5EF4-FFF2-40B4-BE49-F238E27FC236}">
                  <a16:creationId xmlns:a16="http://schemas.microsoft.com/office/drawing/2014/main" id="{5ED41045-61E0-3D1F-EAD8-BDB8D7F54595}"/>
                </a:ext>
              </a:extLst>
            </p:cNvPr>
            <p:cNvGrpSpPr/>
            <p:nvPr/>
          </p:nvGrpSpPr>
          <p:grpSpPr>
            <a:xfrm>
              <a:off x="10661321" y="0"/>
              <a:ext cx="309624" cy="295897"/>
              <a:chOff x="0" y="0"/>
              <a:chExt cx="425253" cy="406400"/>
            </a:xfrm>
          </p:grpSpPr>
          <p:sp>
            <p:nvSpPr>
              <p:cNvPr id="3154" name="Google Shape;2872;p10">
                <a:extLst>
                  <a:ext uri="{FF2B5EF4-FFF2-40B4-BE49-F238E27FC236}">
                    <a16:creationId xmlns:a16="http://schemas.microsoft.com/office/drawing/2014/main" id="{20EE7445-C1EA-C9B1-4A55-32CF6CB7EB3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55" name="Google Shape;2873;p10">
                <a:extLst>
                  <a:ext uri="{FF2B5EF4-FFF2-40B4-BE49-F238E27FC236}">
                    <a16:creationId xmlns:a16="http://schemas.microsoft.com/office/drawing/2014/main" id="{2033C47C-2367-90A2-CDC0-BCCF632FA9A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1" name="Google Shape;2874;p10">
              <a:extLst>
                <a:ext uri="{FF2B5EF4-FFF2-40B4-BE49-F238E27FC236}">
                  <a16:creationId xmlns:a16="http://schemas.microsoft.com/office/drawing/2014/main" id="{C6A62CD0-C4CD-A9A6-44FE-1D0E605174B8}"/>
                </a:ext>
              </a:extLst>
            </p:cNvPr>
            <p:cNvGrpSpPr/>
            <p:nvPr/>
          </p:nvGrpSpPr>
          <p:grpSpPr>
            <a:xfrm>
              <a:off x="10797476" y="0"/>
              <a:ext cx="309624" cy="295897"/>
              <a:chOff x="0" y="0"/>
              <a:chExt cx="425253" cy="406400"/>
            </a:xfrm>
          </p:grpSpPr>
          <p:sp>
            <p:nvSpPr>
              <p:cNvPr id="3152" name="Google Shape;2875;p10">
                <a:extLst>
                  <a:ext uri="{FF2B5EF4-FFF2-40B4-BE49-F238E27FC236}">
                    <a16:creationId xmlns:a16="http://schemas.microsoft.com/office/drawing/2014/main" id="{36B9E299-2A57-ABF1-EF32-F1B5A434AB0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53" name="Google Shape;2876;p10">
                <a:extLst>
                  <a:ext uri="{FF2B5EF4-FFF2-40B4-BE49-F238E27FC236}">
                    <a16:creationId xmlns:a16="http://schemas.microsoft.com/office/drawing/2014/main" id="{1C6CDC70-E45B-AB1C-FEE6-8A8DCACE680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2" name="Google Shape;2877;p10">
              <a:extLst>
                <a:ext uri="{FF2B5EF4-FFF2-40B4-BE49-F238E27FC236}">
                  <a16:creationId xmlns:a16="http://schemas.microsoft.com/office/drawing/2014/main" id="{CDF29AF3-41E9-982A-0BED-499846DEF8A4}"/>
                </a:ext>
              </a:extLst>
            </p:cNvPr>
            <p:cNvGrpSpPr/>
            <p:nvPr/>
          </p:nvGrpSpPr>
          <p:grpSpPr>
            <a:xfrm>
              <a:off x="10947354" y="0"/>
              <a:ext cx="309624" cy="295897"/>
              <a:chOff x="0" y="0"/>
              <a:chExt cx="425253" cy="406400"/>
            </a:xfrm>
          </p:grpSpPr>
          <p:sp>
            <p:nvSpPr>
              <p:cNvPr id="3150" name="Google Shape;2878;p10">
                <a:extLst>
                  <a:ext uri="{FF2B5EF4-FFF2-40B4-BE49-F238E27FC236}">
                    <a16:creationId xmlns:a16="http://schemas.microsoft.com/office/drawing/2014/main" id="{EDEE31F3-DB1E-AAF2-6CF3-8FD1E849FE2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51" name="Google Shape;2879;p10">
                <a:extLst>
                  <a:ext uri="{FF2B5EF4-FFF2-40B4-BE49-F238E27FC236}">
                    <a16:creationId xmlns:a16="http://schemas.microsoft.com/office/drawing/2014/main" id="{A2BC8219-1688-24C3-3579-C5E17D282F1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3" name="Google Shape;2880;p10">
              <a:extLst>
                <a:ext uri="{FF2B5EF4-FFF2-40B4-BE49-F238E27FC236}">
                  <a16:creationId xmlns:a16="http://schemas.microsoft.com/office/drawing/2014/main" id="{CCC13A59-C5E1-1BFC-A505-05C8CA53BF5A}"/>
                </a:ext>
              </a:extLst>
            </p:cNvPr>
            <p:cNvGrpSpPr/>
            <p:nvPr/>
          </p:nvGrpSpPr>
          <p:grpSpPr>
            <a:xfrm>
              <a:off x="11083510" y="0"/>
              <a:ext cx="309624" cy="295897"/>
              <a:chOff x="0" y="0"/>
              <a:chExt cx="425253" cy="406400"/>
            </a:xfrm>
          </p:grpSpPr>
          <p:sp>
            <p:nvSpPr>
              <p:cNvPr id="3148" name="Google Shape;2881;p10">
                <a:extLst>
                  <a:ext uri="{FF2B5EF4-FFF2-40B4-BE49-F238E27FC236}">
                    <a16:creationId xmlns:a16="http://schemas.microsoft.com/office/drawing/2014/main" id="{2FC16F28-DB43-45BB-4E87-22246BC5D58E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49" name="Google Shape;2882;p10">
                <a:extLst>
                  <a:ext uri="{FF2B5EF4-FFF2-40B4-BE49-F238E27FC236}">
                    <a16:creationId xmlns:a16="http://schemas.microsoft.com/office/drawing/2014/main" id="{F36DE4F4-07B2-EA9F-72C7-95910BECE50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4" name="Google Shape;2883;p10">
              <a:extLst>
                <a:ext uri="{FF2B5EF4-FFF2-40B4-BE49-F238E27FC236}">
                  <a16:creationId xmlns:a16="http://schemas.microsoft.com/office/drawing/2014/main" id="{84A16670-C77A-613F-8D6D-93EBC4828372}"/>
                </a:ext>
              </a:extLst>
            </p:cNvPr>
            <p:cNvGrpSpPr/>
            <p:nvPr/>
          </p:nvGrpSpPr>
          <p:grpSpPr>
            <a:xfrm>
              <a:off x="11238319" y="0"/>
              <a:ext cx="309624" cy="295897"/>
              <a:chOff x="0" y="0"/>
              <a:chExt cx="425253" cy="406400"/>
            </a:xfrm>
          </p:grpSpPr>
          <p:sp>
            <p:nvSpPr>
              <p:cNvPr id="3146" name="Google Shape;2884;p10">
                <a:extLst>
                  <a:ext uri="{FF2B5EF4-FFF2-40B4-BE49-F238E27FC236}">
                    <a16:creationId xmlns:a16="http://schemas.microsoft.com/office/drawing/2014/main" id="{7EB7AE2E-777C-2A79-10F1-573C66C5EE5D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47" name="Google Shape;2885;p10">
                <a:extLst>
                  <a:ext uri="{FF2B5EF4-FFF2-40B4-BE49-F238E27FC236}">
                    <a16:creationId xmlns:a16="http://schemas.microsoft.com/office/drawing/2014/main" id="{259185A2-9962-FE58-E01F-0C5C606E7C0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5" name="Google Shape;2886;p10">
              <a:extLst>
                <a:ext uri="{FF2B5EF4-FFF2-40B4-BE49-F238E27FC236}">
                  <a16:creationId xmlns:a16="http://schemas.microsoft.com/office/drawing/2014/main" id="{D3655619-294F-EDDF-B42B-F2B45383F52C}"/>
                </a:ext>
              </a:extLst>
            </p:cNvPr>
            <p:cNvGrpSpPr/>
            <p:nvPr/>
          </p:nvGrpSpPr>
          <p:grpSpPr>
            <a:xfrm>
              <a:off x="11374475" y="0"/>
              <a:ext cx="309624" cy="295897"/>
              <a:chOff x="0" y="0"/>
              <a:chExt cx="425253" cy="406400"/>
            </a:xfrm>
          </p:grpSpPr>
          <p:sp>
            <p:nvSpPr>
              <p:cNvPr id="3144" name="Google Shape;2887;p10">
                <a:extLst>
                  <a:ext uri="{FF2B5EF4-FFF2-40B4-BE49-F238E27FC236}">
                    <a16:creationId xmlns:a16="http://schemas.microsoft.com/office/drawing/2014/main" id="{5335320D-4C43-607F-C36A-7D5AC1E0A5F9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45" name="Google Shape;2888;p10">
                <a:extLst>
                  <a:ext uri="{FF2B5EF4-FFF2-40B4-BE49-F238E27FC236}">
                    <a16:creationId xmlns:a16="http://schemas.microsoft.com/office/drawing/2014/main" id="{AF4CCC0C-0DC5-9864-436D-EDA07E05B1D4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6" name="Google Shape;2889;p10">
              <a:extLst>
                <a:ext uri="{FF2B5EF4-FFF2-40B4-BE49-F238E27FC236}">
                  <a16:creationId xmlns:a16="http://schemas.microsoft.com/office/drawing/2014/main" id="{3CF8683C-DC6E-08AE-C408-CCA28D021F29}"/>
                </a:ext>
              </a:extLst>
            </p:cNvPr>
            <p:cNvGrpSpPr/>
            <p:nvPr/>
          </p:nvGrpSpPr>
          <p:grpSpPr>
            <a:xfrm>
              <a:off x="11525410" y="0"/>
              <a:ext cx="309624" cy="295897"/>
              <a:chOff x="0" y="0"/>
              <a:chExt cx="425253" cy="406400"/>
            </a:xfrm>
          </p:grpSpPr>
          <p:sp>
            <p:nvSpPr>
              <p:cNvPr id="3142" name="Google Shape;2890;p10">
                <a:extLst>
                  <a:ext uri="{FF2B5EF4-FFF2-40B4-BE49-F238E27FC236}">
                    <a16:creationId xmlns:a16="http://schemas.microsoft.com/office/drawing/2014/main" id="{881AC4CA-CB1D-4688-6DBF-E253D50EFB4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43" name="Google Shape;2891;p10">
                <a:extLst>
                  <a:ext uri="{FF2B5EF4-FFF2-40B4-BE49-F238E27FC236}">
                    <a16:creationId xmlns:a16="http://schemas.microsoft.com/office/drawing/2014/main" id="{B5647698-BA7F-64D0-031C-F207645687B1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7" name="Google Shape;2892;p10">
              <a:extLst>
                <a:ext uri="{FF2B5EF4-FFF2-40B4-BE49-F238E27FC236}">
                  <a16:creationId xmlns:a16="http://schemas.microsoft.com/office/drawing/2014/main" id="{B37E0FCC-BF1A-3D46-63C2-3149041AEEC8}"/>
                </a:ext>
              </a:extLst>
            </p:cNvPr>
            <p:cNvGrpSpPr/>
            <p:nvPr/>
          </p:nvGrpSpPr>
          <p:grpSpPr>
            <a:xfrm>
              <a:off x="11661565" y="0"/>
              <a:ext cx="309624" cy="295897"/>
              <a:chOff x="0" y="0"/>
              <a:chExt cx="425253" cy="406400"/>
            </a:xfrm>
          </p:grpSpPr>
          <p:sp>
            <p:nvSpPr>
              <p:cNvPr id="3140" name="Google Shape;2893;p10">
                <a:extLst>
                  <a:ext uri="{FF2B5EF4-FFF2-40B4-BE49-F238E27FC236}">
                    <a16:creationId xmlns:a16="http://schemas.microsoft.com/office/drawing/2014/main" id="{862FE56B-7B9D-84C5-C9A1-A512133A5CC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41" name="Google Shape;2894;p10">
                <a:extLst>
                  <a:ext uri="{FF2B5EF4-FFF2-40B4-BE49-F238E27FC236}">
                    <a16:creationId xmlns:a16="http://schemas.microsoft.com/office/drawing/2014/main" id="{97F30A78-A03B-9E43-684B-F43173BDF2E7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8" name="Google Shape;2895;p10">
              <a:extLst>
                <a:ext uri="{FF2B5EF4-FFF2-40B4-BE49-F238E27FC236}">
                  <a16:creationId xmlns:a16="http://schemas.microsoft.com/office/drawing/2014/main" id="{E81DD675-5347-96CD-5685-10276BD12DE0}"/>
                </a:ext>
              </a:extLst>
            </p:cNvPr>
            <p:cNvGrpSpPr/>
            <p:nvPr/>
          </p:nvGrpSpPr>
          <p:grpSpPr>
            <a:xfrm>
              <a:off x="11816375" y="0"/>
              <a:ext cx="309624" cy="295897"/>
              <a:chOff x="0" y="0"/>
              <a:chExt cx="425253" cy="406400"/>
            </a:xfrm>
          </p:grpSpPr>
          <p:sp>
            <p:nvSpPr>
              <p:cNvPr id="3138" name="Google Shape;2896;p10">
                <a:extLst>
                  <a:ext uri="{FF2B5EF4-FFF2-40B4-BE49-F238E27FC236}">
                    <a16:creationId xmlns:a16="http://schemas.microsoft.com/office/drawing/2014/main" id="{0EE27370-6CB8-1BA6-0BC1-315824EBAD3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39" name="Google Shape;2897;p10">
                <a:extLst>
                  <a:ext uri="{FF2B5EF4-FFF2-40B4-BE49-F238E27FC236}">
                    <a16:creationId xmlns:a16="http://schemas.microsoft.com/office/drawing/2014/main" id="{3595C2A5-82AC-A9CD-01C8-1F78192F099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9" name="Google Shape;2898;p10">
              <a:extLst>
                <a:ext uri="{FF2B5EF4-FFF2-40B4-BE49-F238E27FC236}">
                  <a16:creationId xmlns:a16="http://schemas.microsoft.com/office/drawing/2014/main" id="{82D05A20-B848-0DCF-183C-128908C06FC5}"/>
                </a:ext>
              </a:extLst>
            </p:cNvPr>
            <p:cNvGrpSpPr/>
            <p:nvPr/>
          </p:nvGrpSpPr>
          <p:grpSpPr>
            <a:xfrm>
              <a:off x="11952530" y="0"/>
              <a:ext cx="309624" cy="295897"/>
              <a:chOff x="0" y="0"/>
              <a:chExt cx="425253" cy="406400"/>
            </a:xfrm>
          </p:grpSpPr>
          <p:sp>
            <p:nvSpPr>
              <p:cNvPr id="3136" name="Google Shape;2899;p10">
                <a:extLst>
                  <a:ext uri="{FF2B5EF4-FFF2-40B4-BE49-F238E27FC236}">
                    <a16:creationId xmlns:a16="http://schemas.microsoft.com/office/drawing/2014/main" id="{3FFF7F26-55C7-61EB-162F-DBB954337F03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37" name="Google Shape;2900;p10">
                <a:extLst>
                  <a:ext uri="{FF2B5EF4-FFF2-40B4-BE49-F238E27FC236}">
                    <a16:creationId xmlns:a16="http://schemas.microsoft.com/office/drawing/2014/main" id="{C869FFDD-7CB9-424E-7149-5CC2B79142B2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0" name="Google Shape;2901;p10">
              <a:extLst>
                <a:ext uri="{FF2B5EF4-FFF2-40B4-BE49-F238E27FC236}">
                  <a16:creationId xmlns:a16="http://schemas.microsoft.com/office/drawing/2014/main" id="{B3D24B37-BFDF-8AE8-C82C-1663C08E74A5}"/>
                </a:ext>
              </a:extLst>
            </p:cNvPr>
            <p:cNvGrpSpPr/>
            <p:nvPr/>
          </p:nvGrpSpPr>
          <p:grpSpPr>
            <a:xfrm>
              <a:off x="12102409" y="0"/>
              <a:ext cx="309624" cy="295897"/>
              <a:chOff x="0" y="0"/>
              <a:chExt cx="425253" cy="406400"/>
            </a:xfrm>
          </p:grpSpPr>
          <p:sp>
            <p:nvSpPr>
              <p:cNvPr id="3134" name="Google Shape;2902;p10">
                <a:extLst>
                  <a:ext uri="{FF2B5EF4-FFF2-40B4-BE49-F238E27FC236}">
                    <a16:creationId xmlns:a16="http://schemas.microsoft.com/office/drawing/2014/main" id="{81517639-51AF-FAAA-591F-A9DCF5B74B0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35" name="Google Shape;2903;p10">
                <a:extLst>
                  <a:ext uri="{FF2B5EF4-FFF2-40B4-BE49-F238E27FC236}">
                    <a16:creationId xmlns:a16="http://schemas.microsoft.com/office/drawing/2014/main" id="{36E29C3A-27F9-2C18-D50D-40D463A1211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1" name="Google Shape;2904;p10">
              <a:extLst>
                <a:ext uri="{FF2B5EF4-FFF2-40B4-BE49-F238E27FC236}">
                  <a16:creationId xmlns:a16="http://schemas.microsoft.com/office/drawing/2014/main" id="{905F8E2D-07AB-4220-E7C9-9F0348CC2FDF}"/>
                </a:ext>
              </a:extLst>
            </p:cNvPr>
            <p:cNvGrpSpPr/>
            <p:nvPr/>
          </p:nvGrpSpPr>
          <p:grpSpPr>
            <a:xfrm>
              <a:off x="12238564" y="0"/>
              <a:ext cx="309624" cy="295897"/>
              <a:chOff x="0" y="0"/>
              <a:chExt cx="425253" cy="406400"/>
            </a:xfrm>
          </p:grpSpPr>
          <p:sp>
            <p:nvSpPr>
              <p:cNvPr id="3132" name="Google Shape;2905;p10">
                <a:extLst>
                  <a:ext uri="{FF2B5EF4-FFF2-40B4-BE49-F238E27FC236}">
                    <a16:creationId xmlns:a16="http://schemas.microsoft.com/office/drawing/2014/main" id="{DEB27F4D-66D0-FD06-8D5E-2C05CF14891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33" name="Google Shape;2906;p10">
                <a:extLst>
                  <a:ext uri="{FF2B5EF4-FFF2-40B4-BE49-F238E27FC236}">
                    <a16:creationId xmlns:a16="http://schemas.microsoft.com/office/drawing/2014/main" id="{F783BF56-15E8-8B05-6548-3A83F580AC8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2" name="Google Shape;2907;p10">
              <a:extLst>
                <a:ext uri="{FF2B5EF4-FFF2-40B4-BE49-F238E27FC236}">
                  <a16:creationId xmlns:a16="http://schemas.microsoft.com/office/drawing/2014/main" id="{0216D431-9790-75B3-516F-AE80F0B701FE}"/>
                </a:ext>
              </a:extLst>
            </p:cNvPr>
            <p:cNvGrpSpPr/>
            <p:nvPr/>
          </p:nvGrpSpPr>
          <p:grpSpPr>
            <a:xfrm>
              <a:off x="12393374" y="0"/>
              <a:ext cx="309624" cy="295897"/>
              <a:chOff x="0" y="0"/>
              <a:chExt cx="425253" cy="406400"/>
            </a:xfrm>
          </p:grpSpPr>
          <p:sp>
            <p:nvSpPr>
              <p:cNvPr id="3130" name="Google Shape;2908;p10">
                <a:extLst>
                  <a:ext uri="{FF2B5EF4-FFF2-40B4-BE49-F238E27FC236}">
                    <a16:creationId xmlns:a16="http://schemas.microsoft.com/office/drawing/2014/main" id="{1CDFE61F-09CC-810A-8376-DED666708E92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31" name="Google Shape;2909;p10">
                <a:extLst>
                  <a:ext uri="{FF2B5EF4-FFF2-40B4-BE49-F238E27FC236}">
                    <a16:creationId xmlns:a16="http://schemas.microsoft.com/office/drawing/2014/main" id="{B80E46B8-007B-EDA6-A882-6AE2A29AC5F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3" name="Google Shape;2910;p10">
              <a:extLst>
                <a:ext uri="{FF2B5EF4-FFF2-40B4-BE49-F238E27FC236}">
                  <a16:creationId xmlns:a16="http://schemas.microsoft.com/office/drawing/2014/main" id="{F737D592-F12A-421E-E93C-40378B090017}"/>
                </a:ext>
              </a:extLst>
            </p:cNvPr>
            <p:cNvGrpSpPr/>
            <p:nvPr/>
          </p:nvGrpSpPr>
          <p:grpSpPr>
            <a:xfrm>
              <a:off x="12529529" y="0"/>
              <a:ext cx="309624" cy="295897"/>
              <a:chOff x="0" y="0"/>
              <a:chExt cx="425253" cy="406400"/>
            </a:xfrm>
          </p:grpSpPr>
          <p:sp>
            <p:nvSpPr>
              <p:cNvPr id="3128" name="Google Shape;2911;p10">
                <a:extLst>
                  <a:ext uri="{FF2B5EF4-FFF2-40B4-BE49-F238E27FC236}">
                    <a16:creationId xmlns:a16="http://schemas.microsoft.com/office/drawing/2014/main" id="{14CA91DF-1EDE-4B65-C1C6-99CCFDD2CD4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29" name="Google Shape;2912;p10">
                <a:extLst>
                  <a:ext uri="{FF2B5EF4-FFF2-40B4-BE49-F238E27FC236}">
                    <a16:creationId xmlns:a16="http://schemas.microsoft.com/office/drawing/2014/main" id="{04D1D756-F18F-EFD1-FBA0-8AFE23127F7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4" name="Google Shape;2913;p10">
              <a:extLst>
                <a:ext uri="{FF2B5EF4-FFF2-40B4-BE49-F238E27FC236}">
                  <a16:creationId xmlns:a16="http://schemas.microsoft.com/office/drawing/2014/main" id="{753A3279-949A-6168-C04D-F20286149205}"/>
                </a:ext>
              </a:extLst>
            </p:cNvPr>
            <p:cNvGrpSpPr/>
            <p:nvPr/>
          </p:nvGrpSpPr>
          <p:grpSpPr>
            <a:xfrm>
              <a:off x="12678351" y="0"/>
              <a:ext cx="309624" cy="295897"/>
              <a:chOff x="0" y="0"/>
              <a:chExt cx="425253" cy="406400"/>
            </a:xfrm>
          </p:grpSpPr>
          <p:sp>
            <p:nvSpPr>
              <p:cNvPr id="3126" name="Google Shape;2914;p10">
                <a:extLst>
                  <a:ext uri="{FF2B5EF4-FFF2-40B4-BE49-F238E27FC236}">
                    <a16:creationId xmlns:a16="http://schemas.microsoft.com/office/drawing/2014/main" id="{2451E91C-F7EE-6E30-7161-26757F13C1CF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27" name="Google Shape;2915;p10">
                <a:extLst>
                  <a:ext uri="{FF2B5EF4-FFF2-40B4-BE49-F238E27FC236}">
                    <a16:creationId xmlns:a16="http://schemas.microsoft.com/office/drawing/2014/main" id="{01E0F3A9-2AEE-9681-F218-80506EF1F260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5" name="Google Shape;2916;p10">
              <a:extLst>
                <a:ext uri="{FF2B5EF4-FFF2-40B4-BE49-F238E27FC236}">
                  <a16:creationId xmlns:a16="http://schemas.microsoft.com/office/drawing/2014/main" id="{1263E4F1-F41C-7515-D09C-C3E097896656}"/>
                </a:ext>
              </a:extLst>
            </p:cNvPr>
            <p:cNvGrpSpPr/>
            <p:nvPr/>
          </p:nvGrpSpPr>
          <p:grpSpPr>
            <a:xfrm>
              <a:off x="12814506" y="0"/>
              <a:ext cx="309624" cy="295897"/>
              <a:chOff x="0" y="0"/>
              <a:chExt cx="425253" cy="406400"/>
            </a:xfrm>
          </p:grpSpPr>
          <p:sp>
            <p:nvSpPr>
              <p:cNvPr id="3124" name="Google Shape;2917;p10">
                <a:extLst>
                  <a:ext uri="{FF2B5EF4-FFF2-40B4-BE49-F238E27FC236}">
                    <a16:creationId xmlns:a16="http://schemas.microsoft.com/office/drawing/2014/main" id="{1A2B261F-5DDF-9908-72EA-DE91907C3E38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25" name="Google Shape;2918;p10">
                <a:extLst>
                  <a:ext uri="{FF2B5EF4-FFF2-40B4-BE49-F238E27FC236}">
                    <a16:creationId xmlns:a16="http://schemas.microsoft.com/office/drawing/2014/main" id="{F4583784-7D50-18F4-DC00-E94F937C3B29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6" name="Google Shape;2919;p10">
              <a:extLst>
                <a:ext uri="{FF2B5EF4-FFF2-40B4-BE49-F238E27FC236}">
                  <a16:creationId xmlns:a16="http://schemas.microsoft.com/office/drawing/2014/main" id="{E6673EA3-3838-8767-DF04-2F643A737C9D}"/>
                </a:ext>
              </a:extLst>
            </p:cNvPr>
            <p:cNvGrpSpPr/>
            <p:nvPr/>
          </p:nvGrpSpPr>
          <p:grpSpPr>
            <a:xfrm>
              <a:off x="12969316" y="0"/>
              <a:ext cx="309624" cy="295897"/>
              <a:chOff x="0" y="0"/>
              <a:chExt cx="425253" cy="406400"/>
            </a:xfrm>
          </p:grpSpPr>
          <p:sp>
            <p:nvSpPr>
              <p:cNvPr id="3122" name="Google Shape;2920;p10">
                <a:extLst>
                  <a:ext uri="{FF2B5EF4-FFF2-40B4-BE49-F238E27FC236}">
                    <a16:creationId xmlns:a16="http://schemas.microsoft.com/office/drawing/2014/main" id="{BABF50E3-5504-F995-5D7F-EF421CB11210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23" name="Google Shape;2921;p10">
                <a:extLst>
                  <a:ext uri="{FF2B5EF4-FFF2-40B4-BE49-F238E27FC236}">
                    <a16:creationId xmlns:a16="http://schemas.microsoft.com/office/drawing/2014/main" id="{825CCCEF-EB37-614C-479D-91FD1F7DA5FC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7" name="Google Shape;2922;p10">
              <a:extLst>
                <a:ext uri="{FF2B5EF4-FFF2-40B4-BE49-F238E27FC236}">
                  <a16:creationId xmlns:a16="http://schemas.microsoft.com/office/drawing/2014/main" id="{541A51C0-3739-6004-B629-4193DA0034A9}"/>
                </a:ext>
              </a:extLst>
            </p:cNvPr>
            <p:cNvGrpSpPr/>
            <p:nvPr/>
          </p:nvGrpSpPr>
          <p:grpSpPr>
            <a:xfrm>
              <a:off x="13105471" y="0"/>
              <a:ext cx="309624" cy="295897"/>
              <a:chOff x="0" y="0"/>
              <a:chExt cx="425253" cy="406400"/>
            </a:xfrm>
          </p:grpSpPr>
          <p:sp>
            <p:nvSpPr>
              <p:cNvPr id="3120" name="Google Shape;2923;p10">
                <a:extLst>
                  <a:ext uri="{FF2B5EF4-FFF2-40B4-BE49-F238E27FC236}">
                    <a16:creationId xmlns:a16="http://schemas.microsoft.com/office/drawing/2014/main" id="{8F9BCDA0-1937-DD45-D782-BFAB96C8F94A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21" name="Google Shape;2924;p10">
                <a:extLst>
                  <a:ext uri="{FF2B5EF4-FFF2-40B4-BE49-F238E27FC236}">
                    <a16:creationId xmlns:a16="http://schemas.microsoft.com/office/drawing/2014/main" id="{3405D40F-F350-562C-B808-5A8E12FA990D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8" name="Google Shape;2925;p10">
              <a:extLst>
                <a:ext uri="{FF2B5EF4-FFF2-40B4-BE49-F238E27FC236}">
                  <a16:creationId xmlns:a16="http://schemas.microsoft.com/office/drawing/2014/main" id="{39F8B190-5161-4E69-0CC8-51B38AAE34B6}"/>
                </a:ext>
              </a:extLst>
            </p:cNvPr>
            <p:cNvGrpSpPr/>
            <p:nvPr/>
          </p:nvGrpSpPr>
          <p:grpSpPr>
            <a:xfrm>
              <a:off x="13255350" y="0"/>
              <a:ext cx="309624" cy="295897"/>
              <a:chOff x="0" y="0"/>
              <a:chExt cx="425253" cy="406400"/>
            </a:xfrm>
          </p:grpSpPr>
          <p:sp>
            <p:nvSpPr>
              <p:cNvPr id="3118" name="Google Shape;2926;p10">
                <a:extLst>
                  <a:ext uri="{FF2B5EF4-FFF2-40B4-BE49-F238E27FC236}">
                    <a16:creationId xmlns:a16="http://schemas.microsoft.com/office/drawing/2014/main" id="{6CE28369-1722-CDE2-2323-CA2A076E1211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19" name="Google Shape;2927;p10">
                <a:extLst>
                  <a:ext uri="{FF2B5EF4-FFF2-40B4-BE49-F238E27FC236}">
                    <a16:creationId xmlns:a16="http://schemas.microsoft.com/office/drawing/2014/main" id="{B6E3D792-3F27-5E1C-C6F0-E01C7C934EAB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9" name="Google Shape;2928;p10">
              <a:extLst>
                <a:ext uri="{FF2B5EF4-FFF2-40B4-BE49-F238E27FC236}">
                  <a16:creationId xmlns:a16="http://schemas.microsoft.com/office/drawing/2014/main" id="{E475CBD7-CA2D-9525-6DDF-FD17269ADDF5}"/>
                </a:ext>
              </a:extLst>
            </p:cNvPr>
            <p:cNvGrpSpPr/>
            <p:nvPr/>
          </p:nvGrpSpPr>
          <p:grpSpPr>
            <a:xfrm>
              <a:off x="13391505" y="0"/>
              <a:ext cx="309624" cy="295897"/>
              <a:chOff x="0" y="0"/>
              <a:chExt cx="425253" cy="406400"/>
            </a:xfrm>
          </p:grpSpPr>
          <p:sp>
            <p:nvSpPr>
              <p:cNvPr id="3116" name="Google Shape;2929;p10">
                <a:extLst>
                  <a:ext uri="{FF2B5EF4-FFF2-40B4-BE49-F238E27FC236}">
                    <a16:creationId xmlns:a16="http://schemas.microsoft.com/office/drawing/2014/main" id="{9D61F4FB-27BF-4123-022C-7AE9D7E3C7A4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17" name="Google Shape;2930;p10">
                <a:extLst>
                  <a:ext uri="{FF2B5EF4-FFF2-40B4-BE49-F238E27FC236}">
                    <a16:creationId xmlns:a16="http://schemas.microsoft.com/office/drawing/2014/main" id="{62A8E37A-CD4C-11C0-DA08-5C1CD8350FE6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0" name="Google Shape;2931;p10">
              <a:extLst>
                <a:ext uri="{FF2B5EF4-FFF2-40B4-BE49-F238E27FC236}">
                  <a16:creationId xmlns:a16="http://schemas.microsoft.com/office/drawing/2014/main" id="{B9FD237E-940D-C495-EE6E-78EA8BFBD847}"/>
                </a:ext>
              </a:extLst>
            </p:cNvPr>
            <p:cNvGrpSpPr/>
            <p:nvPr/>
          </p:nvGrpSpPr>
          <p:grpSpPr>
            <a:xfrm>
              <a:off x="13546315" y="0"/>
              <a:ext cx="309624" cy="295897"/>
              <a:chOff x="0" y="0"/>
              <a:chExt cx="425253" cy="406400"/>
            </a:xfrm>
          </p:grpSpPr>
          <p:sp>
            <p:nvSpPr>
              <p:cNvPr id="3114" name="Google Shape;2932;p10">
                <a:extLst>
                  <a:ext uri="{FF2B5EF4-FFF2-40B4-BE49-F238E27FC236}">
                    <a16:creationId xmlns:a16="http://schemas.microsoft.com/office/drawing/2014/main" id="{8F16773C-E137-EA83-A0CC-863BCD80C326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15" name="Google Shape;2933;p10">
                <a:extLst>
                  <a:ext uri="{FF2B5EF4-FFF2-40B4-BE49-F238E27FC236}">
                    <a16:creationId xmlns:a16="http://schemas.microsoft.com/office/drawing/2014/main" id="{3837A2A8-AA7A-DDC5-ACC9-200BDFEC6E7A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1" name="Google Shape;2934;p10">
              <a:extLst>
                <a:ext uri="{FF2B5EF4-FFF2-40B4-BE49-F238E27FC236}">
                  <a16:creationId xmlns:a16="http://schemas.microsoft.com/office/drawing/2014/main" id="{F4262202-89AD-ADE5-36FE-72041D68DFE5}"/>
                </a:ext>
              </a:extLst>
            </p:cNvPr>
            <p:cNvGrpSpPr/>
            <p:nvPr/>
          </p:nvGrpSpPr>
          <p:grpSpPr>
            <a:xfrm>
              <a:off x="13682470" y="0"/>
              <a:ext cx="309624" cy="295897"/>
              <a:chOff x="0" y="0"/>
              <a:chExt cx="425253" cy="406400"/>
            </a:xfrm>
          </p:grpSpPr>
          <p:sp>
            <p:nvSpPr>
              <p:cNvPr id="3112" name="Google Shape;2935;p10">
                <a:extLst>
                  <a:ext uri="{FF2B5EF4-FFF2-40B4-BE49-F238E27FC236}">
                    <a16:creationId xmlns:a16="http://schemas.microsoft.com/office/drawing/2014/main" id="{423B7669-20CE-2906-4BD6-B072FBB22587}"/>
                  </a:ext>
                </a:extLst>
              </p:cNvPr>
              <p:cNvSpPr/>
              <p:nvPr/>
            </p:nvSpPr>
            <p:spPr>
              <a:xfrm>
                <a:off x="0" y="0"/>
                <a:ext cx="42525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25253" h="406400" extrusionOk="0">
                    <a:moveTo>
                      <a:pt x="0" y="0"/>
                    </a:moveTo>
                    <a:lnTo>
                      <a:pt x="222053" y="0"/>
                    </a:lnTo>
                    <a:lnTo>
                      <a:pt x="425253" y="203200"/>
                    </a:lnTo>
                    <a:lnTo>
                      <a:pt x="222053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6ED9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endParaRPr>
              </a:p>
            </p:txBody>
          </p:sp>
          <p:sp>
            <p:nvSpPr>
              <p:cNvPr id="3113" name="Google Shape;2936;p10">
                <a:extLst>
                  <a:ext uri="{FF2B5EF4-FFF2-40B4-BE49-F238E27FC236}">
                    <a16:creationId xmlns:a16="http://schemas.microsoft.com/office/drawing/2014/main" id="{6F514CBD-0873-517D-6847-9CC81962FC4F}"/>
                  </a:ext>
                </a:extLst>
              </p:cNvPr>
              <p:cNvSpPr txBox="1"/>
              <p:nvPr/>
            </p:nvSpPr>
            <p:spPr>
              <a:xfrm>
                <a:off x="177800" y="0"/>
                <a:ext cx="171253" cy="4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850" tIns="18850" rIns="18850" bIns="18850" anchor="ctr" anchorCtr="0">
                <a:no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8266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6274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siQuantum 2024">
  <a:themeElements>
    <a:clrScheme name="PsiQuantum Brand Colors">
      <a:dk1>
        <a:srgbClr val="000000"/>
      </a:dk1>
      <a:lt1>
        <a:srgbClr val="FFFFFF"/>
      </a:lt1>
      <a:dk2>
        <a:srgbClr val="1A1A1A"/>
      </a:dk2>
      <a:lt2>
        <a:srgbClr val="D9D9D9"/>
      </a:lt2>
      <a:accent1>
        <a:srgbClr val="332E3F"/>
      </a:accent1>
      <a:accent2>
        <a:srgbClr val="6D677D"/>
      </a:accent2>
      <a:accent3>
        <a:srgbClr val="695B95"/>
      </a:accent3>
      <a:accent4>
        <a:srgbClr val="7030A0"/>
      </a:accent4>
      <a:accent5>
        <a:srgbClr val="FFB648"/>
      </a:accent5>
      <a:accent6>
        <a:srgbClr val="9199A8"/>
      </a:accent6>
      <a:hlink>
        <a:srgbClr val="7980FF"/>
      </a:hlink>
      <a:folHlink>
        <a:srgbClr val="575CB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27848</TotalTime>
  <Words>617</Words>
  <Application>Microsoft Office PowerPoint</Application>
  <PresentationFormat>Widescreen</PresentationFormat>
  <Paragraphs>108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Aptos</vt:lpstr>
      <vt:lpstr>Aptos Display</vt:lpstr>
      <vt:lpstr>Arial</vt:lpstr>
      <vt:lpstr>Articulat CF v2 Light</vt:lpstr>
      <vt:lpstr>Articulat CF v2 Medium</vt:lpstr>
      <vt:lpstr>Articulat CF v2 Text</vt:lpstr>
      <vt:lpstr>Calibri</vt:lpstr>
      <vt:lpstr>Futura Medium</vt:lpstr>
      <vt:lpstr>Montserrat</vt:lpstr>
      <vt:lpstr>Untitled Sans Light</vt:lpstr>
      <vt:lpstr>Office Theme</vt:lpstr>
      <vt:lpstr>1_Office Theme</vt:lpstr>
      <vt:lpstr>PsiQuantum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IQMP coordinates the park development through 15 workstreams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Feltman</dc:creator>
  <cp:lastModifiedBy>Todd, Marla Jo</cp:lastModifiedBy>
  <cp:revision>210</cp:revision>
  <dcterms:created xsi:type="dcterms:W3CDTF">2024-08-28T19:14:12Z</dcterms:created>
  <dcterms:modified xsi:type="dcterms:W3CDTF">2025-03-11T00:57:34Z</dcterms:modified>
</cp:coreProperties>
</file>