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0"/>
  </p:notesMasterIdLst>
  <p:sldIdLst>
    <p:sldId id="272" r:id="rId6"/>
    <p:sldId id="288" r:id="rId7"/>
    <p:sldId id="310" r:id="rId8"/>
    <p:sldId id="275" r:id="rId9"/>
  </p:sldIdLst>
  <p:sldSz cx="12192000" cy="6858000"/>
  <p:notesSz cx="7023100" cy="93091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Black" panose="020F0502020204030203" pitchFamily="34" charset="0"/>
      <p:bold r:id="rId21"/>
      <p:boldItalic r:id="rId22"/>
    </p:embeddedFont>
    <p:embeddedFont>
      <p:font typeface="Oswald" panose="00000500000000000000" pitchFamily="2" charset="0"/>
      <p:regular r:id="rId23"/>
      <p:bold r:id="rId24"/>
    </p:embeddedFont>
    <p:embeddedFont>
      <p:font typeface="Oswald SemiBold" panose="00000700000000000000" pitchFamily="2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3294B"/>
    <a:srgbClr val="0455A4"/>
    <a:srgbClr val="E8E9EA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0" autoAdjust="0"/>
    <p:restoredTop sz="86442" autoAdjust="0"/>
  </p:normalViewPr>
  <p:slideViewPr>
    <p:cSldViewPr snapToGrid="0">
      <p:cViewPr varScale="1">
        <p:scale>
          <a:sx n="71" d="100"/>
          <a:sy n="71" d="100"/>
        </p:scale>
        <p:origin x="595" y="48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3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6731" y="2380820"/>
            <a:ext cx="592692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USC Statement on Campus Debates: Challenging Conversations in Challenging Times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366759"/>
            <a:ext cx="625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Nicholas C. Burbules</a:t>
            </a:r>
            <a:b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</a:br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University Senates Conference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May 16, 2024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The Growing Conflict on Campus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5433061" y="2217857"/>
            <a:ext cx="5745480" cy="31466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The rising tensions of campus debates</a:t>
            </a:r>
          </a:p>
          <a:p>
            <a:pPr>
              <a:lnSpc>
                <a:spcPct val="100000"/>
              </a:lnSpc>
            </a:pPr>
            <a:r>
              <a:rPr lang="en-US" sz="26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Balancing academic freedom and free speech with a commitment to inclusion</a:t>
            </a:r>
          </a:p>
          <a:p>
            <a:pPr>
              <a:lnSpc>
                <a:spcPct val="100000"/>
              </a:lnSpc>
            </a:pPr>
            <a:r>
              <a:rPr lang="en-US" sz="26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How code words and phrases interfere with communication</a:t>
            </a: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5398107E-2546-96D1-8C00-C9643D33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649" y="2324537"/>
            <a:ext cx="3985039" cy="31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10FA1C-231F-7629-F802-09B7BB11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principles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58BB43-F203-5833-FE1D-5DD73ACFA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259" y="2090014"/>
            <a:ext cx="4901001" cy="39199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Free speech is not unlimited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Respect and concern for all in the community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Our mission as an educational and knowledge-producing institution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The special responsibilities of faculty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65D261-1D2D-1D73-114F-7E37032C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128BADC4-3EBD-3E43-927D-FBEBCBD2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1425" y="2090014"/>
            <a:ext cx="4672375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DC0AB-0BCF-8D4B-A8E1-E9092F9D402D}"/>
              </a:ext>
            </a:extLst>
          </p:cNvPr>
          <p:cNvSpPr txBox="1"/>
          <p:nvPr/>
        </p:nvSpPr>
        <p:spPr>
          <a:xfrm>
            <a:off x="640080" y="4819649"/>
            <a:ext cx="3451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Nicholas C. Burbules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Executive Committee</a:t>
            </a:r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burbules@illinois.edu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217.244.0919</a:t>
            </a:r>
            <a:endParaRPr lang="en-US" sz="1800" b="1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4600054" y="4819650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Celest Weuve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cweuv2@uis.edu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217.206.8414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7733779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Aide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217.300.7448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3AABBF-436C-48D6-8ED7-3457F016BC74}">
  <ds:schemaRefs>
    <ds:schemaRef ds:uri="http://schemas.microsoft.com/office/2006/metadata/properties"/>
    <ds:schemaRef ds:uri="1a829a0c-9641-4374-8d38-adbe0028bfe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13430</TotalTime>
  <Words>131</Words>
  <Application>Microsoft Office PowerPoint</Application>
  <PresentationFormat>Widescreen</PresentationFormat>
  <Paragraphs>28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Oswald SemiBold</vt:lpstr>
      <vt:lpstr>Calibri</vt:lpstr>
      <vt:lpstr>Lato Black</vt:lpstr>
      <vt:lpstr>Oswald</vt:lpstr>
      <vt:lpstr>Arial</vt:lpstr>
      <vt:lpstr>Lato</vt:lpstr>
      <vt:lpstr>Calibri Light</vt:lpstr>
      <vt:lpstr>Office Theme</vt:lpstr>
      <vt:lpstr>2_Custom Design</vt:lpstr>
      <vt:lpstr>USC Statement on Campus Debates: Challenging Conversations in Challenging Times</vt:lpstr>
      <vt:lpstr>The Growing Conflict on Campus</vt:lpstr>
      <vt:lpstr>Some principles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Parekh, Arjav Malay</cp:lastModifiedBy>
  <cp:revision>146</cp:revision>
  <cp:lastPrinted>2024-04-11T15:48:32Z</cp:lastPrinted>
  <dcterms:created xsi:type="dcterms:W3CDTF">2021-03-01T19:31:35Z</dcterms:created>
  <dcterms:modified xsi:type="dcterms:W3CDTF">2024-05-13T16:48:33Z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