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1" r:id="rId4"/>
    <p:sldMasterId id="2147483694" r:id="rId5"/>
    <p:sldMasterId id="2147483700" r:id="rId6"/>
  </p:sldMasterIdLst>
  <p:notesMasterIdLst>
    <p:notesMasterId r:id="rId9"/>
  </p:notesMasterIdLst>
  <p:handoutMasterIdLst>
    <p:handoutMasterId r:id="rId10"/>
  </p:handoutMasterIdLst>
  <p:sldIdLst>
    <p:sldId id="489" r:id="rId7"/>
    <p:sldId id="473" r:id="rId8"/>
  </p:sldIdLst>
  <p:sldSz cx="12192000" cy="6858000"/>
  <p:notesSz cx="9144000" cy="6858000"/>
  <p:embeddedFontLst>
    <p:embeddedFont>
      <p:font typeface="Calibri" panose="020F0502020204030204" pitchFamily="34" charset="0"/>
      <p:regular r:id="rId11"/>
      <p:bold r:id="rId12"/>
      <p:italic r:id="rId13"/>
      <p:boldItalic r:id="rId14"/>
    </p:embeddedFont>
    <p:embeddedFont>
      <p:font typeface="Lato" panose="020F0502020204030203" pitchFamily="34" charset="0"/>
      <p:regular r:id="rId15"/>
      <p:bold r:id="rId15"/>
      <p:italic r:id="rId15"/>
      <p:boldItalic r:id="rId15"/>
    </p:embeddedFont>
    <p:embeddedFont>
      <p:font typeface="Lato Black" panose="020F0502020204030203" pitchFamily="34" charset="0"/>
      <p:bold r:id="rId15"/>
      <p:italic r:id="rId15"/>
      <p:boldItalic r:id="rId15"/>
    </p:embeddedFont>
    <p:embeddedFont>
      <p:font typeface="Oswald" panose="00000500000000000000" pitchFamily="2" charset="0"/>
      <p:regular r:id="rId15"/>
      <p:bold r:id="rId15"/>
    </p:embeddedFont>
    <p:embeddedFont>
      <p:font typeface="Oswald SemiBold" panose="00000700000000000000" pitchFamily="2" charset="0"/>
      <p:regular r:id="rId16"/>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3" pos="1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497"/>
    <a:srgbClr val="13294B"/>
    <a:srgbClr val="0455A4"/>
    <a:srgbClr val="E8E9EA"/>
    <a:srgbClr val="A5A8AA"/>
    <a:srgbClr val="D50032"/>
    <a:srgbClr val="342726"/>
    <a:srgbClr val="003366"/>
    <a:srgbClr val="E84A27"/>
    <a:srgbClr val="5E666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5" autoAdjust="0"/>
    <p:restoredTop sz="86401" autoAdjust="0"/>
  </p:normalViewPr>
  <p:slideViewPr>
    <p:cSldViewPr snapToGrid="0">
      <p:cViewPr varScale="1">
        <p:scale>
          <a:sx n="74" d="100"/>
          <a:sy n="74" d="100"/>
        </p:scale>
        <p:origin x="139" y="91"/>
      </p:cViewPr>
      <p:guideLst>
        <p:guide orient="horz" pos="1440"/>
        <p:guide pos="1272"/>
      </p:guideLst>
    </p:cSldViewPr>
  </p:slideViewPr>
  <p:outlineViewPr>
    <p:cViewPr>
      <p:scale>
        <a:sx n="33" d="100"/>
        <a:sy n="33" d="100"/>
      </p:scale>
      <p:origin x="0" y="0"/>
    </p:cViewPr>
  </p:outlineViewPr>
  <p:notesTextViewPr>
    <p:cViewPr>
      <p:scale>
        <a:sx n="200" d="100"/>
        <a:sy n="200" d="100"/>
      </p:scale>
      <p:origin x="0" y="0"/>
    </p:cViewPr>
  </p:notesTextViewPr>
  <p:notesViewPr>
    <p:cSldViewPr snapToGrid="0" showGuides="1">
      <p:cViewPr varScale="1">
        <p:scale>
          <a:sx n="66" d="100"/>
          <a:sy n="66" d="100"/>
        </p:scale>
        <p:origin x="306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font" Target="fonts/font1.fntdata"/><Relationship Id="rId5" Type="http://schemas.openxmlformats.org/officeDocument/2006/relationships/slideMaster" Target="slideMasters/slideMaster2.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E3AE06-C60D-4FAC-82FC-C87D301AAAA8}"/>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Lato" panose="020F0502020204030203" pitchFamily="34" charset="77"/>
            </a:endParaRPr>
          </a:p>
        </p:txBody>
      </p:sp>
      <p:sp>
        <p:nvSpPr>
          <p:cNvPr id="3" name="Date Placeholder 2">
            <a:extLst>
              <a:ext uri="{FF2B5EF4-FFF2-40B4-BE49-F238E27FC236}">
                <a16:creationId xmlns:a16="http://schemas.microsoft.com/office/drawing/2014/main" id="{20584B40-4CD3-47A3-A46A-76AD4C9963D1}"/>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B47E6833-1F3F-4FC8-97F4-FDE94F723B49}" type="datetimeFigureOut">
              <a:rPr lang="en-US" smtClean="0">
                <a:latin typeface="Lato" panose="020F0502020204030203" pitchFamily="34" charset="77"/>
              </a:rPr>
              <a:t>11/28/2023</a:t>
            </a:fld>
            <a:endParaRPr lang="en-US" dirty="0">
              <a:latin typeface="Lato" panose="020F0502020204030203" pitchFamily="34" charset="77"/>
            </a:endParaRPr>
          </a:p>
        </p:txBody>
      </p:sp>
      <p:sp>
        <p:nvSpPr>
          <p:cNvPr id="4" name="Footer Placeholder 3">
            <a:extLst>
              <a:ext uri="{FF2B5EF4-FFF2-40B4-BE49-F238E27FC236}">
                <a16:creationId xmlns:a16="http://schemas.microsoft.com/office/drawing/2014/main" id="{A678BAD6-B7D1-4BE0-B77A-8B39CB7E21E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Lato" panose="020F0502020204030203" pitchFamily="34" charset="77"/>
            </a:endParaRPr>
          </a:p>
        </p:txBody>
      </p:sp>
      <p:sp>
        <p:nvSpPr>
          <p:cNvPr id="5" name="Slide Number Placeholder 4">
            <a:extLst>
              <a:ext uri="{FF2B5EF4-FFF2-40B4-BE49-F238E27FC236}">
                <a16:creationId xmlns:a16="http://schemas.microsoft.com/office/drawing/2014/main" id="{573AF6AE-B67D-400B-80F1-9BF5F879AB92}"/>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24D90FA-BBDF-4623-B686-0831D6C73D31}" type="slidenum">
              <a:rPr lang="en-US" smtClean="0">
                <a:latin typeface="Lato" panose="020F0502020204030203" pitchFamily="34" charset="77"/>
              </a:rPr>
              <a:t>‹#›</a:t>
            </a:fld>
            <a:endParaRPr lang="en-US" dirty="0">
              <a:latin typeface="Lato" panose="020F0502020204030203" pitchFamily="34" charset="77"/>
            </a:endParaRPr>
          </a:p>
        </p:txBody>
      </p:sp>
    </p:spTree>
    <p:extLst>
      <p:ext uri="{BB962C8B-B14F-4D97-AF65-F5344CB8AC3E}">
        <p14:creationId xmlns:p14="http://schemas.microsoft.com/office/powerpoint/2010/main" val="409544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Lato" panose="020F0502020204030203" pitchFamily="34" charset="77"/>
              </a:defRPr>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Lato" panose="020F0502020204030203" pitchFamily="34" charset="77"/>
              </a:defRPr>
            </a:lvl1pPr>
          </a:lstStyle>
          <a:p>
            <a:fld id="{9796F298-A394-4CE1-A654-FE1BC5C038A1}" type="datetimeFigureOut">
              <a:rPr lang="en-US" smtClean="0"/>
              <a:pPr/>
              <a:t>11/28/2023</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Lato" panose="020F0502020204030203" pitchFamily="34" charset="77"/>
              </a:defRPr>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Lato" panose="020F0502020204030203" pitchFamily="34" charset="77"/>
              </a:defRPr>
            </a:lvl1pPr>
          </a:lstStyle>
          <a:p>
            <a:fld id="{50D3A1E8-C096-463C-BF8B-4CB4AA05D415}" type="slidenum">
              <a:rPr lang="en-US" smtClean="0"/>
              <a:pPr/>
              <a:t>‹#›</a:t>
            </a:fld>
            <a:endParaRPr lang="en-US" dirty="0"/>
          </a:p>
        </p:txBody>
      </p:sp>
    </p:spTree>
    <p:extLst>
      <p:ext uri="{BB962C8B-B14F-4D97-AF65-F5344CB8AC3E}">
        <p14:creationId xmlns:p14="http://schemas.microsoft.com/office/powerpoint/2010/main" val="4164435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Lato" panose="020F0502020204030203" pitchFamily="34" charset="77"/>
        <a:ea typeface="+mn-ea"/>
        <a:cs typeface="+mn-cs"/>
      </a:defRPr>
    </a:lvl1pPr>
    <a:lvl2pPr marL="457200" algn="l" defTabSz="914400" rtl="0" eaLnBrk="1" latinLnBrk="0" hangingPunct="1">
      <a:defRPr sz="1200" b="0" i="0" kern="1200">
        <a:solidFill>
          <a:schemeClr val="tx1"/>
        </a:solidFill>
        <a:latin typeface="Lato" panose="020F0502020204030203" pitchFamily="34" charset="77"/>
        <a:ea typeface="+mn-ea"/>
        <a:cs typeface="+mn-cs"/>
      </a:defRPr>
    </a:lvl2pPr>
    <a:lvl3pPr marL="914400" algn="l" defTabSz="914400" rtl="0" eaLnBrk="1" latinLnBrk="0" hangingPunct="1">
      <a:defRPr sz="1200" b="0" i="0" kern="1200">
        <a:solidFill>
          <a:schemeClr val="tx1"/>
        </a:solidFill>
        <a:latin typeface="Lato" panose="020F0502020204030203" pitchFamily="34" charset="77"/>
        <a:ea typeface="+mn-ea"/>
        <a:cs typeface="+mn-cs"/>
      </a:defRPr>
    </a:lvl3pPr>
    <a:lvl4pPr marL="1371600" algn="l" defTabSz="914400" rtl="0" eaLnBrk="1" latinLnBrk="0" hangingPunct="1">
      <a:defRPr sz="1200" b="0" i="0" kern="1200">
        <a:solidFill>
          <a:schemeClr val="tx1"/>
        </a:solidFill>
        <a:latin typeface="Lato" panose="020F0502020204030203" pitchFamily="34" charset="77"/>
        <a:ea typeface="+mn-ea"/>
        <a:cs typeface="+mn-cs"/>
      </a:defRPr>
    </a:lvl4pPr>
    <a:lvl5pPr marL="1828800" algn="l" defTabSz="914400" rtl="0" eaLnBrk="1" latinLnBrk="0" hangingPunct="1">
      <a:defRPr sz="1200" b="0" i="0" kern="1200">
        <a:solidFill>
          <a:schemeClr val="tx1"/>
        </a:solidFill>
        <a:latin typeface="Lato" panose="020F0502020204030203"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Thank you, Chairman Edwards. </a:t>
            </a:r>
          </a:p>
          <a:p>
            <a:pPr marL="342900" marR="0" lvl="0" indent="-342900">
              <a:lnSpc>
                <a:spcPct val="150000"/>
              </a:lnSpc>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this time, I would like to introduce our Treasurer:</a:t>
            </a:r>
          </a:p>
          <a:p>
            <a:pPr marL="342900" marR="0" lvl="0" indent="-342900">
              <a:lnSpc>
                <a:spcPct val="150000"/>
              </a:lnSpc>
              <a:spcBef>
                <a:spcPts val="0"/>
              </a:spcBef>
              <a:spcAft>
                <a:spcPts val="0"/>
              </a:spcAft>
              <a:buFont typeface="Symbol" pitchFamily="2" charset="2"/>
              <a:buChar char=""/>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LESTER H. MCKEEVER, JR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partner at Mitchell-Titus accounting firm in Chicago.</a:t>
            </a:r>
          </a:p>
          <a:p>
            <a:pPr marL="342900" marR="0" lvl="0" indent="-342900">
              <a:lnSpc>
                <a:spcPct val="150000"/>
              </a:lnSpc>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Also:</a:t>
            </a:r>
          </a:p>
          <a:p>
            <a:pPr marL="342900" marR="0" lvl="0" indent="-342900">
              <a:lnSpc>
                <a:spcPct val="150000"/>
              </a:lnSpc>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Chancellor and Vice President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ROBERT JONES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from Urbana.</a:t>
            </a:r>
          </a:p>
          <a:p>
            <a:pPr marL="342900" marR="0" lvl="0" indent="-342900">
              <a:lnSpc>
                <a:spcPct val="150000"/>
              </a:lnSpc>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Chancellor and Vice President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MARIE LYNN MIRANDA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from Chicago.</a:t>
            </a:r>
          </a:p>
          <a:p>
            <a:pPr marL="342900" marR="0" lvl="0" indent="-342900">
              <a:lnSpc>
                <a:spcPct val="150000"/>
              </a:lnSpc>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Chancellor and Vice President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JANET GOOCH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from Springfield.</a:t>
            </a:r>
          </a:p>
          <a:p>
            <a:pPr marL="342900" marR="0" lvl="0" indent="-342900">
              <a:lnSpc>
                <a:spcPct val="150000"/>
              </a:lnSpc>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the Other University Officers and Staff:</a:t>
            </a:r>
          </a:p>
          <a:p>
            <a:pPr marL="342900" marR="0" lvl="0" indent="-342900">
              <a:lnSpc>
                <a:spcPct val="150000"/>
              </a:lnSpc>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University Counsel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THOMAS BEARROWS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50000"/>
              </a:lnSpc>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Vice President/Chief Financial Officer and Comptroller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PAUL ELLINGER.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Executive Vice President and Vice President for Academic Affairs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NICHOLAS JONES.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Vice President of External Relations and Communications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ADRIENNE NAZON.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Vice President for Economic Development and Innovation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JAY WALSH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50000"/>
              </a:lnSpc>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Secretary of the Board of Trustees and the University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JEFFREY STEIN.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Representing the University Senates Conference: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DONALD WINK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professor of chemistry, University of Illinois Chicago.</a:t>
            </a:r>
          </a:p>
          <a:p>
            <a:pPr marL="342900" marR="0" lvl="0" indent="-342900">
              <a:lnSpc>
                <a:spcPct val="150000"/>
              </a:lnSpc>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Representing the Urbana Senate: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CHAYA SANDLER,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assistant director of the business minor and cohort course administration,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Gies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College of Business</a:t>
            </a:r>
          </a:p>
          <a:p>
            <a:pPr marL="342900" marR="0" lvl="0" indent="-342900">
              <a:lnSpc>
                <a:spcPct val="150000"/>
              </a:lnSpc>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Representing the Chicago Senate:</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ASA ASAD,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student senator, studying in the College of Liberal Arts and Sciences.</a:t>
            </a:r>
          </a:p>
          <a:p>
            <a:pPr marL="342900" marR="0" lvl="0" indent="-342900">
              <a:lnSpc>
                <a:spcPct val="150000"/>
              </a:lnSpc>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Representing the Springfield Senate: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CELEST WEUVE,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associate professor and director, Master of Athletic Training Program; chair of the Department of Allied Health; and chair of the Springfield Senate Executive Committee and University Senates Conference.</a:t>
            </a:r>
          </a:p>
          <a:p>
            <a:pPr marL="342900" marR="0" lvl="0" indent="-342900">
              <a:lnSpc>
                <a:spcPct val="150000"/>
              </a:lnSpc>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Representing the academic professional staff: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MICHAEL WESBECHER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wes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becker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director, communications and events, UIC Office of the Vice Chancellor for Health Affairs.</a:t>
            </a:r>
          </a:p>
          <a:p>
            <a:pPr marL="342900" marR="0" lvl="0" indent="-342900">
              <a:lnSpc>
                <a:spcPct val="150000"/>
              </a:lnSpc>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Also joining us is:</a:t>
            </a:r>
          </a:p>
          <a:p>
            <a:pPr marL="342900" marR="0" lvl="0" indent="-342900">
              <a:lnSpc>
                <a:spcPct val="150000"/>
              </a:lnSpc>
              <a:spcBef>
                <a:spcPts val="0"/>
              </a:spcBef>
              <a:spcAft>
                <a:spcPts val="800"/>
              </a:spcAft>
              <a:buFont typeface="Symbol" pitchFamily="2" charset="2"/>
              <a:buChar char=""/>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SANDRA </a:t>
            </a:r>
            <a:r>
              <a:rPr lang="en-US" sz="1800" b="1" kern="100" dirty="0" err="1">
                <a:effectLst/>
                <a:latin typeface="Calibri" panose="020F0502020204030204" pitchFamily="34" charset="0"/>
                <a:ea typeface="Calibri" panose="020F0502020204030204" pitchFamily="34" charset="0"/>
                <a:cs typeface="Times New Roman" panose="02020603050405020304" pitchFamily="18" charset="0"/>
              </a:rPr>
              <a:t>DeGROOTE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professor and head of assessment and scholarly communications, and chair of the UIC Senate Executive Committee.</a:t>
            </a:r>
          </a:p>
        </p:txBody>
      </p:sp>
      <p:sp>
        <p:nvSpPr>
          <p:cNvPr id="4" name="Slide Number Placeholder 3"/>
          <p:cNvSpPr>
            <a:spLocks noGrp="1"/>
          </p:cNvSpPr>
          <p:nvPr>
            <p:ph type="sldNum" sz="quarter" idx="5"/>
          </p:nvPr>
        </p:nvSpPr>
        <p:spPr/>
        <p:txBody>
          <a:bodyPr/>
          <a:lstStyle/>
          <a:p>
            <a:fld id="{50D3A1E8-C096-463C-BF8B-4CB4AA05D415}" type="slidenum">
              <a:rPr lang="en-US" smtClean="0"/>
              <a:t>1</a:t>
            </a:fld>
            <a:endParaRPr lang="en-US" dirty="0"/>
          </a:p>
        </p:txBody>
      </p:sp>
    </p:spTree>
    <p:extLst>
      <p:ext uri="{BB962C8B-B14F-4D97-AF65-F5344CB8AC3E}">
        <p14:creationId xmlns:p14="http://schemas.microsoft.com/office/powerpoint/2010/main" val="2765969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08879"/>
            <a:ext cx="7315200" cy="2981855"/>
          </a:xfrm>
        </p:spPr>
        <p:txBody>
          <a:bodyPr/>
          <a:lstStyle/>
          <a:p>
            <a:pPr marL="342900" marR="0" lvl="0" indent="-342900">
              <a:lnSpc>
                <a:spcPct val="150000"/>
              </a:lnSpc>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Just over two years ago, the leaders of our three universities set out with me on a first-of-its-kind tour … a multiday quest to meet with community members, lawmakers, business and higher education leaders, alumni and others and learn more about how the system can contribute to economic growth and societal well-being in ways that touch every Illinoisan, from all over our state.</a:t>
            </a:r>
          </a:p>
          <a:p>
            <a:pPr marL="342900" marR="0" lvl="0" indent="-342900">
              <a:lnSpc>
                <a:spcPct val="150000"/>
              </a:lnSpc>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Above all, we set out to listen, strengthen connections and learn how we can do more for the people we were created to serve.</a:t>
            </a:r>
          </a:p>
          <a:p>
            <a:pPr marL="342900" marR="0" lvl="0" indent="-342900">
              <a:lnSpc>
                <a:spcPct val="150000"/>
              </a:lnSpc>
              <a:spcBef>
                <a:spcPts val="0"/>
              </a:spcBef>
              <a:spcAft>
                <a:spcPts val="80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returned from that tour sobered by the challenges facing so many people … but also energized by the understanding that we really can help.</a:t>
            </a:r>
          </a:p>
        </p:txBody>
      </p:sp>
      <p:sp>
        <p:nvSpPr>
          <p:cNvPr id="4" name="Slide Number Placeholder 3"/>
          <p:cNvSpPr>
            <a:spLocks noGrp="1"/>
          </p:cNvSpPr>
          <p:nvPr>
            <p:ph type="sldNum" sz="quarter" idx="5"/>
          </p:nvPr>
        </p:nvSpPr>
        <p:spPr/>
        <p:txBody>
          <a:bodyPr/>
          <a:lstStyle/>
          <a:p>
            <a:fld id="{50D3A1E8-C096-463C-BF8B-4CB4AA05D415}" type="slidenum">
              <a:rPr lang="en-US" smtClean="0"/>
              <a:t>2</a:t>
            </a:fld>
            <a:endParaRPr lang="en-US" dirty="0"/>
          </a:p>
        </p:txBody>
      </p:sp>
    </p:spTree>
    <p:extLst>
      <p:ext uri="{BB962C8B-B14F-4D97-AF65-F5344CB8AC3E}">
        <p14:creationId xmlns:p14="http://schemas.microsoft.com/office/powerpoint/2010/main" val="920918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NTENT_01">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38200" y="6356350"/>
            <a:ext cx="2743200" cy="365125"/>
          </a:xfrm>
          <a:prstGeom prst="rect">
            <a:avLst/>
          </a:prstGeom>
        </p:spPr>
        <p:txBody>
          <a:bodyPr/>
          <a:lstStyle>
            <a:lvl1pPr>
              <a:defRPr b="0" i="0">
                <a:latin typeface="Lato" panose="020F0502020204030203" pitchFamily="34" charset="77"/>
              </a:defRPr>
            </a:lvl1pPr>
          </a:lstStyle>
          <a:p>
            <a:fld id="{D4EBE3CD-9D77-4126-B7ED-9E1F8FB2D6C1}" type="slidenum">
              <a:rPr lang="en-US" smtClean="0"/>
              <a:pPr/>
              <a:t>‹#›</a:t>
            </a:fld>
            <a:endParaRPr lang="en-US" dirty="0"/>
          </a:p>
        </p:txBody>
      </p:sp>
      <p:cxnSp>
        <p:nvCxnSpPr>
          <p:cNvPr id="9" name="Straight Connector 8">
            <a:extLst>
              <a:ext uri="{FF2B5EF4-FFF2-40B4-BE49-F238E27FC236}">
                <a16:creationId xmlns:a16="http://schemas.microsoft.com/office/drawing/2014/main" id="{E41DCF8C-442A-432A-B6F3-25715B32AEAE}"/>
              </a:ext>
            </a:extLst>
          </p:cNvPr>
          <p:cNvCxnSpPr/>
          <p:nvPr userDrawn="1"/>
        </p:nvCxnSpPr>
        <p:spPr>
          <a:xfrm>
            <a:off x="838200" y="6176962"/>
            <a:ext cx="1051560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50871" y="6385982"/>
            <a:ext cx="3702929" cy="267894"/>
          </a:xfrm>
          <a:prstGeom prst="rect">
            <a:avLst/>
          </a:prstGeom>
        </p:spPr>
      </p:pic>
      <p:sp>
        <p:nvSpPr>
          <p:cNvPr id="12" name="Title Placeholder 10">
            <a:extLst>
              <a:ext uri="{FF2B5EF4-FFF2-40B4-BE49-F238E27FC236}">
                <a16:creationId xmlns:a16="http://schemas.microsoft.com/office/drawing/2014/main" id="{A78FA8AB-4405-4444-ACAC-4046C4EA9311}"/>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
        <p:nvSpPr>
          <p:cNvPr id="15" name="Content Placeholder 2">
            <a:extLst>
              <a:ext uri="{FF2B5EF4-FFF2-40B4-BE49-F238E27FC236}">
                <a16:creationId xmlns:a16="http://schemas.microsoft.com/office/drawing/2014/main" id="{C3FE7227-798D-4B3D-A297-B09AE961A1AA}"/>
              </a:ext>
            </a:extLst>
          </p:cNvPr>
          <p:cNvSpPr>
            <a:spLocks noGrp="1"/>
          </p:cNvSpPr>
          <p:nvPr>
            <p:ph sz="half" idx="1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3088582"/>
      </p:ext>
    </p:extLst>
  </p:cSld>
  <p:clrMapOvr>
    <a:masterClrMapping/>
  </p:clrMapOvr>
  <p:extLst>
    <p:ext uri="{DCECCB84-F9BA-43D5-87BE-67443E8EF086}">
      <p15:sldGuideLst xmlns:p15="http://schemas.microsoft.com/office/powerpoint/2012/main">
        <p15:guide id="1" pos="528" userDrawn="1">
          <p15:clr>
            <a:srgbClr val="FBAE40"/>
          </p15:clr>
        </p15:guide>
        <p15:guide id="2" orient="horz" pos="86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_1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50871" y="6385982"/>
            <a:ext cx="3702929" cy="267894"/>
          </a:xfrm>
          <a:prstGeom prst="rect">
            <a:avLst/>
          </a:prstGeom>
        </p:spPr>
      </p:pic>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38200" y="6356350"/>
            <a:ext cx="2743200" cy="365125"/>
          </a:xfrm>
          <a:prstGeom prst="rect">
            <a:avLst/>
          </a:prstGeom>
        </p:spPr>
        <p:txBody>
          <a:bodyPr/>
          <a:lstStyle>
            <a:lvl1pPr algn="l">
              <a:defRPr b="0" i="0">
                <a:latin typeface="Lato" panose="020F0502020204030203" pitchFamily="34" charset="77"/>
              </a:defRPr>
            </a:lvl1pPr>
          </a:lstStyle>
          <a:p>
            <a:fld id="{D4EBE3CD-9D77-4126-B7ED-9E1F8FB2D6C1}" type="slidenum">
              <a:rPr lang="en-US" smtClean="0"/>
              <a:pPr/>
              <a:t>‹#›</a:t>
            </a:fld>
            <a:endParaRPr lang="en-US" dirty="0"/>
          </a:p>
        </p:txBody>
      </p:sp>
      <p:cxnSp>
        <p:nvCxnSpPr>
          <p:cNvPr id="9" name="Straight Connector 8">
            <a:extLst>
              <a:ext uri="{FF2B5EF4-FFF2-40B4-BE49-F238E27FC236}">
                <a16:creationId xmlns:a16="http://schemas.microsoft.com/office/drawing/2014/main" id="{E41DCF8C-442A-432A-B6F3-25715B32AEAE}"/>
              </a:ext>
            </a:extLst>
          </p:cNvPr>
          <p:cNvCxnSpPr/>
          <p:nvPr userDrawn="1"/>
        </p:nvCxnSpPr>
        <p:spPr>
          <a:xfrm>
            <a:off x="838200" y="6176962"/>
            <a:ext cx="1051560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D3E603ED-9F8C-429B-B551-4CAC6775A124}"/>
              </a:ext>
            </a:extLst>
          </p:cNvPr>
          <p:cNvSpPr>
            <a:spLocks noGrp="1"/>
          </p:cNvSpPr>
          <p:nvPr>
            <p:ph sz="half" idx="1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0">
            <a:extLst>
              <a:ext uri="{FF2B5EF4-FFF2-40B4-BE49-F238E27FC236}">
                <a16:creationId xmlns:a16="http://schemas.microsoft.com/office/drawing/2014/main" id="{50E7882C-C489-4F9F-B391-DC83482D009A}"/>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820653738"/>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_1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D84F32-0E70-4457-82F0-52E995F39ED5}"/>
              </a:ext>
            </a:extLst>
          </p:cNvPr>
          <p:cNvSpPr>
            <a:spLocks noGrp="1"/>
          </p:cNvSpPr>
          <p:nvPr>
            <p:ph sz="half" idx="1"/>
          </p:nvPr>
        </p:nvSpPr>
        <p:spPr>
          <a:xfrm>
            <a:off x="838200" y="2257063"/>
            <a:ext cx="10515600" cy="3919900"/>
          </a:xfrm>
          <a:prstGeom prst="rect">
            <a:avLst/>
          </a:prstGeom>
        </p:spPr>
        <p:txBody>
          <a:bodyPr/>
          <a:lstStyle>
            <a:lvl1pPr marL="0" indent="0">
              <a:buNone/>
              <a:defRPr sz="3000" b="0" i="0" baseline="0">
                <a:solidFill>
                  <a:srgbClr val="E8E9EA"/>
                </a:solidFill>
                <a:latin typeface="Lato" panose="020F0502020204030203" pitchFamily="34" charset="77"/>
              </a:defRPr>
            </a:lvl1pPr>
            <a:lvl2pPr>
              <a:defRPr b="0" i="0" baseline="0">
                <a:solidFill>
                  <a:srgbClr val="E8E9EA"/>
                </a:solidFill>
                <a:latin typeface="Lato" panose="020F0502020204030203" pitchFamily="34" charset="77"/>
              </a:defRPr>
            </a:lvl2pPr>
            <a:lvl3pPr>
              <a:defRPr b="0" i="0" baseline="0">
                <a:solidFill>
                  <a:srgbClr val="E8E9EA"/>
                </a:solidFill>
                <a:latin typeface="Lato" panose="020F0502020204030203" pitchFamily="34" charset="77"/>
              </a:defRPr>
            </a:lvl3pPr>
            <a:lvl4pPr>
              <a:defRPr b="0" i="0" baseline="0">
                <a:solidFill>
                  <a:srgbClr val="E8E9EA"/>
                </a:solidFill>
                <a:latin typeface="Lato" panose="020F0502020204030203" pitchFamily="34" charset="77"/>
              </a:defRPr>
            </a:lvl4pPr>
            <a:lvl5pPr>
              <a:defRPr b="0" i="0" baseline="0">
                <a:solidFill>
                  <a:srgbClr val="E8E9EA"/>
                </a:solidFill>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38200" y="6356350"/>
            <a:ext cx="2743200" cy="365125"/>
          </a:xfrm>
          <a:prstGeom prst="rect">
            <a:avLst/>
          </a:prstGeom>
        </p:spPr>
        <p:txBody>
          <a:bodyPr/>
          <a:lstStyle>
            <a:lvl1pPr>
              <a:defRPr b="0" i="0">
                <a:solidFill>
                  <a:srgbClr val="E8E9EA"/>
                </a:solidFill>
                <a:latin typeface="Lato" panose="020F0502020204030203" pitchFamily="34" charset="77"/>
              </a:defRPr>
            </a:lvl1pPr>
          </a:lstStyle>
          <a:p>
            <a:fld id="{D4EBE3CD-9D77-4126-B7ED-9E1F8FB2D6C1}" type="slidenum">
              <a:rPr lang="en-US" smtClean="0"/>
              <a:pPr/>
              <a:t>‹#›</a:t>
            </a:fld>
            <a:endParaRPr lang="en-US" dirty="0"/>
          </a:p>
        </p:txBody>
      </p:sp>
      <p:cxnSp>
        <p:nvCxnSpPr>
          <p:cNvPr id="9" name="Straight Connector 8">
            <a:extLst>
              <a:ext uri="{FF2B5EF4-FFF2-40B4-BE49-F238E27FC236}">
                <a16:creationId xmlns:a16="http://schemas.microsoft.com/office/drawing/2014/main" id="{E41DCF8C-442A-432A-B6F3-25715B32AEAE}"/>
              </a:ext>
            </a:extLst>
          </p:cNvPr>
          <p:cNvCxnSpPr/>
          <p:nvPr userDrawn="1"/>
        </p:nvCxnSpPr>
        <p:spPr>
          <a:xfrm>
            <a:off x="838200" y="6176962"/>
            <a:ext cx="10515600" cy="0"/>
          </a:xfrm>
          <a:prstGeom prst="line">
            <a:avLst/>
          </a:prstGeom>
          <a:ln w="12700">
            <a:solidFill>
              <a:srgbClr val="E8E9EA"/>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7650871" y="6385982"/>
            <a:ext cx="3702929" cy="267893"/>
          </a:xfrm>
          <a:prstGeom prst="rect">
            <a:avLst/>
          </a:prstGeom>
        </p:spPr>
      </p:pic>
      <p:sp>
        <p:nvSpPr>
          <p:cNvPr id="8" name="Title Placeholder 10">
            <a:extLst>
              <a:ext uri="{FF2B5EF4-FFF2-40B4-BE49-F238E27FC236}">
                <a16:creationId xmlns:a16="http://schemas.microsoft.com/office/drawing/2014/main" id="{06F0B74D-76F5-49DE-BC1E-07A3933A7D93}"/>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lvl1pPr>
              <a:defRPr>
                <a:solidFill>
                  <a:srgbClr val="E8E9EA"/>
                </a:solidFill>
              </a:defRPr>
            </a:lvl1pPr>
          </a:lstStyle>
          <a:p>
            <a:r>
              <a:rPr lang="en-US" dirty="0"/>
              <a:t>Click to edit Master title style</a:t>
            </a:r>
          </a:p>
        </p:txBody>
      </p:sp>
    </p:spTree>
    <p:extLst>
      <p:ext uri="{BB962C8B-B14F-4D97-AF65-F5344CB8AC3E}">
        <p14:creationId xmlns:p14="http://schemas.microsoft.com/office/powerpoint/2010/main" val="1652743905"/>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_13">
    <p:spTree>
      <p:nvGrpSpPr>
        <p:cNvPr id="1" name=""/>
        <p:cNvGrpSpPr/>
        <p:nvPr/>
      </p:nvGrpSpPr>
      <p:grpSpPr>
        <a:xfrm>
          <a:off x="0" y="0"/>
          <a:ext cx="0" cy="0"/>
          <a:chOff x="0" y="0"/>
          <a:chExt cx="0" cy="0"/>
        </a:xfrm>
      </p:grpSpPr>
      <p:sp>
        <p:nvSpPr>
          <p:cNvPr id="7" name="Date Placeholder 4">
            <a:extLst>
              <a:ext uri="{FF2B5EF4-FFF2-40B4-BE49-F238E27FC236}">
                <a16:creationId xmlns:a16="http://schemas.microsoft.com/office/drawing/2014/main" id="{D5FE394F-A334-4167-90DD-5A662FD693E6}"/>
              </a:ext>
            </a:extLst>
          </p:cNvPr>
          <p:cNvSpPr>
            <a:spLocks noGrp="1"/>
          </p:cNvSpPr>
          <p:nvPr>
            <p:ph type="dt" sz="half" idx="10"/>
          </p:nvPr>
        </p:nvSpPr>
        <p:spPr>
          <a:xfrm>
            <a:off x="838200" y="6356350"/>
            <a:ext cx="2743200" cy="365125"/>
          </a:xfrm>
          <a:prstGeom prst="rect">
            <a:avLst/>
          </a:prstGeom>
        </p:spPr>
        <p:txBody>
          <a:bodyPr/>
          <a:lstStyle>
            <a:lvl1pPr>
              <a:defRPr b="0" i="0">
                <a:latin typeface="Lato" panose="020F0502020204030203" pitchFamily="34" charset="77"/>
              </a:defRPr>
            </a:lvl1pPr>
          </a:lstStyle>
          <a:p>
            <a:fld id="{D4EBE3CD-9D77-4126-B7ED-9E1F8FB2D6C1}" type="slidenum">
              <a:rPr lang="en-US" smtClean="0"/>
              <a:pPr/>
              <a:t>‹#›</a:t>
            </a:fld>
            <a:endParaRPr lang="en-US" dirty="0"/>
          </a:p>
        </p:txBody>
      </p:sp>
      <p:pic>
        <p:nvPicPr>
          <p:cNvPr id="9" name="Picture 8">
            <a:extLst>
              <a:ext uri="{FF2B5EF4-FFF2-40B4-BE49-F238E27FC236}">
                <a16:creationId xmlns:a16="http://schemas.microsoft.com/office/drawing/2014/main" id="{9A49015A-19E5-4F62-8694-C03378168AA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50871" y="6385982"/>
            <a:ext cx="3702929" cy="267894"/>
          </a:xfrm>
          <a:prstGeom prst="rect">
            <a:avLst/>
          </a:prstGeom>
        </p:spPr>
      </p:pic>
      <p:sp>
        <p:nvSpPr>
          <p:cNvPr id="10" name="Title Placeholder 10">
            <a:extLst>
              <a:ext uri="{FF2B5EF4-FFF2-40B4-BE49-F238E27FC236}">
                <a16:creationId xmlns:a16="http://schemas.microsoft.com/office/drawing/2014/main" id="{A4DB0FFB-2C34-4B3B-95BB-057D3A832627}"/>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
        <p:nvSpPr>
          <p:cNvPr id="12" name="Content Placeholder 2">
            <a:extLst>
              <a:ext uri="{FF2B5EF4-FFF2-40B4-BE49-F238E27FC236}">
                <a16:creationId xmlns:a16="http://schemas.microsoft.com/office/drawing/2014/main" id="{171B28D7-6742-4F0D-930C-1815724E8ACC}"/>
              </a:ext>
            </a:extLst>
          </p:cNvPr>
          <p:cNvSpPr>
            <a:spLocks noGrp="1"/>
          </p:cNvSpPr>
          <p:nvPr>
            <p:ph sz="half" idx="1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8699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NTENT_13">
    <p:spTree>
      <p:nvGrpSpPr>
        <p:cNvPr id="1" name=""/>
        <p:cNvGrpSpPr/>
        <p:nvPr/>
      </p:nvGrpSpPr>
      <p:grpSpPr>
        <a:xfrm>
          <a:off x="0" y="0"/>
          <a:ext cx="0" cy="0"/>
          <a:chOff x="0" y="0"/>
          <a:chExt cx="0" cy="0"/>
        </a:xfrm>
      </p:grpSpPr>
      <p:sp>
        <p:nvSpPr>
          <p:cNvPr id="7" name="Date Placeholder 4">
            <a:extLst>
              <a:ext uri="{FF2B5EF4-FFF2-40B4-BE49-F238E27FC236}">
                <a16:creationId xmlns:a16="http://schemas.microsoft.com/office/drawing/2014/main" id="{D5FE394F-A334-4167-90DD-5A662FD693E6}"/>
              </a:ext>
            </a:extLst>
          </p:cNvPr>
          <p:cNvSpPr>
            <a:spLocks noGrp="1"/>
          </p:cNvSpPr>
          <p:nvPr>
            <p:ph type="dt" sz="half" idx="10"/>
          </p:nvPr>
        </p:nvSpPr>
        <p:spPr>
          <a:xfrm>
            <a:off x="838200" y="6356350"/>
            <a:ext cx="2743200" cy="365125"/>
          </a:xfrm>
          <a:prstGeom prst="rect">
            <a:avLst/>
          </a:prstGeom>
        </p:spPr>
        <p:txBody>
          <a:bodyPr/>
          <a:lstStyle>
            <a:lvl1pPr>
              <a:defRPr b="0" i="0">
                <a:latin typeface="Lato" panose="020F0502020204030203" pitchFamily="34" charset="77"/>
              </a:defRPr>
            </a:lvl1pPr>
          </a:lstStyle>
          <a:p>
            <a:fld id="{D4EBE3CD-9D77-4126-B7ED-9E1F8FB2D6C1}" type="slidenum">
              <a:rPr lang="en-US" smtClean="0"/>
              <a:pPr/>
              <a:t>‹#›</a:t>
            </a:fld>
            <a:endParaRPr lang="en-US" dirty="0"/>
          </a:p>
        </p:txBody>
      </p:sp>
      <p:pic>
        <p:nvPicPr>
          <p:cNvPr id="9" name="Picture 8">
            <a:extLst>
              <a:ext uri="{FF2B5EF4-FFF2-40B4-BE49-F238E27FC236}">
                <a16:creationId xmlns:a16="http://schemas.microsoft.com/office/drawing/2014/main" id="{9A49015A-19E5-4F62-8694-C03378168AA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50871" y="6385982"/>
            <a:ext cx="3702929" cy="267894"/>
          </a:xfrm>
          <a:prstGeom prst="rect">
            <a:avLst/>
          </a:prstGeom>
        </p:spPr>
      </p:pic>
      <p:sp>
        <p:nvSpPr>
          <p:cNvPr id="10" name="Title Placeholder 10">
            <a:extLst>
              <a:ext uri="{FF2B5EF4-FFF2-40B4-BE49-F238E27FC236}">
                <a16:creationId xmlns:a16="http://schemas.microsoft.com/office/drawing/2014/main" id="{A4DB0FFB-2C34-4B3B-95BB-057D3A832627}"/>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
        <p:nvSpPr>
          <p:cNvPr id="12" name="Content Placeholder 2">
            <a:extLst>
              <a:ext uri="{FF2B5EF4-FFF2-40B4-BE49-F238E27FC236}">
                <a16:creationId xmlns:a16="http://schemas.microsoft.com/office/drawing/2014/main" id="{171B28D7-6742-4F0D-930C-1815724E8ACC}"/>
              </a:ext>
            </a:extLst>
          </p:cNvPr>
          <p:cNvSpPr>
            <a:spLocks noGrp="1"/>
          </p:cNvSpPr>
          <p:nvPr>
            <p:ph sz="half" idx="1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9893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7_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41DCF8C-442A-432A-B6F3-25715B32AEAE}"/>
              </a:ext>
            </a:extLst>
          </p:cNvPr>
          <p:cNvCxnSpPr>
            <a:cxnSpLocks/>
          </p:cNvCxnSpPr>
          <p:nvPr userDrawn="1"/>
        </p:nvCxnSpPr>
        <p:spPr>
          <a:xfrm>
            <a:off x="838200" y="6176962"/>
            <a:ext cx="5257800" cy="1"/>
          </a:xfrm>
          <a:prstGeom prst="line">
            <a:avLst/>
          </a:prstGeom>
          <a:ln w="12700">
            <a:solidFill>
              <a:srgbClr val="E8E9EA"/>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FC85A5E-8EF3-4F7B-B404-6F7029175DD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50871" y="6385982"/>
            <a:ext cx="3702929" cy="267894"/>
          </a:xfrm>
          <a:prstGeom prst="rect">
            <a:avLst/>
          </a:prstGeom>
        </p:spPr>
      </p:pic>
      <p:cxnSp>
        <p:nvCxnSpPr>
          <p:cNvPr id="7" name="Straight Connector 6">
            <a:extLst>
              <a:ext uri="{FF2B5EF4-FFF2-40B4-BE49-F238E27FC236}">
                <a16:creationId xmlns:a16="http://schemas.microsoft.com/office/drawing/2014/main" id="{463A3C2E-1822-4686-98BB-27C9BAF0CEA9}"/>
              </a:ext>
            </a:extLst>
          </p:cNvPr>
          <p:cNvCxnSpPr/>
          <p:nvPr userDrawn="1"/>
        </p:nvCxnSpPr>
        <p:spPr>
          <a:xfrm>
            <a:off x="838200" y="6176962"/>
            <a:ext cx="1051560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65D5C346-F5CC-4883-8B4E-DFD1066DA394}"/>
              </a:ext>
            </a:extLst>
          </p:cNvPr>
          <p:cNvSpPr>
            <a:spLocks noGrp="1"/>
          </p:cNvSpPr>
          <p:nvPr>
            <p:ph type="title"/>
          </p:nvPr>
        </p:nvSpPr>
        <p:spPr>
          <a:xfrm>
            <a:off x="838199" y="861927"/>
            <a:ext cx="10515599" cy="1325563"/>
          </a:xfrm>
          <a:prstGeom prst="rect">
            <a:avLst/>
          </a:prstGeom>
        </p:spPr>
        <p:txBody>
          <a:bodyPr lIns="0" tIns="0" rIns="0" anchor="t" anchorCtr="0"/>
          <a:lstStyle>
            <a:lvl1pPr>
              <a:defRPr>
                <a:latin typeface="Oswald" pitchFamily="2"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E3F6325F-B95B-49E4-AB1C-34FDD52F6479}"/>
              </a:ext>
            </a:extLst>
          </p:cNvPr>
          <p:cNvSpPr>
            <a:spLocks noGrp="1"/>
          </p:cNvSpPr>
          <p:nvPr>
            <p:ph sz="half" idx="1"/>
          </p:nvPr>
        </p:nvSpPr>
        <p:spPr>
          <a:xfrm>
            <a:off x="838200" y="2257063"/>
            <a:ext cx="10515600" cy="3919900"/>
          </a:xfr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4768290"/>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421DE-B7BF-4C7D-8120-3BE666914518}"/>
              </a:ext>
            </a:extLst>
          </p:cNvPr>
          <p:cNvSpPr>
            <a:spLocks noGrp="1"/>
          </p:cNvSpPr>
          <p:nvPr>
            <p:ph type="title"/>
          </p:nvPr>
        </p:nvSpPr>
        <p:spPr>
          <a:xfrm>
            <a:off x="838200" y="861927"/>
            <a:ext cx="10515600" cy="1325563"/>
          </a:xfrm>
          <a:prstGeom prst="rect">
            <a:avLst/>
          </a:prstGeom>
        </p:spPr>
        <p:txBody>
          <a:bodyPr lIns="0" tIns="0" rIns="0" anchor="t" anchorCtr="0"/>
          <a:lstStyle>
            <a:lvl1pPr>
              <a:defRPr>
                <a:solidFill>
                  <a:srgbClr val="E8E9EA"/>
                </a:solidFill>
                <a:latin typeface="Oswa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DD84F32-0E70-4457-82F0-52E995F39ED5}"/>
              </a:ext>
            </a:extLst>
          </p:cNvPr>
          <p:cNvSpPr>
            <a:spLocks noGrp="1"/>
          </p:cNvSpPr>
          <p:nvPr>
            <p:ph sz="half" idx="1"/>
          </p:nvPr>
        </p:nvSpPr>
        <p:spPr>
          <a:xfrm>
            <a:off x="838200" y="2257063"/>
            <a:ext cx="10515600" cy="3919900"/>
          </a:xfrm>
        </p:spPr>
        <p:txBody>
          <a:bodyPr/>
          <a:lstStyle>
            <a:lvl1pPr marL="0" indent="0">
              <a:buNone/>
              <a:defRPr sz="3000" b="0" i="0" baseline="0">
                <a:solidFill>
                  <a:srgbClr val="E8E9EA"/>
                </a:solidFill>
                <a:latin typeface="Lato" panose="020F0502020204030203" pitchFamily="34" charset="77"/>
              </a:defRPr>
            </a:lvl1pPr>
            <a:lvl2pPr>
              <a:defRPr b="0" i="0" baseline="0">
                <a:solidFill>
                  <a:srgbClr val="E8E9EA"/>
                </a:solidFill>
                <a:latin typeface="Lato" panose="020F0502020204030203" pitchFamily="34" charset="77"/>
              </a:defRPr>
            </a:lvl2pPr>
            <a:lvl3pPr>
              <a:defRPr b="0" i="0" baseline="0">
                <a:solidFill>
                  <a:srgbClr val="E8E9EA"/>
                </a:solidFill>
                <a:latin typeface="Lato" panose="020F0502020204030203" pitchFamily="34" charset="77"/>
              </a:defRPr>
            </a:lvl3pPr>
            <a:lvl4pPr>
              <a:defRPr b="0" i="0" baseline="0">
                <a:solidFill>
                  <a:srgbClr val="E8E9EA"/>
                </a:solidFill>
                <a:latin typeface="Lato" panose="020F0502020204030203" pitchFamily="34" charset="77"/>
              </a:defRPr>
            </a:lvl4pPr>
            <a:lvl5pPr>
              <a:defRPr b="0" i="0" baseline="0">
                <a:solidFill>
                  <a:srgbClr val="E8E9EA"/>
                </a:solidFill>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p:txBody>
          <a:bodyPr/>
          <a:lstStyle>
            <a:lvl1pPr>
              <a:defRPr b="0" i="0">
                <a:solidFill>
                  <a:srgbClr val="E8E9EA"/>
                </a:solidFill>
                <a:latin typeface="Lato" panose="020F0502020204030203" pitchFamily="34" charset="77"/>
              </a:defRPr>
            </a:lvl1pPr>
          </a:lstStyle>
          <a:p>
            <a:fld id="{D4EBE3CD-9D77-4126-B7ED-9E1F8FB2D6C1}" type="slidenum">
              <a:rPr lang="en-US" smtClean="0"/>
              <a:pPr/>
              <a:t>‹#›</a:t>
            </a:fld>
            <a:endParaRPr lang="en-US" dirty="0"/>
          </a:p>
        </p:txBody>
      </p:sp>
      <p:cxnSp>
        <p:nvCxnSpPr>
          <p:cNvPr id="9" name="Straight Connector 8">
            <a:extLst>
              <a:ext uri="{FF2B5EF4-FFF2-40B4-BE49-F238E27FC236}">
                <a16:creationId xmlns:a16="http://schemas.microsoft.com/office/drawing/2014/main" id="{E41DCF8C-442A-432A-B6F3-25715B32AEAE}"/>
              </a:ext>
            </a:extLst>
          </p:cNvPr>
          <p:cNvCxnSpPr>
            <a:cxnSpLocks/>
          </p:cNvCxnSpPr>
          <p:nvPr userDrawn="1"/>
        </p:nvCxnSpPr>
        <p:spPr>
          <a:xfrm>
            <a:off x="4648200" y="6176963"/>
            <a:ext cx="6705600" cy="0"/>
          </a:xfrm>
          <a:prstGeom prst="line">
            <a:avLst/>
          </a:prstGeom>
          <a:ln w="12700">
            <a:solidFill>
              <a:srgbClr val="E8E9EA"/>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650871" y="6385982"/>
            <a:ext cx="3702929" cy="267893"/>
          </a:xfrm>
          <a:prstGeom prst="rect">
            <a:avLst/>
          </a:prstGeom>
        </p:spPr>
      </p:pic>
    </p:spTree>
    <p:extLst>
      <p:ext uri="{BB962C8B-B14F-4D97-AF65-F5344CB8AC3E}">
        <p14:creationId xmlns:p14="http://schemas.microsoft.com/office/powerpoint/2010/main" val="1652743905"/>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guide id="3" pos="292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wo Content">
    <p:spTree>
      <p:nvGrpSpPr>
        <p:cNvPr id="1" name=""/>
        <p:cNvGrpSpPr/>
        <p:nvPr/>
      </p:nvGrpSpPr>
      <p:grpSpPr>
        <a:xfrm>
          <a:off x="0" y="0"/>
          <a:ext cx="0" cy="0"/>
          <a:chOff x="0" y="0"/>
          <a:chExt cx="0" cy="0"/>
        </a:xfrm>
      </p:grpSpPr>
      <p:pic>
        <p:nvPicPr>
          <p:cNvPr id="7" name="Picture 6" descr="A screenshot of a video game&#10;&#10;Description automatically generated with medium confidence">
            <a:extLst>
              <a:ext uri="{FF2B5EF4-FFF2-40B4-BE49-F238E27FC236}">
                <a16:creationId xmlns:a16="http://schemas.microsoft.com/office/drawing/2014/main" id="{89F2FD4C-EBBF-44A2-9512-CE52BB5411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8993" y="684494"/>
            <a:ext cx="2409448" cy="917011"/>
          </a:xfrm>
          <a:prstGeom prst="rect">
            <a:avLst/>
          </a:prstGeom>
        </p:spPr>
      </p:pic>
    </p:spTree>
    <p:extLst>
      <p:ext uri="{BB962C8B-B14F-4D97-AF65-F5344CB8AC3E}">
        <p14:creationId xmlns:p14="http://schemas.microsoft.com/office/powerpoint/2010/main" val="1983634660"/>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descr="A screenshot of a video game&#10;&#10;Description automatically generated with medium confidence">
            <a:extLst>
              <a:ext uri="{FF2B5EF4-FFF2-40B4-BE49-F238E27FC236}">
                <a16:creationId xmlns:a16="http://schemas.microsoft.com/office/drawing/2014/main" id="{89F2FD4C-EBBF-44A2-9512-CE52BB5411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8993" y="684494"/>
            <a:ext cx="2409448" cy="917011"/>
          </a:xfrm>
          <a:prstGeom prst="rect">
            <a:avLst/>
          </a:prstGeom>
        </p:spPr>
      </p:pic>
    </p:spTree>
    <p:extLst>
      <p:ext uri="{BB962C8B-B14F-4D97-AF65-F5344CB8AC3E}">
        <p14:creationId xmlns:p14="http://schemas.microsoft.com/office/powerpoint/2010/main" val="3046436939"/>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6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421DE-B7BF-4C7D-8120-3BE666914518}"/>
              </a:ext>
            </a:extLst>
          </p:cNvPr>
          <p:cNvSpPr>
            <a:spLocks noGrp="1"/>
          </p:cNvSpPr>
          <p:nvPr>
            <p:ph type="title"/>
          </p:nvPr>
        </p:nvSpPr>
        <p:spPr>
          <a:xfrm>
            <a:off x="838200" y="861927"/>
            <a:ext cx="10515600" cy="1325563"/>
          </a:xfrm>
          <a:prstGeom prst="rect">
            <a:avLst/>
          </a:prstGeom>
        </p:spPr>
        <p:txBody>
          <a:bodyPr lIns="0" tIns="0" rIns="0" anchor="t" anchorCtr="0"/>
          <a:lstStyle>
            <a:lvl1pPr>
              <a:defRPr>
                <a:latin typeface="Oswa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DD84F32-0E70-4457-82F0-52E995F39ED5}"/>
              </a:ext>
            </a:extLst>
          </p:cNvPr>
          <p:cNvSpPr>
            <a:spLocks noGrp="1"/>
          </p:cNvSpPr>
          <p:nvPr>
            <p:ph sz="half" idx="1"/>
          </p:nvPr>
        </p:nvSpPr>
        <p:spPr>
          <a:xfrm>
            <a:off x="838200" y="2257063"/>
            <a:ext cx="10515600" cy="3919900"/>
          </a:xfr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p:txBody>
          <a:bodyPr/>
          <a:lstStyle>
            <a:lvl1pPr>
              <a:defRPr b="0" i="0">
                <a:latin typeface="Lato" panose="020F0502020204030203" pitchFamily="34" charset="77"/>
              </a:defRPr>
            </a:lvl1pPr>
          </a:lstStyle>
          <a:p>
            <a:fld id="{D4EBE3CD-9D77-4126-B7ED-9E1F8FB2D6C1}" type="slidenum">
              <a:rPr lang="en-US" smtClean="0"/>
              <a:pPr/>
              <a:t>‹#›</a:t>
            </a:fld>
            <a:endParaRPr lang="en-US" dirty="0"/>
          </a:p>
        </p:txBody>
      </p:sp>
    </p:spTree>
    <p:extLst>
      <p:ext uri="{BB962C8B-B14F-4D97-AF65-F5344CB8AC3E}">
        <p14:creationId xmlns:p14="http://schemas.microsoft.com/office/powerpoint/2010/main" val="1496901184"/>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421DE-B7BF-4C7D-8120-3BE666914518}"/>
              </a:ext>
            </a:extLst>
          </p:cNvPr>
          <p:cNvSpPr>
            <a:spLocks noGrp="1"/>
          </p:cNvSpPr>
          <p:nvPr>
            <p:ph type="title"/>
          </p:nvPr>
        </p:nvSpPr>
        <p:spPr>
          <a:xfrm>
            <a:off x="838200" y="861927"/>
            <a:ext cx="10515600" cy="1325563"/>
          </a:xfrm>
          <a:prstGeom prst="rect">
            <a:avLst/>
          </a:prstGeom>
        </p:spPr>
        <p:txBody>
          <a:bodyPr lIns="0" tIns="0" rIns="0" anchor="t" anchorCtr="0"/>
          <a:lstStyle>
            <a:lvl1pPr>
              <a:defRPr>
                <a:solidFill>
                  <a:srgbClr val="E8E9EA"/>
                </a:solidFill>
                <a:latin typeface="Oswa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DD84F32-0E70-4457-82F0-52E995F39ED5}"/>
              </a:ext>
            </a:extLst>
          </p:cNvPr>
          <p:cNvSpPr>
            <a:spLocks noGrp="1"/>
          </p:cNvSpPr>
          <p:nvPr>
            <p:ph sz="half" idx="1"/>
          </p:nvPr>
        </p:nvSpPr>
        <p:spPr>
          <a:xfrm>
            <a:off x="838200" y="2257063"/>
            <a:ext cx="10515600" cy="3919900"/>
          </a:xfrm>
        </p:spPr>
        <p:txBody>
          <a:bodyPr/>
          <a:lstStyle>
            <a:lvl1pPr marL="0" indent="0">
              <a:buNone/>
              <a:defRPr sz="3000" b="0" i="0" baseline="0">
                <a:solidFill>
                  <a:srgbClr val="E8E9EA"/>
                </a:solidFill>
                <a:latin typeface="Lato" panose="020F0502020204030203" pitchFamily="34" charset="77"/>
              </a:defRPr>
            </a:lvl1pPr>
            <a:lvl2pPr>
              <a:defRPr b="0" i="0" baseline="0">
                <a:solidFill>
                  <a:srgbClr val="E8E9EA"/>
                </a:solidFill>
                <a:latin typeface="Lato" panose="020F0502020204030203" pitchFamily="34" charset="77"/>
              </a:defRPr>
            </a:lvl2pPr>
            <a:lvl3pPr>
              <a:defRPr b="0" i="0" baseline="0">
                <a:solidFill>
                  <a:srgbClr val="E8E9EA"/>
                </a:solidFill>
                <a:latin typeface="Lato" panose="020F0502020204030203" pitchFamily="34" charset="77"/>
              </a:defRPr>
            </a:lvl3pPr>
            <a:lvl4pPr>
              <a:defRPr b="0" i="0" baseline="0">
                <a:solidFill>
                  <a:srgbClr val="E8E9EA"/>
                </a:solidFill>
                <a:latin typeface="Lato" panose="020F0502020204030203" pitchFamily="34" charset="77"/>
              </a:defRPr>
            </a:lvl4pPr>
            <a:lvl5pPr>
              <a:defRPr b="0" i="0" baseline="0">
                <a:solidFill>
                  <a:srgbClr val="E8E9EA"/>
                </a:solidFill>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p:txBody>
          <a:bodyPr/>
          <a:lstStyle>
            <a:lvl1pPr>
              <a:defRPr b="0" i="0">
                <a:solidFill>
                  <a:srgbClr val="E8E9EA"/>
                </a:solidFill>
                <a:latin typeface="Lato" panose="020F0502020204030203" pitchFamily="34" charset="77"/>
              </a:defRPr>
            </a:lvl1pPr>
          </a:lstStyle>
          <a:p>
            <a:fld id="{D4EBE3CD-9D77-4126-B7ED-9E1F8FB2D6C1}" type="slidenum">
              <a:rPr lang="en-US" smtClean="0"/>
              <a:pPr/>
              <a:t>‹#›</a:t>
            </a:fld>
            <a:endParaRPr lang="en-US" dirty="0"/>
          </a:p>
        </p:txBody>
      </p:sp>
    </p:spTree>
    <p:extLst>
      <p:ext uri="{BB962C8B-B14F-4D97-AF65-F5344CB8AC3E}">
        <p14:creationId xmlns:p14="http://schemas.microsoft.com/office/powerpoint/2010/main" val="1861348382"/>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_02">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38200" y="6296552"/>
            <a:ext cx="2743200" cy="365125"/>
          </a:xfrm>
          <a:prstGeom prst="rect">
            <a:avLst/>
          </a:prstGeom>
        </p:spPr>
        <p:txBody>
          <a:bodyPr/>
          <a:lstStyle>
            <a:lvl1pPr>
              <a:defRPr b="0" i="0">
                <a:latin typeface="Lato" panose="020F0502020204030203" pitchFamily="34" charset="77"/>
              </a:defRPr>
            </a:lvl1pPr>
          </a:lstStyle>
          <a:p>
            <a:fld id="{D4EBE3CD-9D77-4126-B7ED-9E1F8FB2D6C1}" type="slidenum">
              <a:rPr lang="en-US" smtClean="0"/>
              <a:pPr/>
              <a:t>‹#›</a:t>
            </a:fld>
            <a:endParaRPr lang="en-US" dirty="0"/>
          </a:p>
        </p:txBody>
      </p: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50871" y="6385982"/>
            <a:ext cx="3702929" cy="267894"/>
          </a:xfrm>
          <a:prstGeom prst="rect">
            <a:avLst/>
          </a:prstGeom>
        </p:spPr>
      </p:pic>
      <p:sp>
        <p:nvSpPr>
          <p:cNvPr id="10" name="Title Placeholder 10">
            <a:extLst>
              <a:ext uri="{FF2B5EF4-FFF2-40B4-BE49-F238E27FC236}">
                <a16:creationId xmlns:a16="http://schemas.microsoft.com/office/drawing/2014/main" id="{90ECCEC9-725D-49C6-8096-E7021C01B227}"/>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
        <p:nvSpPr>
          <p:cNvPr id="12" name="Text Placeholder 11">
            <a:extLst>
              <a:ext uri="{FF2B5EF4-FFF2-40B4-BE49-F238E27FC236}">
                <a16:creationId xmlns:a16="http://schemas.microsoft.com/office/drawing/2014/main" id="{FF0A29B2-7BDB-4463-94AD-975EDA52D851}"/>
              </a:ext>
            </a:extLst>
          </p:cNvPr>
          <p:cNvSpPr>
            <a:spLocks noGrp="1"/>
          </p:cNvSpPr>
          <p:nvPr>
            <p:ph idx="1"/>
          </p:nvPr>
        </p:nvSpPr>
        <p:spPr>
          <a:xfrm>
            <a:off x="838200" y="2640647"/>
            <a:ext cx="10515600" cy="3536315"/>
          </a:xfrm>
          <a:prstGeom prst="rect">
            <a:avLst/>
          </a:prstGeom>
        </p:spPr>
        <p:txBody>
          <a:bodyPr vert="horz" lIns="91440" tIns="45720" rIns="91440" bIns="45720" rtlCol="0">
            <a:normAutofit/>
          </a:bodyPr>
          <a:lstStyle>
            <a:lvl1pPr>
              <a:defRPr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4118053"/>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CONTENT_02">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38200" y="6296552"/>
            <a:ext cx="2743200" cy="365125"/>
          </a:xfrm>
          <a:prstGeom prst="rect">
            <a:avLst/>
          </a:prstGeom>
        </p:spPr>
        <p:txBody>
          <a:bodyPr/>
          <a:lstStyle>
            <a:lvl1pPr>
              <a:defRPr b="0" i="0">
                <a:latin typeface="Lato" panose="020F0502020204030203" pitchFamily="34" charset="77"/>
              </a:defRPr>
            </a:lvl1pPr>
          </a:lstStyle>
          <a:p>
            <a:fld id="{D4EBE3CD-9D77-4126-B7ED-9E1F8FB2D6C1}" type="slidenum">
              <a:rPr lang="en-US" smtClean="0"/>
              <a:pPr/>
              <a:t>‹#›</a:t>
            </a:fld>
            <a:endParaRPr lang="en-US" dirty="0"/>
          </a:p>
        </p:txBody>
      </p: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50871" y="6385982"/>
            <a:ext cx="3702929" cy="267894"/>
          </a:xfrm>
          <a:prstGeom prst="rect">
            <a:avLst/>
          </a:prstGeom>
        </p:spPr>
      </p:pic>
      <p:sp>
        <p:nvSpPr>
          <p:cNvPr id="10" name="Title Placeholder 10">
            <a:extLst>
              <a:ext uri="{FF2B5EF4-FFF2-40B4-BE49-F238E27FC236}">
                <a16:creationId xmlns:a16="http://schemas.microsoft.com/office/drawing/2014/main" id="{90ECCEC9-725D-49C6-8096-E7021C01B227}"/>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lvl1pPr>
              <a:defRPr b="0" i="0">
                <a:latin typeface="Lato" panose="020F0502020204030203" pitchFamily="34" charset="77"/>
              </a:defRPr>
            </a:lvl1pPr>
          </a:lstStyle>
          <a:p>
            <a:r>
              <a:rPr lang="en-US" dirty="0"/>
              <a:t>Click to edit Master title style</a:t>
            </a:r>
          </a:p>
        </p:txBody>
      </p:sp>
      <p:sp>
        <p:nvSpPr>
          <p:cNvPr id="12" name="Text Placeholder 11">
            <a:extLst>
              <a:ext uri="{FF2B5EF4-FFF2-40B4-BE49-F238E27FC236}">
                <a16:creationId xmlns:a16="http://schemas.microsoft.com/office/drawing/2014/main" id="{FF0A29B2-7BDB-4463-94AD-975EDA52D851}"/>
              </a:ext>
            </a:extLst>
          </p:cNvPr>
          <p:cNvSpPr>
            <a:spLocks noGrp="1"/>
          </p:cNvSpPr>
          <p:nvPr>
            <p:ph idx="1"/>
          </p:nvPr>
        </p:nvSpPr>
        <p:spPr>
          <a:xfrm>
            <a:off x="838200" y="2640647"/>
            <a:ext cx="10515600" cy="3536315"/>
          </a:xfrm>
          <a:prstGeom prst="rect">
            <a:avLst/>
          </a:prstGeom>
        </p:spPr>
        <p:txBody>
          <a:bodyPr vert="horz" lIns="91440" tIns="45720" rIns="91440" bIns="45720" rtlCol="0">
            <a:normAutofit/>
          </a:bodyPr>
          <a:lstStyle>
            <a:lvl1pPr>
              <a:defRPr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9244052"/>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ENT_02">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38200" y="6296552"/>
            <a:ext cx="2743200" cy="365125"/>
          </a:xfrm>
          <a:prstGeom prst="rect">
            <a:avLst/>
          </a:prstGeom>
        </p:spPr>
        <p:txBody>
          <a:bodyPr/>
          <a:lstStyle>
            <a:lvl1pPr>
              <a:defRPr b="0" i="0">
                <a:latin typeface="Lato" panose="020F0502020204030203" pitchFamily="34" charset="77"/>
              </a:defRPr>
            </a:lvl1pPr>
          </a:lstStyle>
          <a:p>
            <a:fld id="{D4EBE3CD-9D77-4126-B7ED-9E1F8FB2D6C1}" type="slidenum">
              <a:rPr lang="en-US" smtClean="0"/>
              <a:pPr/>
              <a:t>‹#›</a:t>
            </a:fld>
            <a:endParaRPr lang="en-US" dirty="0"/>
          </a:p>
        </p:txBody>
      </p: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650871" y="6385982"/>
            <a:ext cx="3702929" cy="267894"/>
          </a:xfrm>
          <a:prstGeom prst="rect">
            <a:avLst/>
          </a:prstGeom>
        </p:spPr>
      </p:pic>
      <p:sp>
        <p:nvSpPr>
          <p:cNvPr id="10" name="Title Placeholder 10">
            <a:extLst>
              <a:ext uri="{FF2B5EF4-FFF2-40B4-BE49-F238E27FC236}">
                <a16:creationId xmlns:a16="http://schemas.microsoft.com/office/drawing/2014/main" id="{90ECCEC9-725D-49C6-8096-E7021C01B227}"/>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
        <p:nvSpPr>
          <p:cNvPr id="12" name="Text Placeholder 11">
            <a:extLst>
              <a:ext uri="{FF2B5EF4-FFF2-40B4-BE49-F238E27FC236}">
                <a16:creationId xmlns:a16="http://schemas.microsoft.com/office/drawing/2014/main" id="{FF0A29B2-7BDB-4463-94AD-975EDA52D851}"/>
              </a:ext>
            </a:extLst>
          </p:cNvPr>
          <p:cNvSpPr>
            <a:spLocks noGrp="1"/>
          </p:cNvSpPr>
          <p:nvPr>
            <p:ph idx="1"/>
          </p:nvPr>
        </p:nvSpPr>
        <p:spPr>
          <a:xfrm>
            <a:off x="838200" y="2640647"/>
            <a:ext cx="10515600" cy="3536315"/>
          </a:xfrm>
          <a:prstGeom prst="rect">
            <a:avLst/>
          </a:prstGeom>
        </p:spPr>
        <p:txBody>
          <a:bodyPr vert="horz" lIns="91440" tIns="45720" rIns="91440" bIns="45720" rtlCol="0">
            <a:normAutofit/>
          </a:bodyPr>
          <a:lstStyle>
            <a:lvl1pPr>
              <a:defRPr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4118053"/>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_03">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610600" y="6291350"/>
            <a:ext cx="2743200" cy="365125"/>
          </a:xfrm>
          <a:prstGeom prst="rect">
            <a:avLst/>
          </a:prstGeom>
        </p:spPr>
        <p:txBody>
          <a:bodyPr/>
          <a:lstStyle>
            <a:lvl1pPr algn="r">
              <a:defRPr b="0" i="0">
                <a:latin typeface="Lato" panose="020F0502020204030203" pitchFamily="34" charset="77"/>
              </a:defRPr>
            </a:lvl1pPr>
          </a:lstStyle>
          <a:p>
            <a:fld id="{D4EBE3CD-9D77-4126-B7ED-9E1F8FB2D6C1}" type="slidenum">
              <a:rPr lang="en-US" smtClean="0"/>
              <a:pPr/>
              <a:t>‹#›</a:t>
            </a:fld>
            <a:endParaRPr lang="en-US" dirty="0"/>
          </a:p>
        </p:txBody>
      </p: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8200" y="6385982"/>
            <a:ext cx="3702929" cy="267894"/>
          </a:xfrm>
          <a:prstGeom prst="rect">
            <a:avLst/>
          </a:prstGeom>
        </p:spPr>
      </p:pic>
      <p:sp>
        <p:nvSpPr>
          <p:cNvPr id="7" name="Title Placeholder 10">
            <a:extLst>
              <a:ext uri="{FF2B5EF4-FFF2-40B4-BE49-F238E27FC236}">
                <a16:creationId xmlns:a16="http://schemas.microsoft.com/office/drawing/2014/main" id="{21FAD412-933D-4FF2-924E-58DB1C595363}"/>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
        <p:nvSpPr>
          <p:cNvPr id="10" name="Content Placeholder 2">
            <a:extLst>
              <a:ext uri="{FF2B5EF4-FFF2-40B4-BE49-F238E27FC236}">
                <a16:creationId xmlns:a16="http://schemas.microsoft.com/office/drawing/2014/main" id="{F169DF7B-0E50-4F12-A329-B7AD0C93E514}"/>
              </a:ext>
            </a:extLst>
          </p:cNvPr>
          <p:cNvSpPr>
            <a:spLocks noGrp="1"/>
          </p:cNvSpPr>
          <p:nvPr>
            <p:ph sz="half" idx="1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9641389"/>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_04">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D84F32-0E70-4457-82F0-52E995F39ED5}"/>
              </a:ext>
            </a:extLst>
          </p:cNvPr>
          <p:cNvSpPr>
            <a:spLocks noGrp="1"/>
          </p:cNvSpPr>
          <p:nvPr>
            <p:ph sz="half" idx="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610600" y="6356350"/>
            <a:ext cx="2743200" cy="365125"/>
          </a:xfrm>
          <a:prstGeom prst="rect">
            <a:avLst/>
          </a:prstGeom>
        </p:spPr>
        <p:txBody>
          <a:bodyPr/>
          <a:lstStyle>
            <a:lvl1pPr algn="r">
              <a:defRPr b="0" i="0">
                <a:latin typeface="Lato" panose="020F0502020204030203" pitchFamily="34" charset="77"/>
              </a:defRPr>
            </a:lvl1pPr>
          </a:lstStyle>
          <a:p>
            <a:fld id="{D4EBE3CD-9D77-4126-B7ED-9E1F8FB2D6C1}" type="slidenum">
              <a:rPr lang="en-US" smtClean="0"/>
              <a:pPr/>
              <a:t>‹#›</a:t>
            </a:fld>
            <a:endParaRPr lang="en-US" dirty="0"/>
          </a:p>
        </p:txBody>
      </p:sp>
      <p:cxnSp>
        <p:nvCxnSpPr>
          <p:cNvPr id="9" name="Straight Connector 8">
            <a:extLst>
              <a:ext uri="{FF2B5EF4-FFF2-40B4-BE49-F238E27FC236}">
                <a16:creationId xmlns:a16="http://schemas.microsoft.com/office/drawing/2014/main" id="{E41DCF8C-442A-432A-B6F3-25715B32AEAE}"/>
              </a:ext>
            </a:extLst>
          </p:cNvPr>
          <p:cNvCxnSpPr/>
          <p:nvPr userDrawn="1"/>
        </p:nvCxnSpPr>
        <p:spPr>
          <a:xfrm>
            <a:off x="838200" y="6176962"/>
            <a:ext cx="1051560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8200" y="6385982"/>
            <a:ext cx="3702929" cy="267894"/>
          </a:xfrm>
          <a:prstGeom prst="rect">
            <a:avLst/>
          </a:prstGeom>
        </p:spPr>
      </p:pic>
      <p:sp>
        <p:nvSpPr>
          <p:cNvPr id="13" name="Title Placeholder 10">
            <a:extLst>
              <a:ext uri="{FF2B5EF4-FFF2-40B4-BE49-F238E27FC236}">
                <a16:creationId xmlns:a16="http://schemas.microsoft.com/office/drawing/2014/main" id="{BA4DF265-3811-48B8-B889-A8F3EA3EA41C}"/>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026186252"/>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_05">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610600" y="6356350"/>
            <a:ext cx="2743200" cy="365125"/>
          </a:xfrm>
          <a:prstGeom prst="rect">
            <a:avLst/>
          </a:prstGeom>
        </p:spPr>
        <p:txBody>
          <a:bodyPr/>
          <a:lstStyle>
            <a:lvl1pPr algn="r">
              <a:defRPr b="0" i="0">
                <a:latin typeface="Lato" panose="020F0502020204030203" pitchFamily="34" charset="77"/>
              </a:defRPr>
            </a:lvl1pPr>
          </a:lstStyle>
          <a:p>
            <a:fld id="{D4EBE3CD-9D77-4126-B7ED-9E1F8FB2D6C1}" type="slidenum">
              <a:rPr lang="en-US" smtClean="0"/>
              <a:pPr/>
              <a:t>‹#›</a:t>
            </a:fld>
            <a:endParaRPr lang="en-US" dirty="0"/>
          </a:p>
        </p:txBody>
      </p:sp>
      <p:cxnSp>
        <p:nvCxnSpPr>
          <p:cNvPr id="9" name="Straight Connector 8">
            <a:extLst>
              <a:ext uri="{FF2B5EF4-FFF2-40B4-BE49-F238E27FC236}">
                <a16:creationId xmlns:a16="http://schemas.microsoft.com/office/drawing/2014/main" id="{E41DCF8C-442A-432A-B6F3-25715B32AEAE}"/>
              </a:ext>
            </a:extLst>
          </p:cNvPr>
          <p:cNvCxnSpPr/>
          <p:nvPr userDrawn="1"/>
        </p:nvCxnSpPr>
        <p:spPr>
          <a:xfrm>
            <a:off x="838200" y="6176962"/>
            <a:ext cx="1051560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8200" y="6385982"/>
            <a:ext cx="3702929" cy="267894"/>
          </a:xfrm>
          <a:prstGeom prst="rect">
            <a:avLst/>
          </a:prstGeom>
        </p:spPr>
      </p:pic>
      <p:sp>
        <p:nvSpPr>
          <p:cNvPr id="7" name="Title Placeholder 10">
            <a:extLst>
              <a:ext uri="{FF2B5EF4-FFF2-40B4-BE49-F238E27FC236}">
                <a16:creationId xmlns:a16="http://schemas.microsoft.com/office/drawing/2014/main" id="{AFBFCC8D-7F0E-4C14-9877-5F062B244ED7}"/>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
        <p:nvSpPr>
          <p:cNvPr id="10" name="Content Placeholder 2">
            <a:extLst>
              <a:ext uri="{FF2B5EF4-FFF2-40B4-BE49-F238E27FC236}">
                <a16:creationId xmlns:a16="http://schemas.microsoft.com/office/drawing/2014/main" id="{FB667FF1-1A01-4668-9AB2-8A7E57A66273}"/>
              </a:ext>
            </a:extLst>
          </p:cNvPr>
          <p:cNvSpPr>
            <a:spLocks noGrp="1"/>
          </p:cNvSpPr>
          <p:nvPr>
            <p:ph sz="half" idx="1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2427419"/>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_06">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610600" y="6356350"/>
            <a:ext cx="2743200" cy="365125"/>
          </a:xfrm>
          <a:prstGeom prst="rect">
            <a:avLst/>
          </a:prstGeom>
        </p:spPr>
        <p:txBody>
          <a:bodyPr/>
          <a:lstStyle>
            <a:lvl1pPr algn="r">
              <a:defRPr b="0" i="0">
                <a:latin typeface="Lato" panose="020F0502020204030203" pitchFamily="34" charset="77"/>
              </a:defRPr>
            </a:lvl1pPr>
          </a:lstStyle>
          <a:p>
            <a:fld id="{D4EBE3CD-9D77-4126-B7ED-9E1F8FB2D6C1}" type="slidenum">
              <a:rPr lang="en-US" smtClean="0"/>
              <a:pPr/>
              <a:t>‹#›</a:t>
            </a:fld>
            <a:endParaRPr lang="en-US" dirty="0"/>
          </a:p>
        </p:txBody>
      </p:sp>
      <p:cxnSp>
        <p:nvCxnSpPr>
          <p:cNvPr id="9" name="Straight Connector 8">
            <a:extLst>
              <a:ext uri="{FF2B5EF4-FFF2-40B4-BE49-F238E27FC236}">
                <a16:creationId xmlns:a16="http://schemas.microsoft.com/office/drawing/2014/main" id="{E41DCF8C-442A-432A-B6F3-25715B32AEAE}"/>
              </a:ext>
            </a:extLst>
          </p:cNvPr>
          <p:cNvCxnSpPr/>
          <p:nvPr userDrawn="1"/>
        </p:nvCxnSpPr>
        <p:spPr>
          <a:xfrm>
            <a:off x="838200" y="6176962"/>
            <a:ext cx="1051560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8200" y="6385982"/>
            <a:ext cx="3702929" cy="267894"/>
          </a:xfrm>
          <a:prstGeom prst="rect">
            <a:avLst/>
          </a:prstGeom>
        </p:spPr>
      </p:pic>
      <p:sp>
        <p:nvSpPr>
          <p:cNvPr id="7" name="Title Placeholder 10">
            <a:extLst>
              <a:ext uri="{FF2B5EF4-FFF2-40B4-BE49-F238E27FC236}">
                <a16:creationId xmlns:a16="http://schemas.microsoft.com/office/drawing/2014/main" id="{6B9ADA4A-10C1-4AB6-80A8-2F2A3F5AA1FC}"/>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
        <p:nvSpPr>
          <p:cNvPr id="10" name="Content Placeholder 2">
            <a:extLst>
              <a:ext uri="{FF2B5EF4-FFF2-40B4-BE49-F238E27FC236}">
                <a16:creationId xmlns:a16="http://schemas.microsoft.com/office/drawing/2014/main" id="{2D41D2A3-8719-4D0A-B26C-CD3F8394D3B0}"/>
              </a:ext>
            </a:extLst>
          </p:cNvPr>
          <p:cNvSpPr>
            <a:spLocks noGrp="1"/>
          </p:cNvSpPr>
          <p:nvPr>
            <p:ph sz="half" idx="1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5804767"/>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_07">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610600" y="6356350"/>
            <a:ext cx="2743200" cy="365125"/>
          </a:xfrm>
          <a:prstGeom prst="rect">
            <a:avLst/>
          </a:prstGeom>
        </p:spPr>
        <p:txBody>
          <a:bodyPr/>
          <a:lstStyle>
            <a:lvl1pPr algn="r">
              <a:defRPr b="0" i="0">
                <a:latin typeface="Lato" panose="020F0502020204030203" pitchFamily="34" charset="77"/>
              </a:defRPr>
            </a:lvl1pPr>
          </a:lstStyle>
          <a:p>
            <a:fld id="{D4EBE3CD-9D77-4126-B7ED-9E1F8FB2D6C1}" type="slidenum">
              <a:rPr lang="en-US" smtClean="0"/>
              <a:pPr/>
              <a:t>‹#›</a:t>
            </a:fld>
            <a:endParaRPr lang="en-US" dirty="0"/>
          </a:p>
        </p:txBody>
      </p:sp>
      <p:cxnSp>
        <p:nvCxnSpPr>
          <p:cNvPr id="9" name="Straight Connector 8">
            <a:extLst>
              <a:ext uri="{FF2B5EF4-FFF2-40B4-BE49-F238E27FC236}">
                <a16:creationId xmlns:a16="http://schemas.microsoft.com/office/drawing/2014/main" id="{E41DCF8C-442A-432A-B6F3-25715B32AEAE}"/>
              </a:ext>
            </a:extLst>
          </p:cNvPr>
          <p:cNvCxnSpPr/>
          <p:nvPr userDrawn="1"/>
        </p:nvCxnSpPr>
        <p:spPr>
          <a:xfrm>
            <a:off x="838200" y="6176962"/>
            <a:ext cx="1051560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8200" y="6385982"/>
            <a:ext cx="3702929" cy="267894"/>
          </a:xfrm>
          <a:prstGeom prst="rect">
            <a:avLst/>
          </a:prstGeom>
        </p:spPr>
      </p:pic>
      <p:sp>
        <p:nvSpPr>
          <p:cNvPr id="7" name="Title Placeholder 10">
            <a:extLst>
              <a:ext uri="{FF2B5EF4-FFF2-40B4-BE49-F238E27FC236}">
                <a16:creationId xmlns:a16="http://schemas.microsoft.com/office/drawing/2014/main" id="{39EADD68-76BE-498E-BC31-F5AC81E77D57}"/>
              </a:ext>
            </a:extLst>
          </p:cNvPr>
          <p:cNvSpPr>
            <a:spLocks noGrp="1"/>
          </p:cNvSpPr>
          <p:nvPr>
            <p:ph type="title"/>
          </p:nvPr>
        </p:nvSpPr>
        <p:spPr>
          <a:xfrm>
            <a:off x="838200" y="677322"/>
            <a:ext cx="6938473" cy="1313848"/>
          </a:xfrm>
          <a:prstGeom prst="rect">
            <a:avLst/>
          </a:prstGeom>
        </p:spPr>
        <p:txBody>
          <a:bodyPr vert="horz" lIns="91440" tIns="45720" rIns="91440" bIns="45720" rtlCol="0" anchor="t">
            <a:normAutofit/>
          </a:bodyPr>
          <a:lstStyle/>
          <a:p>
            <a:r>
              <a:rPr lang="en-US" dirty="0"/>
              <a:t>Click to edit Master title style</a:t>
            </a:r>
          </a:p>
        </p:txBody>
      </p:sp>
      <p:sp>
        <p:nvSpPr>
          <p:cNvPr id="10" name="Content Placeholder 2">
            <a:extLst>
              <a:ext uri="{FF2B5EF4-FFF2-40B4-BE49-F238E27FC236}">
                <a16:creationId xmlns:a16="http://schemas.microsoft.com/office/drawing/2014/main" id="{CD7792DF-18D0-4183-914D-4044609A3776}"/>
              </a:ext>
            </a:extLst>
          </p:cNvPr>
          <p:cNvSpPr>
            <a:spLocks noGrp="1"/>
          </p:cNvSpPr>
          <p:nvPr>
            <p:ph sz="half" idx="1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5670513"/>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_08">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8200" y="6385982"/>
            <a:ext cx="3702929" cy="267894"/>
          </a:xfrm>
          <a:prstGeom prst="rect">
            <a:avLst/>
          </a:prstGeom>
        </p:spPr>
      </p:pic>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610600" y="6356350"/>
            <a:ext cx="2743200" cy="365125"/>
          </a:xfrm>
          <a:prstGeom prst="rect">
            <a:avLst/>
          </a:prstGeom>
        </p:spPr>
        <p:txBody>
          <a:bodyPr/>
          <a:lstStyle>
            <a:lvl1pPr algn="r">
              <a:defRPr b="0" i="0">
                <a:latin typeface="Lato" panose="020F0502020204030203" pitchFamily="34" charset="77"/>
              </a:defRPr>
            </a:lvl1pPr>
          </a:lstStyle>
          <a:p>
            <a:fld id="{D4EBE3CD-9D77-4126-B7ED-9E1F8FB2D6C1}" type="slidenum">
              <a:rPr lang="en-US" smtClean="0"/>
              <a:pPr/>
              <a:t>‹#›</a:t>
            </a:fld>
            <a:endParaRPr lang="en-US" dirty="0"/>
          </a:p>
        </p:txBody>
      </p:sp>
      <p:cxnSp>
        <p:nvCxnSpPr>
          <p:cNvPr id="9" name="Straight Connector 8">
            <a:extLst>
              <a:ext uri="{FF2B5EF4-FFF2-40B4-BE49-F238E27FC236}">
                <a16:creationId xmlns:a16="http://schemas.microsoft.com/office/drawing/2014/main" id="{E41DCF8C-442A-432A-B6F3-25715B32AEAE}"/>
              </a:ext>
            </a:extLst>
          </p:cNvPr>
          <p:cNvCxnSpPr/>
          <p:nvPr userDrawn="1"/>
        </p:nvCxnSpPr>
        <p:spPr>
          <a:xfrm>
            <a:off x="838200" y="6176962"/>
            <a:ext cx="1051560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sp>
        <p:nvSpPr>
          <p:cNvPr id="10" name="Title Placeholder 10">
            <a:extLst>
              <a:ext uri="{FF2B5EF4-FFF2-40B4-BE49-F238E27FC236}">
                <a16:creationId xmlns:a16="http://schemas.microsoft.com/office/drawing/2014/main" id="{14A6C7D4-AE95-4D81-8EC0-54CC6A9E09E8}"/>
              </a:ext>
            </a:extLst>
          </p:cNvPr>
          <p:cNvSpPr>
            <a:spLocks noGrp="1"/>
          </p:cNvSpPr>
          <p:nvPr>
            <p:ph type="title"/>
          </p:nvPr>
        </p:nvSpPr>
        <p:spPr>
          <a:xfrm>
            <a:off x="838200" y="677322"/>
            <a:ext cx="6938473" cy="1313848"/>
          </a:xfrm>
          <a:prstGeom prst="rect">
            <a:avLst/>
          </a:prstGeom>
        </p:spPr>
        <p:txBody>
          <a:bodyPr vert="horz" lIns="91440" tIns="45720" rIns="91440" bIns="45720" rtlCol="0" anchor="t">
            <a:normAutofit/>
          </a:bodyPr>
          <a:lstStyle/>
          <a:p>
            <a:r>
              <a:rPr lang="en-US" dirty="0"/>
              <a:t>Click to edit Master title style</a:t>
            </a:r>
          </a:p>
        </p:txBody>
      </p:sp>
      <p:sp>
        <p:nvSpPr>
          <p:cNvPr id="13" name="Content Placeholder 2">
            <a:extLst>
              <a:ext uri="{FF2B5EF4-FFF2-40B4-BE49-F238E27FC236}">
                <a16:creationId xmlns:a16="http://schemas.microsoft.com/office/drawing/2014/main" id="{009654DD-E4D6-4CF3-A9E0-564310B3469C}"/>
              </a:ext>
            </a:extLst>
          </p:cNvPr>
          <p:cNvSpPr>
            <a:spLocks noGrp="1"/>
          </p:cNvSpPr>
          <p:nvPr>
            <p:ph sz="half" idx="1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89134"/>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_10">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2FDA7C-2DC3-4EDE-BC18-4BBF447DF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8200" y="6385982"/>
            <a:ext cx="3702929" cy="267894"/>
          </a:xfrm>
          <a:prstGeom prst="rect">
            <a:avLst/>
          </a:prstGeom>
        </p:spPr>
      </p:pic>
      <p:sp>
        <p:nvSpPr>
          <p:cNvPr id="5" name="Date Placeholder 4">
            <a:extLst>
              <a:ext uri="{FF2B5EF4-FFF2-40B4-BE49-F238E27FC236}">
                <a16:creationId xmlns:a16="http://schemas.microsoft.com/office/drawing/2014/main" id="{DCBAF90E-F02E-4E9C-A9F2-2E1B7FE79EB1}"/>
              </a:ext>
            </a:extLst>
          </p:cNvPr>
          <p:cNvSpPr>
            <a:spLocks noGrp="1"/>
          </p:cNvSpPr>
          <p:nvPr>
            <p:ph type="dt" sz="half" idx="10"/>
          </p:nvPr>
        </p:nvSpPr>
        <p:spPr>
          <a:xfrm>
            <a:off x="8610600" y="6356350"/>
            <a:ext cx="2743200" cy="365125"/>
          </a:xfrm>
          <a:prstGeom prst="rect">
            <a:avLst/>
          </a:prstGeom>
        </p:spPr>
        <p:txBody>
          <a:bodyPr/>
          <a:lstStyle>
            <a:lvl1pPr algn="r">
              <a:defRPr b="0" i="0">
                <a:latin typeface="Lato" panose="020F0502020204030203" pitchFamily="34" charset="77"/>
              </a:defRPr>
            </a:lvl1pPr>
          </a:lstStyle>
          <a:p>
            <a:fld id="{D4EBE3CD-9D77-4126-B7ED-9E1F8FB2D6C1}" type="slidenum">
              <a:rPr lang="en-US" smtClean="0"/>
              <a:pPr/>
              <a:t>‹#›</a:t>
            </a:fld>
            <a:endParaRPr lang="en-US" dirty="0"/>
          </a:p>
        </p:txBody>
      </p:sp>
      <p:cxnSp>
        <p:nvCxnSpPr>
          <p:cNvPr id="9" name="Straight Connector 8">
            <a:extLst>
              <a:ext uri="{FF2B5EF4-FFF2-40B4-BE49-F238E27FC236}">
                <a16:creationId xmlns:a16="http://schemas.microsoft.com/office/drawing/2014/main" id="{E41DCF8C-442A-432A-B6F3-25715B32AEAE}"/>
              </a:ext>
            </a:extLst>
          </p:cNvPr>
          <p:cNvCxnSpPr/>
          <p:nvPr userDrawn="1"/>
        </p:nvCxnSpPr>
        <p:spPr>
          <a:xfrm>
            <a:off x="838200" y="6176962"/>
            <a:ext cx="1051560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sp>
        <p:nvSpPr>
          <p:cNvPr id="7" name="Title Placeholder 10">
            <a:extLst>
              <a:ext uri="{FF2B5EF4-FFF2-40B4-BE49-F238E27FC236}">
                <a16:creationId xmlns:a16="http://schemas.microsoft.com/office/drawing/2014/main" id="{9A5C3BB4-FA16-45B8-A9D3-F0D05B986605}"/>
              </a:ext>
            </a:extLst>
          </p:cNvPr>
          <p:cNvSpPr>
            <a:spLocks noGrp="1"/>
          </p:cNvSpPr>
          <p:nvPr>
            <p:ph type="title"/>
          </p:nvPr>
        </p:nvSpPr>
        <p:spPr>
          <a:xfrm>
            <a:off x="838200" y="677322"/>
            <a:ext cx="10515600" cy="1313848"/>
          </a:xfrm>
          <a:prstGeom prst="rect">
            <a:avLst/>
          </a:prstGeom>
        </p:spPr>
        <p:txBody>
          <a:bodyPr vert="horz" lIns="91440" tIns="45720" rIns="91440" bIns="45720" rtlCol="0" anchor="t">
            <a:normAutofit/>
          </a:bodyPr>
          <a:lstStyle/>
          <a:p>
            <a:r>
              <a:rPr lang="en-US" dirty="0"/>
              <a:t>Click to edit Master title style</a:t>
            </a:r>
          </a:p>
        </p:txBody>
      </p:sp>
      <p:sp>
        <p:nvSpPr>
          <p:cNvPr id="10" name="Content Placeholder 2">
            <a:extLst>
              <a:ext uri="{FF2B5EF4-FFF2-40B4-BE49-F238E27FC236}">
                <a16:creationId xmlns:a16="http://schemas.microsoft.com/office/drawing/2014/main" id="{EA3281D7-F150-4E0E-A844-F5B1A2E59544}"/>
              </a:ext>
            </a:extLst>
          </p:cNvPr>
          <p:cNvSpPr>
            <a:spLocks noGrp="1"/>
          </p:cNvSpPr>
          <p:nvPr>
            <p:ph sz="half" idx="11"/>
          </p:nvPr>
        </p:nvSpPr>
        <p:spPr>
          <a:xfrm>
            <a:off x="838200" y="2257063"/>
            <a:ext cx="10515600" cy="3919900"/>
          </a:xfrm>
          <a:prstGeom prst="rect">
            <a:avLst/>
          </a:prstGeom>
        </p:spPr>
        <p:txBody>
          <a:bodyPr/>
          <a:lstStyle>
            <a:lvl1pPr marL="0" indent="0">
              <a:buNone/>
              <a:defRPr sz="3000" b="0" i="0">
                <a:latin typeface="Lato" panose="020F0502020204030203" pitchFamily="34" charset="77"/>
              </a:defRPr>
            </a:lvl1pPr>
            <a:lvl2pPr>
              <a:defRPr b="0" i="0">
                <a:latin typeface="Lato" panose="020F0502020204030203" pitchFamily="34" charset="77"/>
              </a:defRPr>
            </a:lvl2pPr>
            <a:lvl3pPr>
              <a:defRPr b="0" i="0">
                <a:latin typeface="Lato" panose="020F0502020204030203" pitchFamily="34" charset="77"/>
              </a:defRPr>
            </a:lvl3pPr>
            <a:lvl4pPr>
              <a:defRPr b="0" i="0">
                <a:latin typeface="Lato" panose="020F0502020204030203" pitchFamily="34" charset="77"/>
              </a:defRPr>
            </a:lvl4pPr>
            <a:lvl5pPr>
              <a:defRPr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8653386"/>
      </p:ext>
    </p:extLst>
  </p:cSld>
  <p:clrMapOvr>
    <a:masterClrMapping/>
  </p:clrMapOvr>
  <p:extLst>
    <p:ext uri="{DCECCB84-F9BA-43D5-87BE-67443E8EF086}">
      <p15:sldGuideLst xmlns:p15="http://schemas.microsoft.com/office/powerpoint/2012/main">
        <p15:guide id="1" pos="528">
          <p15:clr>
            <a:srgbClr val="FBAE40"/>
          </p15:clr>
        </p15:guide>
        <p15:guide id="2" orient="horz" pos="86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7392AFD-7A9A-40A7-8EAE-A7582B8CFA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Lato" panose="020F0502020204030203" pitchFamily="34" charset="77"/>
              </a:defRPr>
            </a:lvl1pPr>
          </a:lstStyle>
          <a:p>
            <a:fld id="{93FBCD4F-7C42-4FCA-8F1D-861807028609}" type="slidenum">
              <a:rPr lang="en-US" smtClean="0"/>
              <a:pPr/>
              <a:t>‹#›</a:t>
            </a:fld>
            <a:endParaRPr lang="en-US" dirty="0"/>
          </a:p>
        </p:txBody>
      </p:sp>
      <p:cxnSp>
        <p:nvCxnSpPr>
          <p:cNvPr id="9" name="Straight Connector 8">
            <a:extLst>
              <a:ext uri="{FF2B5EF4-FFF2-40B4-BE49-F238E27FC236}">
                <a16:creationId xmlns:a16="http://schemas.microsoft.com/office/drawing/2014/main" id="{7D5953EA-594D-4F23-8B22-847853613CA0}"/>
              </a:ext>
            </a:extLst>
          </p:cNvPr>
          <p:cNvCxnSpPr>
            <a:cxnSpLocks/>
          </p:cNvCxnSpPr>
          <p:nvPr userDrawn="1"/>
        </p:nvCxnSpPr>
        <p:spPr>
          <a:xfrm>
            <a:off x="1996440" y="6176962"/>
            <a:ext cx="935736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325390BF-C782-F33A-B57A-492F40A64E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Lato" panose="020F0502020204030203" pitchFamily="34" charset="77"/>
              </a:defRPr>
            </a:lvl1pPr>
          </a:lstStyle>
          <a:p>
            <a:fld id="{AF02A434-7BE3-514A-B7EC-A7E20B1E95E7}" type="datetimeFigureOut">
              <a:rPr lang="en-US" smtClean="0"/>
              <a:pPr/>
              <a:t>11/28/2023</a:t>
            </a:fld>
            <a:endParaRPr lang="en-US" dirty="0"/>
          </a:p>
        </p:txBody>
      </p:sp>
      <p:sp>
        <p:nvSpPr>
          <p:cNvPr id="3" name="Title Placeholder 2">
            <a:extLst>
              <a:ext uri="{FF2B5EF4-FFF2-40B4-BE49-F238E27FC236}">
                <a16:creationId xmlns:a16="http://schemas.microsoft.com/office/drawing/2014/main" id="{E8ED1812-A19A-B6A1-E492-59B796B545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03032231"/>
      </p:ext>
    </p:extLst>
  </p:cSld>
  <p:clrMap bg1="lt1" tx1="dk1" bg2="lt2" tx2="dk2" accent1="accent1" accent2="accent2" accent3="accent3" accent4="accent4" accent5="accent5" accent6="accent6" hlink="hlink" folHlink="folHlink"/>
  <p:sldLayoutIdLst>
    <p:sldLayoutId id="2147483652" r:id="rId1"/>
    <p:sldLayoutId id="2147483663" r:id="rId2"/>
    <p:sldLayoutId id="2147483699" r:id="rId3"/>
    <p:sldLayoutId id="2147483666" r:id="rId4"/>
    <p:sldLayoutId id="2147483674" r:id="rId5"/>
    <p:sldLayoutId id="2147483677" r:id="rId6"/>
    <p:sldLayoutId id="2147483678" r:id="rId7"/>
    <p:sldLayoutId id="2147483669" r:id="rId8"/>
    <p:sldLayoutId id="2147483672" r:id="rId9"/>
    <p:sldLayoutId id="2147483670" r:id="rId10"/>
    <p:sldLayoutId id="2147483664" r:id="rId11"/>
    <p:sldLayoutId id="2147483693" r:id="rId12"/>
    <p:sldLayoutId id="2147483697" r:id="rId13"/>
  </p:sldLayoutIdLst>
  <p:txStyles>
    <p:titleStyle>
      <a:lvl1pPr algn="l" defTabSz="914400" rtl="0" eaLnBrk="1" latinLnBrk="0" hangingPunct="1">
        <a:lnSpc>
          <a:spcPct val="90000"/>
        </a:lnSpc>
        <a:spcBef>
          <a:spcPct val="0"/>
        </a:spcBef>
        <a:buNone/>
        <a:defRPr sz="4800" kern="1200" cap="all" baseline="0">
          <a:solidFill>
            <a:srgbClr val="13294B"/>
          </a:solidFill>
          <a:latin typeface="Oswald SemiBol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455A4"/>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455A4"/>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455A4"/>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455A4"/>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455A4"/>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2920A3-7167-4E14-A27F-3E032B7B974A}"/>
              </a:ext>
            </a:extLst>
          </p:cNvPr>
          <p:cNvSpPr>
            <a:spLocks noGrp="1"/>
          </p:cNvSpPr>
          <p:nvPr>
            <p:ph type="body" idx="1"/>
          </p:nvPr>
        </p:nvSpPr>
        <p:spPr>
          <a:xfrm>
            <a:off x="838200" y="2118167"/>
            <a:ext cx="10515600" cy="40587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8D575A8-0CFB-4DE3-81A8-EDEAC8A6A3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Lato" panose="020F0502020204030203" pitchFamily="34" charset="77"/>
              </a:defRPr>
            </a:lvl1pPr>
          </a:lstStyle>
          <a:p>
            <a:fld id="{B0C699B4-DED1-4F97-BBBA-1865F4F291DC}" type="datetimeFigureOut">
              <a:rPr lang="en-US" smtClean="0"/>
              <a:pPr/>
              <a:t>11/28/2023</a:t>
            </a:fld>
            <a:endParaRPr lang="en-US" dirty="0"/>
          </a:p>
        </p:txBody>
      </p:sp>
      <p:sp>
        <p:nvSpPr>
          <p:cNvPr id="5" name="Footer Placeholder 4">
            <a:extLst>
              <a:ext uri="{FF2B5EF4-FFF2-40B4-BE49-F238E27FC236}">
                <a16:creationId xmlns:a16="http://schemas.microsoft.com/office/drawing/2014/main" id="{D6621CD7-4E9D-421C-8A24-75FBCBA7F3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D0F3BA79-4325-46FA-9A5B-1C1F399DD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Lato" panose="020F0502020204030203" pitchFamily="34" charset="77"/>
              </a:defRPr>
            </a:lvl1pPr>
          </a:lstStyle>
          <a:p>
            <a:fld id="{D4EBE3CD-9D77-4126-B7ED-9E1F8FB2D6C1}" type="slidenum">
              <a:rPr lang="en-US" smtClean="0"/>
              <a:pPr/>
              <a:t>‹#›</a:t>
            </a:fld>
            <a:endParaRPr lang="en-US" dirty="0"/>
          </a:p>
        </p:txBody>
      </p:sp>
    </p:spTree>
    <p:extLst>
      <p:ext uri="{BB962C8B-B14F-4D97-AF65-F5344CB8AC3E}">
        <p14:creationId xmlns:p14="http://schemas.microsoft.com/office/powerpoint/2010/main" val="476139142"/>
      </p:ext>
    </p:extLst>
  </p:cSld>
  <p:clrMap bg1="lt1" tx1="dk1" bg2="lt2" tx2="dk2" accent1="accent1" accent2="accent2" accent3="accent3" accent4="accent4" accent5="accent5" accent6="accent6" hlink="hlink" folHlink="folHlink"/>
  <p:sldLayoutIdLst>
    <p:sldLayoutId id="2147483683" r:id="rId1"/>
    <p:sldLayoutId id="2147483696" r:id="rId2"/>
    <p:sldLayoutId id="2147483695" r:id="rId3"/>
    <p:sldLayoutId id="2147483702" r:id="rId4"/>
    <p:sldLayoutId id="2147483680" r:id="rId5"/>
    <p:sldLayoutId id="2147483679" r:id="rId6"/>
    <p:sldLayoutId id="2147483698" r:id="rId7"/>
  </p:sldLayoutIdLst>
  <p:txStyles>
    <p:titleStyle>
      <a:lvl1pPr algn="l" defTabSz="914400" rtl="0" eaLnBrk="1" latinLnBrk="0" hangingPunct="1">
        <a:lnSpc>
          <a:spcPct val="90000"/>
        </a:lnSpc>
        <a:spcBef>
          <a:spcPct val="0"/>
        </a:spcBef>
        <a:buNone/>
        <a:defRPr sz="4800" kern="1200" cap="all" spc="300" baseline="0">
          <a:solidFill>
            <a:srgbClr val="0455A4"/>
          </a:solidFill>
          <a:latin typeface="Lato" panose="020F0502020204030203"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7392AFD-7A9A-40A7-8EAE-A7582B8CFA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Lato" panose="020F0502020204030203" pitchFamily="34" charset="77"/>
              </a:defRPr>
            </a:lvl1pPr>
          </a:lstStyle>
          <a:p>
            <a:fld id="{93FBCD4F-7C42-4FCA-8F1D-861807028609}" type="slidenum">
              <a:rPr lang="en-US" smtClean="0"/>
              <a:pPr/>
              <a:t>‹#›</a:t>
            </a:fld>
            <a:endParaRPr lang="en-US" dirty="0"/>
          </a:p>
        </p:txBody>
      </p:sp>
      <p:cxnSp>
        <p:nvCxnSpPr>
          <p:cNvPr id="9" name="Straight Connector 8">
            <a:extLst>
              <a:ext uri="{FF2B5EF4-FFF2-40B4-BE49-F238E27FC236}">
                <a16:creationId xmlns:a16="http://schemas.microsoft.com/office/drawing/2014/main" id="{7D5953EA-594D-4F23-8B22-847853613CA0}"/>
              </a:ext>
            </a:extLst>
          </p:cNvPr>
          <p:cNvCxnSpPr/>
          <p:nvPr userDrawn="1"/>
        </p:nvCxnSpPr>
        <p:spPr>
          <a:xfrm>
            <a:off x="838200" y="6176962"/>
            <a:ext cx="10515600" cy="0"/>
          </a:xfrm>
          <a:prstGeom prst="line">
            <a:avLst/>
          </a:prstGeom>
          <a:ln w="12700">
            <a:solidFill>
              <a:srgbClr val="1329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032231"/>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800" kern="1200" cap="all" baseline="0">
          <a:solidFill>
            <a:srgbClr val="13294B"/>
          </a:solidFill>
          <a:latin typeface="Oswald SemiBol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455A4"/>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455A4"/>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455A4"/>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455A4"/>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455A4"/>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B1E5CB-0EBE-4EE1-FECB-5803726C0D57}"/>
              </a:ext>
            </a:extLst>
          </p:cNvPr>
          <p:cNvSpPr>
            <a:spLocks noGrp="1"/>
          </p:cNvSpPr>
          <p:nvPr>
            <p:ph type="title" idx="4294967295"/>
          </p:nvPr>
        </p:nvSpPr>
        <p:spPr>
          <a:xfrm>
            <a:off x="838200" y="-1325563"/>
            <a:ext cx="10515600" cy="1325563"/>
          </a:xfrm>
          <a:prstGeom prst="rect">
            <a:avLst/>
          </a:prstGeom>
        </p:spPr>
        <p:txBody>
          <a:bodyPr/>
          <a:lstStyle/>
          <a:p>
            <a:r>
              <a:rPr lang="en-US" dirty="0"/>
              <a:t>Introduction</a:t>
            </a:r>
          </a:p>
        </p:txBody>
      </p:sp>
      <p:sp>
        <p:nvSpPr>
          <p:cNvPr id="2" name="TextBox 1">
            <a:extLst>
              <a:ext uri="{FF2B5EF4-FFF2-40B4-BE49-F238E27FC236}">
                <a16:creationId xmlns:a16="http://schemas.microsoft.com/office/drawing/2014/main" id="{CFDC6B7F-405B-A412-360F-A5D789750633}"/>
              </a:ext>
              <a:ext uri="{C183D7F6-B498-43B3-948B-1728B52AA6E4}">
                <adec:decorative xmlns:adec="http://schemas.microsoft.com/office/drawing/2017/decorative" val="1"/>
              </a:ext>
            </a:extLst>
          </p:cNvPr>
          <p:cNvSpPr txBox="1"/>
          <p:nvPr/>
        </p:nvSpPr>
        <p:spPr>
          <a:xfrm>
            <a:off x="601980" y="1962061"/>
            <a:ext cx="7711440" cy="3554819"/>
          </a:xfrm>
          <a:prstGeom prst="rect">
            <a:avLst/>
          </a:prstGeom>
          <a:noFill/>
        </p:spPr>
        <p:txBody>
          <a:bodyPr wrap="square" rtlCol="0">
            <a:spAutoFit/>
          </a:bodyPr>
          <a:lstStyle/>
          <a:p>
            <a:pPr>
              <a:lnSpc>
                <a:spcPts val="9000"/>
              </a:lnSpc>
            </a:pPr>
            <a:r>
              <a:rPr lang="en-US" sz="9000" spc="-150" dirty="0">
                <a:solidFill>
                  <a:srgbClr val="13294B"/>
                </a:solidFill>
                <a:latin typeface="Oswald SemiBold" pitchFamily="2" charset="0"/>
              </a:rPr>
              <a:t>REMARKS TO THE BOARD OF TRUSTEES</a:t>
            </a:r>
          </a:p>
        </p:txBody>
      </p:sp>
      <p:sp>
        <p:nvSpPr>
          <p:cNvPr id="3" name="Rectangle 2">
            <a:extLst>
              <a:ext uri="{FF2B5EF4-FFF2-40B4-BE49-F238E27FC236}">
                <a16:creationId xmlns:a16="http://schemas.microsoft.com/office/drawing/2014/main" id="{74FE6DA0-9FBB-185A-9396-D8079906AD05}"/>
              </a:ext>
              <a:ext uri="{C183D7F6-B498-43B3-948B-1728B52AA6E4}">
                <adec:decorative xmlns:adec="http://schemas.microsoft.com/office/drawing/2017/decorative" val="1"/>
              </a:ext>
            </a:extLst>
          </p:cNvPr>
          <p:cNvSpPr/>
          <p:nvPr/>
        </p:nvSpPr>
        <p:spPr>
          <a:xfrm>
            <a:off x="838200" y="5486400"/>
            <a:ext cx="114300" cy="716756"/>
          </a:xfrm>
          <a:prstGeom prst="rect">
            <a:avLst/>
          </a:prstGeom>
          <a:solidFill>
            <a:srgbClr val="045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77"/>
            </a:endParaRPr>
          </a:p>
        </p:txBody>
      </p:sp>
      <p:sp>
        <p:nvSpPr>
          <p:cNvPr id="4" name="TextBox 3">
            <a:extLst>
              <a:ext uri="{FF2B5EF4-FFF2-40B4-BE49-F238E27FC236}">
                <a16:creationId xmlns:a16="http://schemas.microsoft.com/office/drawing/2014/main" id="{674A844F-0FCC-5C2F-091C-65A7436FF14D}"/>
              </a:ext>
            </a:extLst>
          </p:cNvPr>
          <p:cNvSpPr txBox="1"/>
          <p:nvPr/>
        </p:nvSpPr>
        <p:spPr>
          <a:xfrm>
            <a:off x="1104900" y="5401270"/>
            <a:ext cx="5227320" cy="923330"/>
          </a:xfrm>
          <a:prstGeom prst="rect">
            <a:avLst/>
          </a:prstGeom>
          <a:noFill/>
        </p:spPr>
        <p:txBody>
          <a:bodyPr wrap="square" rtlCol="0">
            <a:spAutoFit/>
          </a:bodyPr>
          <a:lstStyle/>
          <a:p>
            <a:r>
              <a:rPr lang="en-US" sz="2700" dirty="0">
                <a:solidFill>
                  <a:srgbClr val="0455A4"/>
                </a:solidFill>
                <a:latin typeface="Lato Black" panose="020F0A02020204030203" pitchFamily="34" charset="0"/>
              </a:rPr>
              <a:t>President Tim Killeen</a:t>
            </a:r>
          </a:p>
          <a:p>
            <a:r>
              <a:rPr lang="en-US" sz="2700" dirty="0">
                <a:solidFill>
                  <a:srgbClr val="0455A4"/>
                </a:solidFill>
                <a:latin typeface="Lato Black" panose="020F0A02020204030203" pitchFamily="34" charset="0"/>
              </a:rPr>
              <a:t>November 16, 2023</a:t>
            </a:r>
          </a:p>
        </p:txBody>
      </p:sp>
    </p:spTree>
    <p:extLst>
      <p:ext uri="{BB962C8B-B14F-4D97-AF65-F5344CB8AC3E}">
        <p14:creationId xmlns:p14="http://schemas.microsoft.com/office/powerpoint/2010/main" val="380758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2C243048-1218-68E4-7B6F-4A615DD2E754}"/>
              </a:ext>
            </a:extLst>
          </p:cNvPr>
          <p:cNvSpPr>
            <a:spLocks noGrp="1"/>
          </p:cNvSpPr>
          <p:nvPr>
            <p:ph type="title"/>
          </p:nvPr>
        </p:nvSpPr>
        <p:spPr>
          <a:xfrm>
            <a:off x="838200" y="-1787832"/>
            <a:ext cx="10515600" cy="1313848"/>
          </a:xfrm>
        </p:spPr>
        <p:txBody>
          <a:bodyPr/>
          <a:lstStyle/>
          <a:p>
            <a:r>
              <a:rPr lang="en-US" dirty="0"/>
              <a:t>START OF FALL VIDEO</a:t>
            </a:r>
          </a:p>
        </p:txBody>
      </p:sp>
      <p:pic>
        <p:nvPicPr>
          <p:cNvPr id="2" name="Picture 1" descr="Leadership State Tour 2023 logo lockup&#10;">
            <a:extLst>
              <a:ext uri="{FF2B5EF4-FFF2-40B4-BE49-F238E27FC236}">
                <a16:creationId xmlns:a16="http://schemas.microsoft.com/office/drawing/2014/main" id="{9A464234-CE56-8E8C-E19E-5DA0E60B4234}"/>
              </a:ext>
            </a:extLst>
          </p:cNvPr>
          <p:cNvPicPr>
            <a:picLocks noChangeAspect="1"/>
          </p:cNvPicPr>
          <p:nvPr/>
        </p:nvPicPr>
        <p:blipFill>
          <a:blip r:embed="rId3"/>
          <a:stretch>
            <a:fillRect/>
          </a:stretch>
        </p:blipFill>
        <p:spPr>
          <a:xfrm>
            <a:off x="965861" y="1477616"/>
            <a:ext cx="10260278" cy="3902768"/>
          </a:xfrm>
          <a:prstGeom prst="rect">
            <a:avLst/>
          </a:prstGeom>
        </p:spPr>
      </p:pic>
      <p:pic>
        <p:nvPicPr>
          <p:cNvPr id="7" name="Picture 6">
            <a:extLst>
              <a:ext uri="{FF2B5EF4-FFF2-40B4-BE49-F238E27FC236}">
                <a16:creationId xmlns:a16="http://schemas.microsoft.com/office/drawing/2014/main" id="{BB849469-893F-C1C0-DA20-FA8909C6051A}"/>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5400000">
            <a:off x="5991018" y="-6098831"/>
            <a:ext cx="209966" cy="12404040"/>
          </a:xfrm>
          <a:prstGeom prst="rect">
            <a:avLst/>
          </a:prstGeom>
        </p:spPr>
      </p:pic>
    </p:spTree>
    <p:extLst>
      <p:ext uri="{BB962C8B-B14F-4D97-AF65-F5344CB8AC3E}">
        <p14:creationId xmlns:p14="http://schemas.microsoft.com/office/powerpoint/2010/main" val="1906802478"/>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niversity of Illinois System">
      <a:majorFont>
        <a:latin typeface="Oswa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niversity of Illinois System">
      <a:majorFont>
        <a:latin typeface="Oswa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D3371CF0AE884FA3CFA8ECBA86DC97" ma:contentTypeVersion="2" ma:contentTypeDescription="Create a new document." ma:contentTypeScope="" ma:versionID="85174b38de3c4f0982a20c61c982e22d">
  <xsd:schema xmlns:xsd="http://www.w3.org/2001/XMLSchema" xmlns:xs="http://www.w3.org/2001/XMLSchema" xmlns:p="http://schemas.microsoft.com/office/2006/metadata/properties" xmlns:ns3="1a829a0c-9641-4374-8d38-adbe0028bfe2" targetNamespace="http://schemas.microsoft.com/office/2006/metadata/properties" ma:root="true" ma:fieldsID="ba500a4f07786b2db34b1153211ad9b2" ns3:_="">
    <xsd:import namespace="1a829a0c-9641-4374-8d38-adbe0028bfe2"/>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29a0c-9641-4374-8d38-adbe0028bf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B062D1-1817-40C6-935B-64CF43EB750E}">
  <ds:schemaRefs>
    <ds:schemaRef ds:uri="http://schemas.microsoft.com/sharepoint/v3/contenttype/forms"/>
  </ds:schemaRefs>
</ds:datastoreItem>
</file>

<file path=customXml/itemProps2.xml><?xml version="1.0" encoding="utf-8"?>
<ds:datastoreItem xmlns:ds="http://schemas.openxmlformats.org/officeDocument/2006/customXml" ds:itemID="{A93AABBF-436C-48D6-8ED7-3457F016BC7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a829a0c-9641-4374-8d38-adbe0028bfe2"/>
    <ds:schemaRef ds:uri="http://www.w3.org/XML/1998/namespace"/>
    <ds:schemaRef ds:uri="http://purl.org/dc/dcmitype/"/>
  </ds:schemaRefs>
</ds:datastoreItem>
</file>

<file path=customXml/itemProps3.xml><?xml version="1.0" encoding="utf-8"?>
<ds:datastoreItem xmlns:ds="http://schemas.openxmlformats.org/officeDocument/2006/customXml" ds:itemID="{DC939B39-AE06-4702-B7FA-29D270E3DF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29a0c-9641-4374-8d38-adbe0028bf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40255</TotalTime>
  <Words>429</Words>
  <Application>Microsoft Office PowerPoint</Application>
  <PresentationFormat>Widescreen</PresentationFormat>
  <Paragraphs>31</Paragraphs>
  <Slides>2</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vt:i4>
      </vt:variant>
    </vt:vector>
  </HeadingPairs>
  <TitlesOfParts>
    <vt:vector size="12" baseType="lpstr">
      <vt:lpstr>Lato</vt:lpstr>
      <vt:lpstr>Oswald SemiBold</vt:lpstr>
      <vt:lpstr>Symbol</vt:lpstr>
      <vt:lpstr>Oswald</vt:lpstr>
      <vt:lpstr>Lato Black</vt:lpstr>
      <vt:lpstr>Arial</vt:lpstr>
      <vt:lpstr>Calibri</vt:lpstr>
      <vt:lpstr>2_Custom Design</vt:lpstr>
      <vt:lpstr>Office Theme</vt:lpstr>
      <vt:lpstr>2_Custom Design</vt:lpstr>
      <vt:lpstr>Introduction</vt:lpstr>
      <vt:lpstr>START OF FALL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Steven Dee</dc:creator>
  <cp:lastModifiedBy>Martin, Vance Scott</cp:lastModifiedBy>
  <cp:revision>319</cp:revision>
  <cp:lastPrinted>2023-09-14T20:48:24Z</cp:lastPrinted>
  <dcterms:created xsi:type="dcterms:W3CDTF">2021-03-01T19:31:35Z</dcterms:created>
  <dcterms:modified xsi:type="dcterms:W3CDTF">2023-11-28T16:10:40Z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0x01010043D3371CF0AE884FA3CFA8ECBA86DC97</vt:lpwstr>
  </property>
</Properties>
</file>