
<file path=[Content_Types].xml><?xml version="1.0" encoding="utf-8"?>
<Types xmlns="http://schemas.openxmlformats.org/package/2006/content-types">
  <Default Extension="3gp" ContentType="video/3gpp"/>
  <Default Extension="fntdata" ContentType="application/x-fontdata"/>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91" r:id="rId4"/>
    <p:sldMasterId id="2147483694" r:id="rId5"/>
    <p:sldMasterId id="2147483700" r:id="rId6"/>
  </p:sldMasterIdLst>
  <p:notesMasterIdLst>
    <p:notesMasterId r:id="rId15"/>
  </p:notesMasterIdLst>
  <p:handoutMasterIdLst>
    <p:handoutMasterId r:id="rId16"/>
  </p:handoutMasterIdLst>
  <p:sldIdLst>
    <p:sldId id="289" r:id="rId7"/>
    <p:sldId id="444" r:id="rId8"/>
    <p:sldId id="473" r:id="rId9"/>
    <p:sldId id="371" r:id="rId10"/>
    <p:sldId id="475" r:id="rId11"/>
    <p:sldId id="476" r:id="rId12"/>
    <p:sldId id="477" r:id="rId13"/>
    <p:sldId id="374" r:id="rId14"/>
  </p:sldIdLst>
  <p:sldSz cx="12192000" cy="6858000"/>
  <p:notesSz cx="9144000" cy="6858000"/>
  <p:embeddedFontLst>
    <p:embeddedFont>
      <p:font typeface="Calibri" panose="020F0502020204030204" pitchFamily="34" charset="0"/>
      <p:regular r:id="rId17"/>
      <p:bold r:id="rId17"/>
      <p:italic r:id="rId17"/>
      <p:boldItalic r:id="rId17"/>
    </p:embeddedFont>
    <p:embeddedFont>
      <p:font typeface="Lato" panose="020F0502020204030203" pitchFamily="34" charset="0"/>
      <p:regular r:id="rId18"/>
      <p:bold r:id="rId18"/>
      <p:italic r:id="rId18"/>
      <p:boldItalic r:id="rId18"/>
    </p:embeddedFont>
    <p:embeddedFont>
      <p:font typeface="Lato Black" panose="020F0502020204030203" pitchFamily="34" charset="0"/>
      <p:bold r:id="rId18"/>
      <p:italic r:id="rId18"/>
      <p:boldItalic r:id="rId18"/>
    </p:embeddedFont>
    <p:embeddedFont>
      <p:font typeface="Oswald" panose="00000500000000000000" pitchFamily="2" charset="0"/>
      <p:regular r:id="rId18"/>
      <p:bold r:id="rId18"/>
    </p:embeddedFont>
    <p:embeddedFont>
      <p:font typeface="Oswald SemiBold" panose="00000700000000000000" pitchFamily="2" charset="0"/>
      <p:regular r:id="rId17"/>
      <p:bold r:id="rId1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912" userDrawn="1">
          <p15:clr>
            <a:srgbClr val="A4A3A4"/>
          </p15:clr>
        </p15:guide>
        <p15:guide id="3" pos="60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455A4"/>
    <a:srgbClr val="D50032"/>
    <a:srgbClr val="342726"/>
    <a:srgbClr val="003366"/>
    <a:srgbClr val="13294B"/>
    <a:srgbClr val="A5A8AA"/>
    <a:srgbClr val="E8E9EA"/>
    <a:srgbClr val="E84A27"/>
    <a:srgbClr val="5E6669"/>
  </p:clrMru>
  <p:extLst>
    <p:ext uri="{E76CE94A-603C-4142-B9EB-6D1370010A27}">
      <p14:discardImageEditData xmlns:p14="http://schemas.microsoft.com/office/powerpoint/2010/main" val="1"/>
    </p:ext>
    <p:ext uri="{D31A062A-798A-4329-ABDD-BBA856620510}">
      <p14:defaultImageDpi xmlns:p14="http://schemas.microsoft.com/office/powerpoint/2010/main" val="96"/>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657" autoAdjust="0"/>
    <p:restoredTop sz="66178" autoAdjust="0"/>
  </p:normalViewPr>
  <p:slideViewPr>
    <p:cSldViewPr snapToGrid="0">
      <p:cViewPr varScale="1">
        <p:scale>
          <a:sx n="74" d="100"/>
          <a:sy n="74" d="100"/>
        </p:scale>
        <p:origin x="1710" y="84"/>
      </p:cViewPr>
      <p:guideLst>
        <p:guide orient="horz" pos="912"/>
        <p:guide pos="600"/>
      </p:guideLst>
    </p:cSldViewPr>
  </p:slideViewPr>
  <p:outlineViewPr>
    <p:cViewPr>
      <p:scale>
        <a:sx n="33" d="100"/>
        <a:sy n="33" d="100"/>
      </p:scale>
      <p:origin x="0" y="0"/>
    </p:cViewPr>
  </p:outlineViewPr>
  <p:notesTextViewPr>
    <p:cViewPr>
      <p:scale>
        <a:sx n="200" d="100"/>
        <a:sy n="200" d="100"/>
      </p:scale>
      <p:origin x="0" y="0"/>
    </p:cViewPr>
  </p:notesTextViewPr>
  <p:notesViewPr>
    <p:cSldViewPr snapToGrid="0" showGuides="1">
      <p:cViewPr varScale="1">
        <p:scale>
          <a:sx n="66" d="100"/>
          <a:sy n="66" d="100"/>
        </p:scale>
        <p:origin x="3062" y="7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font" Target="fonts/font2.fntdata"/><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font" Target="fonts/font1.fntdata"/><Relationship Id="rId2" Type="http://schemas.openxmlformats.org/officeDocument/2006/relationships/customXml" Target="../customXml/item2.xml"/><Relationship Id="rId16" Type="http://schemas.openxmlformats.org/officeDocument/2006/relationships/handoutMaster" Target="handoutMasters/handoutMaster1.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5" Type="http://schemas.openxmlformats.org/officeDocument/2006/relationships/slideMaster" Target="slideMasters/slideMaster2.xml"/><Relationship Id="rId15"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BE3AE06-C60D-4FAC-82FC-C87D301AAAA8}"/>
              </a:ext>
            </a:extLst>
          </p:cNvPr>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0584B40-4CD3-47A3-A46A-76AD4C9963D1}"/>
              </a:ext>
            </a:extLst>
          </p:cNvPr>
          <p:cNvSpPr>
            <a:spLocks noGrp="1"/>
          </p:cNvSpPr>
          <p:nvPr>
            <p:ph type="dt" sz="quarter" idx="1"/>
          </p:nvPr>
        </p:nvSpPr>
        <p:spPr>
          <a:xfrm>
            <a:off x="5179484" y="0"/>
            <a:ext cx="3962400" cy="344091"/>
          </a:xfrm>
          <a:prstGeom prst="rect">
            <a:avLst/>
          </a:prstGeom>
        </p:spPr>
        <p:txBody>
          <a:bodyPr vert="horz" lIns="91440" tIns="45720" rIns="91440" bIns="45720" rtlCol="0"/>
          <a:lstStyle>
            <a:lvl1pPr algn="r">
              <a:defRPr sz="1200"/>
            </a:lvl1pPr>
          </a:lstStyle>
          <a:p>
            <a:fld id="{B47E6833-1F3F-4FC8-97F4-FDE94F723B49}" type="datetimeFigureOut">
              <a:rPr lang="en-US" smtClean="0"/>
              <a:t>9/15/2023</a:t>
            </a:fld>
            <a:endParaRPr lang="en-US"/>
          </a:p>
        </p:txBody>
      </p:sp>
      <p:sp>
        <p:nvSpPr>
          <p:cNvPr id="4" name="Footer Placeholder 3">
            <a:extLst>
              <a:ext uri="{FF2B5EF4-FFF2-40B4-BE49-F238E27FC236}">
                <a16:creationId xmlns:a16="http://schemas.microsoft.com/office/drawing/2014/main" id="{A678BAD6-B7D1-4BE0-B77A-8B39CB7E21EC}"/>
              </a:ext>
            </a:extLst>
          </p:cNvPr>
          <p:cNvSpPr>
            <a:spLocks noGrp="1"/>
          </p:cNvSpPr>
          <p:nvPr>
            <p:ph type="ftr" sz="quarter" idx="2"/>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573AF6AE-B67D-400B-80F1-9BF5F879AB92}"/>
              </a:ext>
            </a:extLst>
          </p:cNvPr>
          <p:cNvSpPr>
            <a:spLocks noGrp="1"/>
          </p:cNvSpPr>
          <p:nvPr>
            <p:ph type="sldNum" sz="quarter" idx="3"/>
          </p:nvPr>
        </p:nvSpPr>
        <p:spPr>
          <a:xfrm>
            <a:off x="5179484" y="6513910"/>
            <a:ext cx="3962400" cy="344090"/>
          </a:xfrm>
          <a:prstGeom prst="rect">
            <a:avLst/>
          </a:prstGeom>
        </p:spPr>
        <p:txBody>
          <a:bodyPr vert="horz" lIns="91440" tIns="45720" rIns="91440" bIns="45720" rtlCol="0" anchor="b"/>
          <a:lstStyle>
            <a:lvl1pPr algn="r">
              <a:defRPr sz="1200"/>
            </a:lvl1pPr>
          </a:lstStyle>
          <a:p>
            <a:fld id="{F24D90FA-BBDF-4623-B686-0831D6C73D31}" type="slidenum">
              <a:rPr lang="en-US" smtClean="0"/>
              <a:t>‹#›</a:t>
            </a:fld>
            <a:endParaRPr lang="en-US"/>
          </a:p>
        </p:txBody>
      </p:sp>
    </p:spTree>
    <p:extLst>
      <p:ext uri="{BB962C8B-B14F-4D97-AF65-F5344CB8AC3E}">
        <p14:creationId xmlns:p14="http://schemas.microsoft.com/office/powerpoint/2010/main" val="4095445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vl1pPr>
          </a:lstStyle>
          <a:p>
            <a:fld id="{9796F298-A394-4CE1-A654-FE1BC5C038A1}" type="datetimeFigureOut">
              <a:rPr lang="en-US" smtClean="0"/>
              <a:t>9/15/2023</a:t>
            </a:fld>
            <a:endParaRPr lang="en-US"/>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50D3A1E8-C096-463C-BF8B-4CB4AA05D415}" type="slidenum">
              <a:rPr lang="en-US" smtClean="0"/>
              <a:t>‹#›</a:t>
            </a:fld>
            <a:endParaRPr lang="en-US"/>
          </a:p>
        </p:txBody>
      </p:sp>
    </p:spTree>
    <p:extLst>
      <p:ext uri="{BB962C8B-B14F-4D97-AF65-F5344CB8AC3E}">
        <p14:creationId xmlns:p14="http://schemas.microsoft.com/office/powerpoint/2010/main" val="41644359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Symbol" pitchFamily="2"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Thank you, Chairman Edwards</a:t>
            </a:r>
          </a:p>
          <a:p>
            <a:pPr marL="342900" marR="0" lvl="0" indent="-342900">
              <a:lnSpc>
                <a:spcPct val="150000"/>
              </a:lnSpc>
              <a:spcBef>
                <a:spcPts val="0"/>
              </a:spcBef>
              <a:spcAft>
                <a:spcPts val="0"/>
              </a:spcAft>
              <a:buFont typeface="Symbol" pitchFamily="2"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At this time, I would like to introduce our treasurer: LESTER H. MCKEEVER, JR., partner at Mitchell-Titus accounting firm in Chicago.</a:t>
            </a:r>
          </a:p>
          <a:p>
            <a:pPr marL="342900" marR="0" lvl="0" indent="-342900">
              <a:lnSpc>
                <a:spcPct val="150000"/>
              </a:lnSpc>
              <a:spcBef>
                <a:spcPts val="0"/>
              </a:spcBef>
              <a:spcAft>
                <a:spcPts val="0"/>
              </a:spcAft>
              <a:buFont typeface="Symbol" pitchFamily="2"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Also: </a:t>
            </a:r>
          </a:p>
          <a:p>
            <a:pPr marL="342900" marR="0" lvl="0" indent="-342900">
              <a:lnSpc>
                <a:spcPct val="150000"/>
              </a:lnSpc>
              <a:spcBef>
                <a:spcPts val="0"/>
              </a:spcBef>
              <a:spcAft>
                <a:spcPts val="0"/>
              </a:spcAft>
              <a:buFont typeface="Symbol" pitchFamily="2"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Chancellor and Vice President ROBERT JONES from Urbana; </a:t>
            </a:r>
          </a:p>
          <a:p>
            <a:pPr marL="342900" marR="0" lvl="0" indent="-342900">
              <a:lnSpc>
                <a:spcPct val="150000"/>
              </a:lnSpc>
              <a:spcBef>
                <a:spcPts val="0"/>
              </a:spcBef>
              <a:spcAft>
                <a:spcPts val="0"/>
              </a:spcAft>
              <a:buFont typeface="Symbol" pitchFamily="2"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Chancellor and Vice President MARIE LYNN MIRANDA from Chicago; </a:t>
            </a:r>
          </a:p>
          <a:p>
            <a:pPr marL="342900" marR="0" lvl="0" indent="-342900">
              <a:lnSpc>
                <a:spcPct val="150000"/>
              </a:lnSpc>
              <a:spcBef>
                <a:spcPts val="0"/>
              </a:spcBef>
              <a:spcAft>
                <a:spcPts val="0"/>
              </a:spcAft>
              <a:buFont typeface="Symbol" pitchFamily="2"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Chancellor and Vice President JANET GOOCH from Springfield.</a:t>
            </a:r>
          </a:p>
          <a:p>
            <a:pPr marL="342900" marR="0" lvl="0" indent="-342900">
              <a:lnSpc>
                <a:spcPct val="150000"/>
              </a:lnSpc>
              <a:spcBef>
                <a:spcPts val="0"/>
              </a:spcBef>
              <a:spcAft>
                <a:spcPts val="0"/>
              </a:spcAft>
              <a:buFont typeface="Symbol" pitchFamily="2"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And the other university officers and staff:</a:t>
            </a:r>
          </a:p>
          <a:p>
            <a:pPr marL="342900" marR="0" lvl="0" indent="-342900">
              <a:lnSpc>
                <a:spcPct val="150000"/>
              </a:lnSpc>
              <a:spcBef>
                <a:spcPts val="0"/>
              </a:spcBef>
              <a:spcAft>
                <a:spcPts val="0"/>
              </a:spcAft>
              <a:buFont typeface="Symbol" pitchFamily="2"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University Counsel THOMAS BEARROWS;</a:t>
            </a:r>
          </a:p>
          <a:p>
            <a:pPr marL="342900" marR="0" lvl="0" indent="-342900">
              <a:lnSpc>
                <a:spcPct val="150000"/>
              </a:lnSpc>
              <a:spcBef>
                <a:spcPts val="0"/>
              </a:spcBef>
              <a:spcAft>
                <a:spcPts val="0"/>
              </a:spcAft>
              <a:buFont typeface="Symbol" pitchFamily="2"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Vice President/Chief Financial Officer and Comptroller PAUL ELLINGER;</a:t>
            </a:r>
          </a:p>
          <a:p>
            <a:pPr marL="342900" marR="0" lvl="0" indent="-342900">
              <a:lnSpc>
                <a:spcPct val="150000"/>
              </a:lnSpc>
              <a:spcBef>
                <a:spcPts val="0"/>
              </a:spcBef>
              <a:spcAft>
                <a:spcPts val="0"/>
              </a:spcAft>
              <a:buFont typeface="Symbol" pitchFamily="2"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Executive Vice President and Vice President for Academic Affairs NICHOLAS JONES;</a:t>
            </a:r>
          </a:p>
          <a:p>
            <a:pPr marL="342900" marR="0" lvl="0" indent="-342900">
              <a:lnSpc>
                <a:spcPct val="150000"/>
              </a:lnSpc>
              <a:spcBef>
                <a:spcPts val="0"/>
              </a:spcBef>
              <a:spcAft>
                <a:spcPts val="0"/>
              </a:spcAft>
              <a:buFont typeface="Symbol" pitchFamily="2"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Vice President of External Relations and Communications ADRIENNE NAZON;</a:t>
            </a:r>
          </a:p>
          <a:p>
            <a:pPr marL="342900" marR="0" lvl="0" indent="-342900">
              <a:lnSpc>
                <a:spcPct val="150000"/>
              </a:lnSpc>
              <a:spcBef>
                <a:spcPts val="0"/>
              </a:spcBef>
              <a:spcAft>
                <a:spcPts val="0"/>
              </a:spcAft>
              <a:buFont typeface="Symbol" pitchFamily="2"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Vice President for Economic Development and Innovation JAY WALSH; </a:t>
            </a:r>
          </a:p>
          <a:p>
            <a:pPr marL="342900" marR="0" lvl="0" indent="-342900">
              <a:lnSpc>
                <a:spcPct val="150000"/>
              </a:lnSpc>
              <a:spcBef>
                <a:spcPts val="0"/>
              </a:spcBef>
              <a:spcAft>
                <a:spcPts val="0"/>
              </a:spcAft>
              <a:buFont typeface="Symbol" pitchFamily="2"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Secretary of the Board of Trustees and the University JEFFREY STEIN.</a:t>
            </a:r>
          </a:p>
          <a:p>
            <a:pPr marL="342900" marR="0" lvl="0" indent="-342900">
              <a:lnSpc>
                <a:spcPct val="150000"/>
              </a:lnSpc>
              <a:spcBef>
                <a:spcPts val="0"/>
              </a:spcBef>
              <a:spcAft>
                <a:spcPts val="0"/>
              </a:spcAft>
              <a:buFont typeface="Symbol" pitchFamily="2"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Representing the University Senates Conference, CAROL LEFF, associate professor emerita of political science;</a:t>
            </a:r>
          </a:p>
          <a:p>
            <a:pPr marL="342900" marR="0" lvl="0" indent="-342900">
              <a:lnSpc>
                <a:spcPct val="150000"/>
              </a:lnSpc>
              <a:spcBef>
                <a:spcPts val="0"/>
              </a:spcBef>
              <a:spcAft>
                <a:spcPts val="0"/>
              </a:spcAft>
              <a:buFont typeface="Symbol" pitchFamily="2"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Representing the Urbana Senate: DAVID DALPIAZ, teaching associate professor, Department of Computer Science; </a:t>
            </a:r>
          </a:p>
          <a:p>
            <a:pPr marL="342900" marR="0" lvl="0" indent="-342900">
              <a:lnSpc>
                <a:spcPct val="150000"/>
              </a:lnSpc>
              <a:spcBef>
                <a:spcPts val="0"/>
              </a:spcBef>
              <a:spcAft>
                <a:spcPts val="0"/>
              </a:spcAft>
              <a:buFont typeface="Symbol" pitchFamily="2"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Representing the Academic Professional Staff: LISA MERRIFIELD, Illinois Extension Community and Economic Development specialist, Urbana.</a:t>
            </a:r>
          </a:p>
          <a:p>
            <a:pPr marL="342900" marR="0" lvl="0" indent="-342900">
              <a:lnSpc>
                <a:spcPct val="150000"/>
              </a:lnSpc>
              <a:spcBef>
                <a:spcPts val="0"/>
              </a:spcBef>
              <a:spcAft>
                <a:spcPts val="0"/>
              </a:spcAft>
              <a:buFont typeface="Symbol" pitchFamily="2"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Also joining us via the webcast: </a:t>
            </a:r>
          </a:p>
          <a:p>
            <a:pPr marL="342900" marR="0" lvl="0" indent="-342900">
              <a:lnSpc>
                <a:spcPct val="150000"/>
              </a:lnSpc>
              <a:spcBef>
                <a:spcPts val="0"/>
              </a:spcBef>
              <a:spcAft>
                <a:spcPts val="0"/>
              </a:spcAft>
              <a:buFont typeface="Symbol" pitchFamily="2"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Representing the Chicago Senate: BENET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DeBERRY</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-SPENCE, professor, Marketing, College of Business Administration;</a:t>
            </a:r>
          </a:p>
          <a:p>
            <a:pPr marL="342900" marR="0" lvl="0" indent="-342900">
              <a:lnSpc>
                <a:spcPct val="150000"/>
              </a:lnSpc>
              <a:spcBef>
                <a:spcPts val="0"/>
              </a:spcBef>
              <a:spcAft>
                <a:spcPts val="0"/>
              </a:spcAft>
              <a:buFont typeface="Symbol" pitchFamily="2"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Also joining us via the livestream is SANDRA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DeGROOTE</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professor &amp; head, Assessment &amp; Scholarly Communications, University Library and Chair of the UIC Senate Executive Committee;</a:t>
            </a:r>
          </a:p>
          <a:p>
            <a:pPr marL="342900" marR="0" lvl="0" indent="-342900">
              <a:lnSpc>
                <a:spcPct val="150000"/>
              </a:lnSpc>
              <a:spcBef>
                <a:spcPts val="0"/>
              </a:spcBef>
              <a:spcAft>
                <a:spcPts val="800"/>
              </a:spcAft>
              <a:buFont typeface="Symbol" pitchFamily="2" charset="2"/>
              <a:buChar char=""/>
            </a:pPr>
            <a:r>
              <a:rPr lang="en-US" sz="1800" kern="1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Representing the Springfield Senate, (</a:t>
            </a:r>
            <a:r>
              <a:rPr lang="en-US" sz="1800" i="1" kern="1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NO REPRESENTATIVE AT THIS TIME</a:t>
            </a:r>
            <a:r>
              <a:rPr lang="en-US" sz="1800" kern="1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50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342900" marR="0" lvl="0" indent="-342900">
              <a:lnSpc>
                <a:spcPct val="150000"/>
              </a:lnSpc>
              <a:spcBef>
                <a:spcPts val="0"/>
              </a:spcBef>
              <a:spcAft>
                <a:spcPts val="0"/>
              </a:spcAft>
              <a:buFont typeface="Symbol" pitchFamily="2"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We are just a few weeks into one of the most exciting and rewarding times of every year on any university campus, with faculty and students in class for the new academic year.</a:t>
            </a:r>
          </a:p>
          <a:p>
            <a:pPr marL="342900" marR="0" lvl="0" indent="-342900">
              <a:lnSpc>
                <a:spcPct val="150000"/>
              </a:lnSpc>
              <a:spcBef>
                <a:spcPts val="0"/>
              </a:spcBef>
              <a:spcAft>
                <a:spcPts val="0"/>
              </a:spcAft>
              <a:buFont typeface="Symbol" pitchFamily="2"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It never fails to amaze me how much power and promise there is in the start of a new year – like a wave of creative energy sweeping across our campuses, kicked off with the turn of the calendar.</a:t>
            </a:r>
          </a:p>
          <a:p>
            <a:pPr marL="342900" marR="0" lvl="0" indent="-342900">
              <a:lnSpc>
                <a:spcPct val="150000"/>
              </a:lnSpc>
              <a:spcBef>
                <a:spcPts val="0"/>
              </a:spcBef>
              <a:spcAft>
                <a:spcPts val="800"/>
              </a:spcAft>
              <a:buFont typeface="Symbol" pitchFamily="2"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There is no feeling, no sense of the great things that are possible, quite like it.</a:t>
            </a:r>
          </a:p>
          <a:p>
            <a:pPr marL="342900" marR="0" lvl="0" indent="-342900">
              <a:lnSpc>
                <a:spcPct val="150000"/>
              </a:lnSpc>
              <a:spcBef>
                <a:spcPts val="0"/>
              </a:spcBef>
              <a:spcAft>
                <a:spcPts val="800"/>
              </a:spcAft>
              <a:buFont typeface="Symbol" pitchFamily="2"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We change the world here – one student, one life, one family, one innovative discovery at a time. And that is multiplied again and again to achieve a scale that has broad impact.</a:t>
            </a:r>
            <a:r>
              <a:rPr lang="en-US" sz="2800" dirty="0">
                <a:effectLst/>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0D3A1E8-C096-463C-BF8B-4CB4AA05D415}" type="slidenum">
              <a:rPr lang="en-US" smtClean="0"/>
              <a:t>1</a:t>
            </a:fld>
            <a:endParaRPr lang="en-US"/>
          </a:p>
        </p:txBody>
      </p:sp>
    </p:spTree>
    <p:extLst>
      <p:ext uri="{BB962C8B-B14F-4D97-AF65-F5344CB8AC3E}">
        <p14:creationId xmlns:p14="http://schemas.microsoft.com/office/powerpoint/2010/main" val="14923076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14400" y="3308879"/>
            <a:ext cx="7315200" cy="2981855"/>
          </a:xfrm>
        </p:spPr>
        <p:txBody>
          <a:bodyPr/>
          <a:lstStyle/>
          <a:p>
            <a:pPr marL="342900" marR="0" lvl="0" indent="-342900">
              <a:lnSpc>
                <a:spcPct val="150000"/>
              </a:lnSpc>
              <a:spcBef>
                <a:spcPts val="0"/>
              </a:spcBef>
              <a:spcAft>
                <a:spcPts val="0"/>
              </a:spcAft>
              <a:buFont typeface="Symbol" pitchFamily="2"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There are many, many things I love about being president of this great university system, but high on that list is walking out of my office in Henry Hall and onto the Quad on a busy fall day … crowded with students, sometimes a few with their families … thinking, reading, studying, making new friends … and almost always experiencing pure wonder … and joy.</a:t>
            </a:r>
          </a:p>
          <a:p>
            <a:pPr marL="342900" marR="0" lvl="0" indent="-342900">
              <a:lnSpc>
                <a:spcPct val="150000"/>
              </a:lnSpc>
              <a:spcBef>
                <a:spcPts val="0"/>
              </a:spcBef>
              <a:spcAft>
                <a:spcPts val="0"/>
              </a:spcAft>
              <a:buFont typeface="Symbol" pitchFamily="2"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What a reminder this is of the core mission here, seeing all that promise and possibility, whether it’s on the Quad here in Urbana, on the renovated East Campus Quad in Chicago or at the new Student Union in Springfield.</a:t>
            </a:r>
          </a:p>
          <a:p>
            <a:pPr marL="342900" marR="0" lvl="0" indent="-342900">
              <a:lnSpc>
                <a:spcPct val="150000"/>
              </a:lnSpc>
              <a:spcBef>
                <a:spcPts val="0"/>
              </a:spcBef>
              <a:spcAft>
                <a:spcPts val="800"/>
              </a:spcAft>
              <a:buFont typeface="Symbol" pitchFamily="2"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 would like to take a minute before I continue, to visualize what that looks like at our universities. These wonderful photos are from the beginning of the academic year here in Urbana-Champaign, in Chicago and in Springfield.</a:t>
            </a:r>
          </a:p>
        </p:txBody>
      </p:sp>
      <p:sp>
        <p:nvSpPr>
          <p:cNvPr id="4" name="Slide Number Placeholder 3"/>
          <p:cNvSpPr>
            <a:spLocks noGrp="1"/>
          </p:cNvSpPr>
          <p:nvPr>
            <p:ph type="sldNum" sz="quarter" idx="5"/>
          </p:nvPr>
        </p:nvSpPr>
        <p:spPr/>
        <p:txBody>
          <a:bodyPr/>
          <a:lstStyle/>
          <a:p>
            <a:fld id="{50D3A1E8-C096-463C-BF8B-4CB4AA05D415}" type="slidenum">
              <a:rPr lang="en-US" smtClean="0"/>
              <a:t>2</a:t>
            </a:fld>
            <a:endParaRPr lang="en-US"/>
          </a:p>
        </p:txBody>
      </p:sp>
    </p:spTree>
    <p:extLst>
      <p:ext uri="{BB962C8B-B14F-4D97-AF65-F5344CB8AC3E}">
        <p14:creationId xmlns:p14="http://schemas.microsoft.com/office/powerpoint/2010/main" val="6497272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14400" y="3308879"/>
            <a:ext cx="7315200" cy="2981855"/>
          </a:xfrm>
        </p:spPr>
        <p:txBody>
          <a:bodyPr/>
          <a:lstStyle/>
          <a:p>
            <a:pPr marL="342900" marR="0" lvl="0" indent="-342900">
              <a:lnSpc>
                <a:spcPct val="150000"/>
              </a:lnSpc>
              <a:spcBef>
                <a:spcPts val="0"/>
              </a:spcBef>
              <a:spcAft>
                <a:spcPts val="800"/>
              </a:spcAft>
              <a:buFont typeface="Symbol" pitchFamily="2"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That’s just incredible, isn’t it? For me, it never, ever gets old.</a:t>
            </a:r>
          </a:p>
          <a:p>
            <a:pPr marL="342900" marR="0" lvl="0" indent="-342900">
              <a:lnSpc>
                <a:spcPct val="150000"/>
              </a:lnSpc>
              <a:spcBef>
                <a:spcPts val="0"/>
              </a:spcBef>
              <a:spcAft>
                <a:spcPts val="800"/>
              </a:spcAft>
              <a:buFont typeface="Symbol" pitchFamily="2"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We are making good on our promise to provide those students with a world-class education, the kind that paves the way to life-changing opportunities and the tools with which to be fully engaged citizens of our state and our country.</a:t>
            </a:r>
            <a:r>
              <a:rPr lang="en-US" sz="2800" dirty="0">
                <a:effectLst/>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0D3A1E8-C096-463C-BF8B-4CB4AA05D415}" type="slidenum">
              <a:rPr lang="en-US" smtClean="0"/>
              <a:t>3</a:t>
            </a:fld>
            <a:endParaRPr lang="en-US"/>
          </a:p>
        </p:txBody>
      </p:sp>
    </p:spTree>
    <p:extLst>
      <p:ext uri="{BB962C8B-B14F-4D97-AF65-F5344CB8AC3E}">
        <p14:creationId xmlns:p14="http://schemas.microsoft.com/office/powerpoint/2010/main" val="9209184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Symbol" pitchFamily="2"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proof is right out there, at our universities, right now.</a:t>
            </a:r>
          </a:p>
          <a:p>
            <a:pPr marL="342900" marR="0" lvl="0" indent="-342900">
              <a:lnSpc>
                <a:spcPct val="150000"/>
              </a:lnSpc>
              <a:spcBef>
                <a:spcPts val="0"/>
              </a:spcBef>
              <a:spcAft>
                <a:spcPts val="0"/>
              </a:spcAft>
              <a:buFont typeface="Symbol" pitchFamily="2"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Across the system this fall, we have more new freshmen than ever before – 13,231 in all. </a:t>
            </a:r>
          </a:p>
          <a:p>
            <a:pPr marL="342900" marR="0" lvl="0" indent="-342900">
              <a:lnSpc>
                <a:spcPct val="150000"/>
              </a:lnSpc>
              <a:spcBef>
                <a:spcPts val="0"/>
              </a:spcBef>
              <a:spcAft>
                <a:spcPts val="0"/>
              </a:spcAft>
              <a:buFont typeface="Symbol" pitchFamily="2"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We also have record-high undergraduate enrollment – 60,013 students, and almost 80 percent of them from Illinois.</a:t>
            </a:r>
          </a:p>
          <a:p>
            <a:pPr marL="342900" marR="0" lvl="0" indent="-342900">
              <a:lnSpc>
                <a:spcPct val="150000"/>
              </a:lnSpc>
              <a:spcBef>
                <a:spcPts val="0"/>
              </a:spcBef>
              <a:spcAft>
                <a:spcPts val="0"/>
              </a:spcAft>
              <a:buFont typeface="Symbol" pitchFamily="2"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I’ve talked about it before, but it matters so much to Illinois that we operate at this scale, that we provide these students a great education and the kinds of economic and social opportunities that will keep them here.</a:t>
            </a:r>
          </a:p>
          <a:p>
            <a:pPr marL="342900" marR="0" lvl="0" indent="-342900">
              <a:lnSpc>
                <a:spcPct val="150000"/>
              </a:lnSpc>
              <a:spcBef>
                <a:spcPts val="0"/>
              </a:spcBef>
              <a:spcAft>
                <a:spcPts val="0"/>
              </a:spcAft>
              <a:buFont typeface="Symbol" pitchFamily="2"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Our graduates – in engineering, business, medicine, the sciences, history, law, art, music and so many more disciplines – are key ingredients in the recipe for the sustainable economy and equitable society our state and the world need for the decades ahead.</a:t>
            </a:r>
          </a:p>
          <a:p>
            <a:pPr marL="342900" marR="0" lvl="0" indent="-342900">
              <a:lnSpc>
                <a:spcPct val="150000"/>
              </a:lnSpc>
              <a:spcBef>
                <a:spcPts val="0"/>
              </a:spcBef>
              <a:spcAft>
                <a:spcPts val="0"/>
              </a:spcAft>
              <a:buFont typeface="Symbol" pitchFamily="2"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We have also been working to build better pathways for transfer students from Illinois’ community colleges, and that work is beginning to pay off.</a:t>
            </a:r>
          </a:p>
          <a:p>
            <a:pPr marL="342900" marR="0" lvl="0" indent="-342900">
              <a:lnSpc>
                <a:spcPct val="150000"/>
              </a:lnSpc>
              <a:spcBef>
                <a:spcPts val="0"/>
              </a:spcBef>
              <a:spcAft>
                <a:spcPts val="0"/>
              </a:spcAft>
              <a:buFont typeface="Symbol" pitchFamily="2"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Here in Urbana, for instance, transfer enrollment increased by 5 percent this fall.</a:t>
            </a:r>
          </a:p>
          <a:p>
            <a:pPr marL="342900" marR="0" lvl="0" indent="-342900">
              <a:lnSpc>
                <a:spcPct val="150000"/>
              </a:lnSpc>
              <a:spcBef>
                <a:spcPts val="0"/>
              </a:spcBef>
              <a:spcAft>
                <a:spcPts val="0"/>
              </a:spcAft>
              <a:buFont typeface="Symbol" pitchFamily="2"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Our overall enrollment dropped by about 100 students from last year’s record 94,861.</a:t>
            </a:r>
          </a:p>
          <a:p>
            <a:pPr marL="342900" marR="0" lvl="0" indent="-342900">
              <a:lnSpc>
                <a:spcPct val="150000"/>
              </a:lnSpc>
              <a:spcBef>
                <a:spcPts val="0"/>
              </a:spcBef>
              <a:spcAft>
                <a:spcPts val="0"/>
              </a:spcAft>
              <a:buFont typeface="Symbol" pitchFamily="2"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That slight decrease was driven by a record number of graduate students completing their degrees – students whose academic progress kicked into high gear after a slowdown during the pandemic.</a:t>
            </a:r>
          </a:p>
          <a:p>
            <a:pPr marL="342900" marR="0" lvl="0" indent="-342900">
              <a:lnSpc>
                <a:spcPct val="150000"/>
              </a:lnSpc>
              <a:spcBef>
                <a:spcPts val="0"/>
              </a:spcBef>
              <a:spcAft>
                <a:spcPts val="800"/>
              </a:spcAft>
              <a:buFont typeface="Symbol" pitchFamily="2"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Chancellor Jones will talk a bit more about Urbana-Champaign’s enrollment, including some impressive successes in key areas.</a:t>
            </a:r>
          </a:p>
          <a:p>
            <a:pPr marL="342900" marR="0" lvl="0" indent="-342900">
              <a:lnSpc>
                <a:spcPct val="150000"/>
              </a:lnSpc>
              <a:spcBef>
                <a:spcPts val="0"/>
              </a:spcBef>
              <a:spcAft>
                <a:spcPts val="800"/>
              </a:spcAft>
              <a:buFont typeface="Symbol" pitchFamily="2"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But let me drill down a bit for you in Chicago and Springfield and offer their chancellors an opportunity to comment, as well.</a:t>
            </a:r>
            <a:r>
              <a:rPr lang="en-US" sz="2800" dirty="0">
                <a:effectLst/>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0D3A1E8-C096-463C-BF8B-4CB4AA05D415}" type="slidenum">
              <a:rPr lang="en-US" smtClean="0"/>
              <a:t>4</a:t>
            </a:fld>
            <a:endParaRPr lang="en-US"/>
          </a:p>
        </p:txBody>
      </p:sp>
    </p:spTree>
    <p:extLst>
      <p:ext uri="{BB962C8B-B14F-4D97-AF65-F5344CB8AC3E}">
        <p14:creationId xmlns:p14="http://schemas.microsoft.com/office/powerpoint/2010/main" val="13822071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Symbol" pitchFamily="2"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Like the system as a whole, UIC and Chancellor Miranda welcomed the largest incoming freshman class in UIC history, 4,647 students, almost 10 percent more than a year ago. </a:t>
            </a:r>
          </a:p>
          <a:p>
            <a:pPr marL="342900" marR="0" lvl="0" indent="-342900">
              <a:lnSpc>
                <a:spcPct val="150000"/>
              </a:lnSpc>
              <a:spcBef>
                <a:spcPts val="0"/>
              </a:spcBef>
              <a:spcAft>
                <a:spcPts val="0"/>
              </a:spcAft>
              <a:buFont typeface="Symbol" pitchFamily="2"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Forty-six percent are the first in their families to attend college. </a:t>
            </a:r>
          </a:p>
          <a:p>
            <a:pPr marL="342900" marR="0" lvl="0" indent="-342900">
              <a:lnSpc>
                <a:spcPct val="150000"/>
              </a:lnSpc>
              <a:spcBef>
                <a:spcPts val="0"/>
              </a:spcBef>
              <a:spcAft>
                <a:spcPts val="0"/>
              </a:spcAft>
              <a:buFont typeface="Symbol" pitchFamily="2"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African-American and Black enrollment among that incoming freshman class is up 27.9 percent.</a:t>
            </a:r>
          </a:p>
          <a:p>
            <a:pPr marL="342900" marR="0" lvl="0" indent="-342900">
              <a:lnSpc>
                <a:spcPct val="150000"/>
              </a:lnSpc>
              <a:spcBef>
                <a:spcPts val="0"/>
              </a:spcBef>
              <a:spcAft>
                <a:spcPts val="0"/>
              </a:spcAft>
              <a:buFont typeface="Symbol" pitchFamily="2"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That is an incredible jump.</a:t>
            </a:r>
          </a:p>
          <a:p>
            <a:pPr marL="342900" marR="0" lvl="0" indent="-342900">
              <a:lnSpc>
                <a:spcPct val="150000"/>
              </a:lnSpc>
              <a:spcBef>
                <a:spcPts val="0"/>
              </a:spcBef>
              <a:spcAft>
                <a:spcPts val="0"/>
              </a:spcAft>
              <a:buFont typeface="Symbol" pitchFamily="2"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And more than 40 percent of the incoming freshmen at UIC, a federally designated Hispanic-serving institution, are Hispanic.</a:t>
            </a:r>
          </a:p>
          <a:p>
            <a:pPr marL="342900" marR="0" lvl="0" indent="-342900">
              <a:lnSpc>
                <a:spcPct val="150000"/>
              </a:lnSpc>
              <a:spcBef>
                <a:spcPts val="0"/>
              </a:spcBef>
              <a:spcAft>
                <a:spcPts val="800"/>
              </a:spcAft>
              <a:buFont typeface="Symbol" pitchFamily="2"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Chancellor Miranda, can you tell us more about why this success matters to UIC, not to mention to Chicago and our state?</a:t>
            </a:r>
          </a:p>
        </p:txBody>
      </p:sp>
      <p:sp>
        <p:nvSpPr>
          <p:cNvPr id="4" name="Slide Number Placeholder 3"/>
          <p:cNvSpPr>
            <a:spLocks noGrp="1"/>
          </p:cNvSpPr>
          <p:nvPr>
            <p:ph type="sldNum" sz="quarter" idx="5"/>
          </p:nvPr>
        </p:nvSpPr>
        <p:spPr/>
        <p:txBody>
          <a:bodyPr/>
          <a:lstStyle/>
          <a:p>
            <a:fld id="{50D3A1E8-C096-463C-BF8B-4CB4AA05D415}" type="slidenum">
              <a:rPr lang="en-US" smtClean="0"/>
              <a:t>5</a:t>
            </a:fld>
            <a:endParaRPr lang="en-US"/>
          </a:p>
        </p:txBody>
      </p:sp>
    </p:spTree>
    <p:extLst>
      <p:ext uri="{BB962C8B-B14F-4D97-AF65-F5344CB8AC3E}">
        <p14:creationId xmlns:p14="http://schemas.microsoft.com/office/powerpoint/2010/main" val="1314088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Symbol" pitchFamily="2"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In Springfield, overall enrollment grew 11 percent over last fall, including a 5 percent gain in first-time freshmen to 258 students.</a:t>
            </a:r>
          </a:p>
          <a:p>
            <a:pPr marL="342900" marR="0" lvl="0" indent="-342900">
              <a:lnSpc>
                <a:spcPct val="150000"/>
              </a:lnSpc>
              <a:spcBef>
                <a:spcPts val="0"/>
              </a:spcBef>
              <a:spcAft>
                <a:spcPts val="0"/>
              </a:spcAft>
              <a:buFont typeface="Symbol" pitchFamily="2"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UIS also has impressively grown its graduate enrollment – it’s up by a remarkable 28 percent this fall to 2,319.</a:t>
            </a:r>
          </a:p>
          <a:p>
            <a:pPr marL="342900" marR="0" lvl="0" indent="-342900">
              <a:lnSpc>
                <a:spcPct val="150000"/>
              </a:lnSpc>
              <a:spcBef>
                <a:spcPts val="0"/>
              </a:spcBef>
              <a:spcAft>
                <a:spcPts val="0"/>
              </a:spcAft>
              <a:buFont typeface="Symbol" pitchFamily="2"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I’d also add that Chancellor Gooch and her faculty and staff deserve our praise for a major increase in online enrollment, an area that is already a real strength for UIS. </a:t>
            </a:r>
          </a:p>
          <a:p>
            <a:pPr marL="342900" marR="0" lvl="0" indent="-342900">
              <a:lnSpc>
                <a:spcPct val="150000"/>
              </a:lnSpc>
              <a:spcBef>
                <a:spcPts val="0"/>
              </a:spcBef>
              <a:spcAft>
                <a:spcPts val="0"/>
              </a:spcAft>
              <a:buFont typeface="Symbol" pitchFamily="2"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Online enrollment grew by 19 percent this fall -- with a total cohort of just over 1,900 students from 45 states and 74 countries working toward their UIS degrees.</a:t>
            </a:r>
          </a:p>
          <a:p>
            <a:pPr marL="342900" marR="0" lvl="0" indent="-342900">
              <a:lnSpc>
                <a:spcPct val="150000"/>
              </a:lnSpc>
              <a:spcBef>
                <a:spcPts val="0"/>
              </a:spcBef>
              <a:spcAft>
                <a:spcPts val="800"/>
              </a:spcAft>
              <a:buFont typeface="Symbol" pitchFamily="2"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This is a second straight year of healthy growth at UIS, Chancellor Gooch. Can you tell us more about how important this is? </a:t>
            </a:r>
          </a:p>
        </p:txBody>
      </p:sp>
      <p:sp>
        <p:nvSpPr>
          <p:cNvPr id="4" name="Slide Number Placeholder 3"/>
          <p:cNvSpPr>
            <a:spLocks noGrp="1"/>
          </p:cNvSpPr>
          <p:nvPr>
            <p:ph type="sldNum" sz="quarter" idx="5"/>
          </p:nvPr>
        </p:nvSpPr>
        <p:spPr/>
        <p:txBody>
          <a:bodyPr/>
          <a:lstStyle/>
          <a:p>
            <a:fld id="{50D3A1E8-C096-463C-BF8B-4CB4AA05D415}" type="slidenum">
              <a:rPr lang="en-US" smtClean="0"/>
              <a:t>6</a:t>
            </a:fld>
            <a:endParaRPr lang="en-US"/>
          </a:p>
        </p:txBody>
      </p:sp>
    </p:spTree>
    <p:extLst>
      <p:ext uri="{BB962C8B-B14F-4D97-AF65-F5344CB8AC3E}">
        <p14:creationId xmlns:p14="http://schemas.microsoft.com/office/powerpoint/2010/main" val="23176209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Symbol" pitchFamily="2"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Enrolling these tens of thousands of students, of course, is an undeniable success. I am incredibly proud of all of those who work in admissions and elsewhere across our universities who made this happen.</a:t>
            </a:r>
          </a:p>
          <a:p>
            <a:pPr marL="342900" marR="0" lvl="0" indent="-342900">
              <a:lnSpc>
                <a:spcPct val="150000"/>
              </a:lnSpc>
              <a:spcBef>
                <a:spcPts val="0"/>
              </a:spcBef>
              <a:spcAft>
                <a:spcPts val="0"/>
              </a:spcAft>
              <a:buFont typeface="Symbol" pitchFamily="2"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But we don’t measure our success only at the opening bell every fall. Outcomes matter, and the U of I System is performing for students and families there, too.</a:t>
            </a:r>
          </a:p>
          <a:p>
            <a:pPr marL="342900" marR="0" lvl="0" indent="-342900">
              <a:lnSpc>
                <a:spcPct val="150000"/>
              </a:lnSpc>
              <a:spcBef>
                <a:spcPts val="0"/>
              </a:spcBef>
              <a:spcAft>
                <a:spcPts val="0"/>
              </a:spcAft>
              <a:buFont typeface="Symbol" pitchFamily="2"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Systemwide, our graduation rate is 77 percent – that’s 13 percent better than the national average for four-year public colleges and universities.</a:t>
            </a:r>
          </a:p>
          <a:p>
            <a:pPr marL="342900" marR="0" lvl="0" indent="-342900">
              <a:lnSpc>
                <a:spcPct val="150000"/>
              </a:lnSpc>
              <a:spcBef>
                <a:spcPts val="0"/>
              </a:spcBef>
              <a:spcAft>
                <a:spcPts val="800"/>
              </a:spcAft>
              <a:buFont typeface="Symbol" pitchFamily="2"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And, just as important, well over 70 percent of our graduates stay in Illinois. They represent our future – the doctors, nurses, engineers, business leaders, entrepreneurs, educators, public servants and engaged citizens of a thriving state.</a:t>
            </a:r>
          </a:p>
        </p:txBody>
      </p:sp>
      <p:sp>
        <p:nvSpPr>
          <p:cNvPr id="4" name="Slide Number Placeholder 3"/>
          <p:cNvSpPr>
            <a:spLocks noGrp="1"/>
          </p:cNvSpPr>
          <p:nvPr>
            <p:ph type="sldNum" sz="quarter" idx="5"/>
          </p:nvPr>
        </p:nvSpPr>
        <p:spPr/>
        <p:txBody>
          <a:bodyPr/>
          <a:lstStyle/>
          <a:p>
            <a:fld id="{50D3A1E8-C096-463C-BF8B-4CB4AA05D415}" type="slidenum">
              <a:rPr lang="en-US" smtClean="0"/>
              <a:t>7</a:t>
            </a:fld>
            <a:endParaRPr lang="en-US"/>
          </a:p>
        </p:txBody>
      </p:sp>
    </p:spTree>
    <p:extLst>
      <p:ext uri="{BB962C8B-B14F-4D97-AF65-F5344CB8AC3E}">
        <p14:creationId xmlns:p14="http://schemas.microsoft.com/office/powerpoint/2010/main" val="21873703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Symbol" pitchFamily="2"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Our bottom line: Students and their families continue to vote with their feet -- and I’d add with our growing online presence, their laptops and their phones -- in favor of a U of I System education.</a:t>
            </a:r>
          </a:p>
          <a:p>
            <a:pPr marL="342900" marR="0" lvl="0" indent="-342900">
              <a:lnSpc>
                <a:spcPct val="150000"/>
              </a:lnSpc>
              <a:spcBef>
                <a:spcPts val="0"/>
              </a:spcBef>
              <a:spcAft>
                <a:spcPts val="800"/>
              </a:spcAft>
              <a:buFont typeface="Symbol" pitchFamily="2"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Thank you.</a:t>
            </a:r>
          </a:p>
        </p:txBody>
      </p:sp>
      <p:sp>
        <p:nvSpPr>
          <p:cNvPr id="4" name="Slide Number Placeholder 3"/>
          <p:cNvSpPr>
            <a:spLocks noGrp="1"/>
          </p:cNvSpPr>
          <p:nvPr>
            <p:ph type="sldNum" sz="quarter" idx="5"/>
          </p:nvPr>
        </p:nvSpPr>
        <p:spPr/>
        <p:txBody>
          <a:bodyPr/>
          <a:lstStyle/>
          <a:p>
            <a:fld id="{50D3A1E8-C096-463C-BF8B-4CB4AA05D415}" type="slidenum">
              <a:rPr lang="en-US" smtClean="0"/>
              <a:t>8</a:t>
            </a:fld>
            <a:endParaRPr lang="en-US"/>
          </a:p>
        </p:txBody>
      </p:sp>
    </p:spTree>
    <p:extLst>
      <p:ext uri="{BB962C8B-B14F-4D97-AF65-F5344CB8AC3E}">
        <p14:creationId xmlns:p14="http://schemas.microsoft.com/office/powerpoint/2010/main" val="122272250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NTENT_01">
    <p:bg>
      <p:bgPr>
        <a:blipFill dpi="0" rotWithShape="1">
          <a:blip r:embed="rId2">
            <a:lum/>
          </a:blip>
          <a:srcRect/>
          <a:stretch>
            <a:fillRect t="-100000" b="-100000"/>
          </a:stretch>
        </a:blipFill>
        <a:effectLst/>
      </p:bgPr>
    </p:bg>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DCBAF90E-F02E-4E9C-A9F2-2E1B7FE79EB1}"/>
              </a:ext>
            </a:extLst>
          </p:cNvPr>
          <p:cNvSpPr>
            <a:spLocks noGrp="1"/>
          </p:cNvSpPr>
          <p:nvPr>
            <p:ph type="dt" sz="half" idx="10"/>
          </p:nvPr>
        </p:nvSpPr>
        <p:spPr>
          <a:xfrm>
            <a:off x="838200" y="6356350"/>
            <a:ext cx="2743200" cy="365125"/>
          </a:xfrm>
          <a:prstGeom prst="rect">
            <a:avLst/>
          </a:prstGeom>
        </p:spPr>
        <p:txBody>
          <a:bodyPr/>
          <a:lstStyle/>
          <a:p>
            <a:fld id="{D4EBE3CD-9D77-4126-B7ED-9E1F8FB2D6C1}" type="slidenum">
              <a:rPr lang="en-US" smtClean="0"/>
              <a:pPr/>
              <a:t>‹#›</a:t>
            </a:fld>
            <a:endParaRPr lang="en-US" dirty="0"/>
          </a:p>
        </p:txBody>
      </p:sp>
      <p:cxnSp>
        <p:nvCxnSpPr>
          <p:cNvPr id="9" name="Straight Connector 8">
            <a:extLst>
              <a:ext uri="{FF2B5EF4-FFF2-40B4-BE49-F238E27FC236}">
                <a16:creationId xmlns:a16="http://schemas.microsoft.com/office/drawing/2014/main" id="{E41DCF8C-442A-432A-B6F3-25715B32AEAE}"/>
              </a:ext>
            </a:extLst>
          </p:cNvPr>
          <p:cNvCxnSpPr/>
          <p:nvPr userDrawn="1"/>
        </p:nvCxnSpPr>
        <p:spPr>
          <a:xfrm>
            <a:off x="838200" y="6176962"/>
            <a:ext cx="10515600" cy="0"/>
          </a:xfrm>
          <a:prstGeom prst="line">
            <a:avLst/>
          </a:prstGeom>
          <a:ln w="12700">
            <a:solidFill>
              <a:srgbClr val="13294B"/>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422FDA7C-2DC3-4EDE-BC18-4BBF447DF018}"/>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7650871" y="6385982"/>
            <a:ext cx="3702929" cy="267894"/>
          </a:xfrm>
          <a:prstGeom prst="rect">
            <a:avLst/>
          </a:prstGeom>
        </p:spPr>
      </p:pic>
      <p:sp>
        <p:nvSpPr>
          <p:cNvPr id="12" name="Title Placeholder 10">
            <a:extLst>
              <a:ext uri="{FF2B5EF4-FFF2-40B4-BE49-F238E27FC236}">
                <a16:creationId xmlns:a16="http://schemas.microsoft.com/office/drawing/2014/main" id="{A78FA8AB-4405-4444-ACAC-4046C4EA9311}"/>
              </a:ext>
            </a:extLst>
          </p:cNvPr>
          <p:cNvSpPr>
            <a:spLocks noGrp="1"/>
          </p:cNvSpPr>
          <p:nvPr>
            <p:ph type="title"/>
          </p:nvPr>
        </p:nvSpPr>
        <p:spPr>
          <a:xfrm>
            <a:off x="838200" y="677322"/>
            <a:ext cx="10515600" cy="1313848"/>
          </a:xfrm>
          <a:prstGeom prst="rect">
            <a:avLst/>
          </a:prstGeom>
        </p:spPr>
        <p:txBody>
          <a:bodyPr vert="horz" lIns="91440" tIns="45720" rIns="91440" bIns="45720" rtlCol="0" anchor="t">
            <a:normAutofit/>
          </a:bodyPr>
          <a:lstStyle/>
          <a:p>
            <a:r>
              <a:rPr lang="en-US" dirty="0"/>
              <a:t>Click to edit Master title style</a:t>
            </a:r>
          </a:p>
        </p:txBody>
      </p:sp>
      <p:sp>
        <p:nvSpPr>
          <p:cNvPr id="15" name="Content Placeholder 2">
            <a:extLst>
              <a:ext uri="{FF2B5EF4-FFF2-40B4-BE49-F238E27FC236}">
                <a16:creationId xmlns:a16="http://schemas.microsoft.com/office/drawing/2014/main" id="{C3FE7227-798D-4B3D-A297-B09AE961A1AA}"/>
              </a:ext>
            </a:extLst>
          </p:cNvPr>
          <p:cNvSpPr>
            <a:spLocks noGrp="1"/>
          </p:cNvSpPr>
          <p:nvPr>
            <p:ph sz="half" idx="11"/>
          </p:nvPr>
        </p:nvSpPr>
        <p:spPr>
          <a:xfrm>
            <a:off x="838200" y="2257063"/>
            <a:ext cx="10515600" cy="3919900"/>
          </a:xfrm>
          <a:prstGeom prst="rect">
            <a:avLst/>
          </a:prstGeom>
        </p:spPr>
        <p:txBody>
          <a:bodyPr/>
          <a:lstStyle>
            <a:lvl1pPr marL="0" indent="0">
              <a:buNone/>
              <a:defRPr sz="3000">
                <a:latin typeface="Lato" panose="020F0502020204030203" pitchFamily="34" charset="0"/>
              </a:defRPr>
            </a:lvl1pPr>
            <a:lvl2pPr>
              <a:defRPr>
                <a:latin typeface="Lato" panose="020F0502020204030203" pitchFamily="34" charset="0"/>
              </a:defRPr>
            </a:lvl2pPr>
            <a:lvl3pPr>
              <a:defRPr>
                <a:latin typeface="Lato" panose="020F0502020204030203" pitchFamily="34" charset="0"/>
              </a:defRPr>
            </a:lvl3pPr>
            <a:lvl4pPr>
              <a:defRPr>
                <a:latin typeface="Lato" panose="020F0502020204030203" pitchFamily="34" charset="0"/>
              </a:defRPr>
            </a:lvl4pPr>
            <a:lvl5pPr>
              <a:defRPr>
                <a:latin typeface="Lato" panose="020F050202020403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63088582"/>
      </p:ext>
    </p:extLst>
  </p:cSld>
  <p:clrMapOvr>
    <a:masterClrMapping/>
  </p:clrMapOvr>
  <p:extLst>
    <p:ext uri="{DCECCB84-F9BA-43D5-87BE-67443E8EF086}">
      <p15:sldGuideLst xmlns:p15="http://schemas.microsoft.com/office/powerpoint/2012/main">
        <p15:guide id="1" pos="528" userDrawn="1">
          <p15:clr>
            <a:srgbClr val="FBAE40"/>
          </p15:clr>
        </p15:guide>
        <p15:guide id="2" orient="horz" pos="86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_11">
    <p:bg>
      <p:bgPr>
        <a:blipFill dpi="0" rotWithShape="1">
          <a:blip r:embed="rId2">
            <a:lum/>
          </a:blip>
          <a:srcRect/>
          <a:stretch>
            <a:fillRect t="-100000" b="-100000"/>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22FDA7C-2DC3-4EDE-BC18-4BBF447DF018}"/>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7650871" y="6385982"/>
            <a:ext cx="3702929" cy="267894"/>
          </a:xfrm>
          <a:prstGeom prst="rect">
            <a:avLst/>
          </a:prstGeom>
        </p:spPr>
      </p:pic>
      <p:sp>
        <p:nvSpPr>
          <p:cNvPr id="5" name="Date Placeholder 4">
            <a:extLst>
              <a:ext uri="{FF2B5EF4-FFF2-40B4-BE49-F238E27FC236}">
                <a16:creationId xmlns:a16="http://schemas.microsoft.com/office/drawing/2014/main" id="{DCBAF90E-F02E-4E9C-A9F2-2E1B7FE79EB1}"/>
              </a:ext>
            </a:extLst>
          </p:cNvPr>
          <p:cNvSpPr>
            <a:spLocks noGrp="1"/>
          </p:cNvSpPr>
          <p:nvPr>
            <p:ph type="dt" sz="half" idx="10"/>
          </p:nvPr>
        </p:nvSpPr>
        <p:spPr>
          <a:xfrm>
            <a:off x="838200" y="6356350"/>
            <a:ext cx="2743200" cy="365125"/>
          </a:xfrm>
          <a:prstGeom prst="rect">
            <a:avLst/>
          </a:prstGeom>
        </p:spPr>
        <p:txBody>
          <a:bodyPr/>
          <a:lstStyle>
            <a:lvl1pPr algn="l">
              <a:defRPr/>
            </a:lvl1pPr>
          </a:lstStyle>
          <a:p>
            <a:fld id="{D4EBE3CD-9D77-4126-B7ED-9E1F8FB2D6C1}" type="slidenum">
              <a:rPr lang="en-US" smtClean="0"/>
              <a:pPr/>
              <a:t>‹#›</a:t>
            </a:fld>
            <a:endParaRPr lang="en-US" dirty="0"/>
          </a:p>
        </p:txBody>
      </p:sp>
      <p:cxnSp>
        <p:nvCxnSpPr>
          <p:cNvPr id="9" name="Straight Connector 8">
            <a:extLst>
              <a:ext uri="{FF2B5EF4-FFF2-40B4-BE49-F238E27FC236}">
                <a16:creationId xmlns:a16="http://schemas.microsoft.com/office/drawing/2014/main" id="{E41DCF8C-442A-432A-B6F3-25715B32AEAE}"/>
              </a:ext>
            </a:extLst>
          </p:cNvPr>
          <p:cNvCxnSpPr/>
          <p:nvPr userDrawn="1"/>
        </p:nvCxnSpPr>
        <p:spPr>
          <a:xfrm>
            <a:off x="838200" y="6176962"/>
            <a:ext cx="10515600" cy="0"/>
          </a:xfrm>
          <a:prstGeom prst="line">
            <a:avLst/>
          </a:prstGeom>
          <a:ln w="12700">
            <a:solidFill>
              <a:srgbClr val="13294B"/>
            </a:solidFill>
          </a:ln>
        </p:spPr>
        <p:style>
          <a:lnRef idx="1">
            <a:schemeClr val="accent1"/>
          </a:lnRef>
          <a:fillRef idx="0">
            <a:schemeClr val="accent1"/>
          </a:fillRef>
          <a:effectRef idx="0">
            <a:schemeClr val="accent1"/>
          </a:effectRef>
          <a:fontRef idx="minor">
            <a:schemeClr val="tx1"/>
          </a:fontRef>
        </p:style>
      </p:cxnSp>
      <p:sp>
        <p:nvSpPr>
          <p:cNvPr id="14" name="Content Placeholder 2">
            <a:extLst>
              <a:ext uri="{FF2B5EF4-FFF2-40B4-BE49-F238E27FC236}">
                <a16:creationId xmlns:a16="http://schemas.microsoft.com/office/drawing/2014/main" id="{D3E603ED-9F8C-429B-B551-4CAC6775A124}"/>
              </a:ext>
            </a:extLst>
          </p:cNvPr>
          <p:cNvSpPr>
            <a:spLocks noGrp="1"/>
          </p:cNvSpPr>
          <p:nvPr>
            <p:ph sz="half" idx="11"/>
          </p:nvPr>
        </p:nvSpPr>
        <p:spPr>
          <a:xfrm>
            <a:off x="838200" y="2257063"/>
            <a:ext cx="10515600" cy="3919900"/>
          </a:xfrm>
          <a:prstGeom prst="rect">
            <a:avLst/>
          </a:prstGeom>
        </p:spPr>
        <p:txBody>
          <a:bodyPr/>
          <a:lstStyle>
            <a:lvl1pPr marL="0" indent="0">
              <a:buNone/>
              <a:defRPr sz="3000">
                <a:latin typeface="Lato" panose="020F0502020204030203" pitchFamily="34" charset="0"/>
              </a:defRPr>
            </a:lvl1pPr>
            <a:lvl2pPr>
              <a:defRPr>
                <a:latin typeface="Lato" panose="020F0502020204030203" pitchFamily="34" charset="0"/>
              </a:defRPr>
            </a:lvl2pPr>
            <a:lvl3pPr>
              <a:defRPr>
                <a:latin typeface="Lato" panose="020F0502020204030203" pitchFamily="34" charset="0"/>
              </a:defRPr>
            </a:lvl3pPr>
            <a:lvl4pPr>
              <a:defRPr>
                <a:latin typeface="Lato" panose="020F0502020204030203" pitchFamily="34" charset="0"/>
              </a:defRPr>
            </a:lvl4pPr>
            <a:lvl5pPr>
              <a:defRPr>
                <a:latin typeface="Lato" panose="020F050202020403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itle Placeholder 10">
            <a:extLst>
              <a:ext uri="{FF2B5EF4-FFF2-40B4-BE49-F238E27FC236}">
                <a16:creationId xmlns:a16="http://schemas.microsoft.com/office/drawing/2014/main" id="{50E7882C-C489-4F9F-B391-DC83482D009A}"/>
              </a:ext>
            </a:extLst>
          </p:cNvPr>
          <p:cNvSpPr>
            <a:spLocks noGrp="1"/>
          </p:cNvSpPr>
          <p:nvPr>
            <p:ph type="title"/>
          </p:nvPr>
        </p:nvSpPr>
        <p:spPr>
          <a:xfrm>
            <a:off x="838200" y="677322"/>
            <a:ext cx="10515600" cy="1313848"/>
          </a:xfrm>
          <a:prstGeom prst="rect">
            <a:avLst/>
          </a:prstGeom>
        </p:spPr>
        <p:txBody>
          <a:bodyPr vert="horz" lIns="91440" tIns="45720" rIns="91440" bIns="45720" rtlCol="0" anchor="t">
            <a:normAutofit/>
          </a:bodyPr>
          <a:lstStyle/>
          <a:p>
            <a:r>
              <a:rPr lang="en-US" dirty="0"/>
              <a:t>Click to edit Master title style</a:t>
            </a:r>
          </a:p>
        </p:txBody>
      </p:sp>
    </p:spTree>
    <p:extLst>
      <p:ext uri="{BB962C8B-B14F-4D97-AF65-F5344CB8AC3E}">
        <p14:creationId xmlns:p14="http://schemas.microsoft.com/office/powerpoint/2010/main" val="1820653738"/>
      </p:ext>
    </p:extLst>
  </p:cSld>
  <p:clrMapOvr>
    <a:masterClrMapping/>
  </p:clrMapOvr>
  <p:extLst>
    <p:ext uri="{DCECCB84-F9BA-43D5-87BE-67443E8EF086}">
      <p15:sldGuideLst xmlns:p15="http://schemas.microsoft.com/office/powerpoint/2012/main">
        <p15:guide id="1" pos="528">
          <p15:clr>
            <a:srgbClr val="FBAE40"/>
          </p15:clr>
        </p15:guide>
        <p15:guide id="2" orient="horz" pos="864">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_12">
    <p:bg>
      <p:bgPr>
        <a:blipFill dpi="0" rotWithShape="1">
          <a:blip r:embed="rId2">
            <a:lum/>
          </a:blip>
          <a:srcRect/>
          <a:stretch>
            <a:fillRect t="-100000" b="-100000"/>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DD84F32-0E70-4457-82F0-52E995F39ED5}"/>
              </a:ext>
            </a:extLst>
          </p:cNvPr>
          <p:cNvSpPr>
            <a:spLocks noGrp="1"/>
          </p:cNvSpPr>
          <p:nvPr>
            <p:ph sz="half" idx="1"/>
          </p:nvPr>
        </p:nvSpPr>
        <p:spPr>
          <a:xfrm>
            <a:off x="838200" y="2257063"/>
            <a:ext cx="10515600" cy="3919900"/>
          </a:xfrm>
          <a:prstGeom prst="rect">
            <a:avLst/>
          </a:prstGeom>
        </p:spPr>
        <p:txBody>
          <a:bodyPr/>
          <a:lstStyle>
            <a:lvl1pPr marL="0" indent="0">
              <a:buNone/>
              <a:defRPr sz="3000" baseline="0">
                <a:solidFill>
                  <a:srgbClr val="E8E9EA"/>
                </a:solidFill>
                <a:latin typeface="Lato" panose="020F0502020204030203" pitchFamily="34" charset="0"/>
              </a:defRPr>
            </a:lvl1pPr>
            <a:lvl2pPr>
              <a:defRPr baseline="0">
                <a:solidFill>
                  <a:srgbClr val="E8E9EA"/>
                </a:solidFill>
              </a:defRPr>
            </a:lvl2pPr>
            <a:lvl3pPr>
              <a:defRPr baseline="0">
                <a:solidFill>
                  <a:srgbClr val="E8E9EA"/>
                </a:solidFill>
              </a:defRPr>
            </a:lvl3pPr>
            <a:lvl4pPr>
              <a:defRPr baseline="0">
                <a:solidFill>
                  <a:srgbClr val="E8E9EA"/>
                </a:solidFill>
              </a:defRPr>
            </a:lvl4pPr>
            <a:lvl5pPr>
              <a:defRPr baseline="0">
                <a:solidFill>
                  <a:srgbClr val="E8E9EA"/>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DCBAF90E-F02E-4E9C-A9F2-2E1B7FE79EB1}"/>
              </a:ext>
            </a:extLst>
          </p:cNvPr>
          <p:cNvSpPr>
            <a:spLocks noGrp="1"/>
          </p:cNvSpPr>
          <p:nvPr>
            <p:ph type="dt" sz="half" idx="10"/>
          </p:nvPr>
        </p:nvSpPr>
        <p:spPr>
          <a:xfrm>
            <a:off x="838200" y="6356350"/>
            <a:ext cx="2743200" cy="365125"/>
          </a:xfrm>
          <a:prstGeom prst="rect">
            <a:avLst/>
          </a:prstGeom>
        </p:spPr>
        <p:txBody>
          <a:bodyPr/>
          <a:lstStyle>
            <a:lvl1pPr>
              <a:defRPr>
                <a:solidFill>
                  <a:srgbClr val="E8E9EA"/>
                </a:solidFill>
              </a:defRPr>
            </a:lvl1pPr>
          </a:lstStyle>
          <a:p>
            <a:fld id="{D4EBE3CD-9D77-4126-B7ED-9E1F8FB2D6C1}" type="slidenum">
              <a:rPr lang="en-US" smtClean="0"/>
              <a:pPr/>
              <a:t>‹#›</a:t>
            </a:fld>
            <a:endParaRPr lang="en-US" dirty="0"/>
          </a:p>
        </p:txBody>
      </p:sp>
      <p:cxnSp>
        <p:nvCxnSpPr>
          <p:cNvPr id="9" name="Straight Connector 8">
            <a:extLst>
              <a:ext uri="{FF2B5EF4-FFF2-40B4-BE49-F238E27FC236}">
                <a16:creationId xmlns:a16="http://schemas.microsoft.com/office/drawing/2014/main" id="{E41DCF8C-442A-432A-B6F3-25715B32AEAE}"/>
              </a:ext>
            </a:extLst>
          </p:cNvPr>
          <p:cNvCxnSpPr/>
          <p:nvPr userDrawn="1"/>
        </p:nvCxnSpPr>
        <p:spPr>
          <a:xfrm>
            <a:off x="838200" y="6176962"/>
            <a:ext cx="10515600" cy="0"/>
          </a:xfrm>
          <a:prstGeom prst="line">
            <a:avLst/>
          </a:prstGeom>
          <a:ln w="12700">
            <a:solidFill>
              <a:srgbClr val="E8E9EA"/>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422FDA7C-2DC3-4EDE-BC18-4BBF447DF018}"/>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p:blipFill>
        <p:spPr>
          <a:xfrm>
            <a:off x="7650871" y="6385982"/>
            <a:ext cx="3702929" cy="267893"/>
          </a:xfrm>
          <a:prstGeom prst="rect">
            <a:avLst/>
          </a:prstGeom>
        </p:spPr>
      </p:pic>
      <p:sp>
        <p:nvSpPr>
          <p:cNvPr id="8" name="Title Placeholder 10">
            <a:extLst>
              <a:ext uri="{FF2B5EF4-FFF2-40B4-BE49-F238E27FC236}">
                <a16:creationId xmlns:a16="http://schemas.microsoft.com/office/drawing/2014/main" id="{06F0B74D-76F5-49DE-BC1E-07A3933A7D93}"/>
              </a:ext>
            </a:extLst>
          </p:cNvPr>
          <p:cNvSpPr>
            <a:spLocks noGrp="1"/>
          </p:cNvSpPr>
          <p:nvPr>
            <p:ph type="title"/>
          </p:nvPr>
        </p:nvSpPr>
        <p:spPr>
          <a:xfrm>
            <a:off x="838200" y="677322"/>
            <a:ext cx="10515600" cy="1313848"/>
          </a:xfrm>
          <a:prstGeom prst="rect">
            <a:avLst/>
          </a:prstGeom>
        </p:spPr>
        <p:txBody>
          <a:bodyPr vert="horz" lIns="91440" tIns="45720" rIns="91440" bIns="45720" rtlCol="0" anchor="t">
            <a:normAutofit/>
          </a:bodyPr>
          <a:lstStyle>
            <a:lvl1pPr>
              <a:defRPr>
                <a:solidFill>
                  <a:srgbClr val="E8E9EA"/>
                </a:solidFill>
              </a:defRPr>
            </a:lvl1pPr>
          </a:lstStyle>
          <a:p>
            <a:r>
              <a:rPr lang="en-US" dirty="0"/>
              <a:t>Click to edit Master title style</a:t>
            </a:r>
          </a:p>
        </p:txBody>
      </p:sp>
    </p:spTree>
    <p:extLst>
      <p:ext uri="{BB962C8B-B14F-4D97-AF65-F5344CB8AC3E}">
        <p14:creationId xmlns:p14="http://schemas.microsoft.com/office/powerpoint/2010/main" val="1652743905"/>
      </p:ext>
    </p:extLst>
  </p:cSld>
  <p:clrMapOvr>
    <a:masterClrMapping/>
  </p:clrMapOvr>
  <p:extLst>
    <p:ext uri="{DCECCB84-F9BA-43D5-87BE-67443E8EF086}">
      <p15:sldGuideLst xmlns:p15="http://schemas.microsoft.com/office/powerpoint/2012/main">
        <p15:guide id="1" pos="528">
          <p15:clr>
            <a:srgbClr val="FBAE40"/>
          </p15:clr>
        </p15:guide>
        <p15:guide id="2" orient="horz" pos="864">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_13">
    <p:bg>
      <p:bgPr>
        <a:blipFill dpi="0" rotWithShape="1">
          <a:blip r:embed="rId2">
            <a:lum/>
          </a:blip>
          <a:srcRect/>
          <a:stretch>
            <a:fillRect t="-100000" b="-100000"/>
          </a:stretch>
        </a:blipFill>
        <a:effectLst/>
      </p:bgPr>
    </p:bg>
    <p:spTree>
      <p:nvGrpSpPr>
        <p:cNvPr id="1" name=""/>
        <p:cNvGrpSpPr/>
        <p:nvPr/>
      </p:nvGrpSpPr>
      <p:grpSpPr>
        <a:xfrm>
          <a:off x="0" y="0"/>
          <a:ext cx="0" cy="0"/>
          <a:chOff x="0" y="0"/>
          <a:chExt cx="0" cy="0"/>
        </a:xfrm>
      </p:grpSpPr>
      <p:sp>
        <p:nvSpPr>
          <p:cNvPr id="7" name="Date Placeholder 4">
            <a:extLst>
              <a:ext uri="{FF2B5EF4-FFF2-40B4-BE49-F238E27FC236}">
                <a16:creationId xmlns:a16="http://schemas.microsoft.com/office/drawing/2014/main" id="{D5FE394F-A334-4167-90DD-5A662FD693E6}"/>
              </a:ext>
            </a:extLst>
          </p:cNvPr>
          <p:cNvSpPr>
            <a:spLocks noGrp="1"/>
          </p:cNvSpPr>
          <p:nvPr>
            <p:ph type="dt" sz="half" idx="10"/>
          </p:nvPr>
        </p:nvSpPr>
        <p:spPr>
          <a:xfrm>
            <a:off x="838200" y="6356350"/>
            <a:ext cx="2743200" cy="365125"/>
          </a:xfrm>
          <a:prstGeom prst="rect">
            <a:avLst/>
          </a:prstGeom>
        </p:spPr>
        <p:txBody>
          <a:bodyPr/>
          <a:lstStyle/>
          <a:p>
            <a:fld id="{D4EBE3CD-9D77-4126-B7ED-9E1F8FB2D6C1}" type="slidenum">
              <a:rPr lang="en-US" smtClean="0"/>
              <a:pPr/>
              <a:t>‹#›</a:t>
            </a:fld>
            <a:endParaRPr lang="en-US" dirty="0"/>
          </a:p>
        </p:txBody>
      </p:sp>
      <p:pic>
        <p:nvPicPr>
          <p:cNvPr id="9" name="Picture 8">
            <a:extLst>
              <a:ext uri="{FF2B5EF4-FFF2-40B4-BE49-F238E27FC236}">
                <a16:creationId xmlns:a16="http://schemas.microsoft.com/office/drawing/2014/main" id="{9A49015A-19E5-4F62-8694-C03378168AAE}"/>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7650871" y="6385982"/>
            <a:ext cx="3702929" cy="267894"/>
          </a:xfrm>
          <a:prstGeom prst="rect">
            <a:avLst/>
          </a:prstGeom>
        </p:spPr>
      </p:pic>
      <p:sp>
        <p:nvSpPr>
          <p:cNvPr id="10" name="Title Placeholder 10">
            <a:extLst>
              <a:ext uri="{FF2B5EF4-FFF2-40B4-BE49-F238E27FC236}">
                <a16:creationId xmlns:a16="http://schemas.microsoft.com/office/drawing/2014/main" id="{A4DB0FFB-2C34-4B3B-95BB-057D3A832627}"/>
              </a:ext>
            </a:extLst>
          </p:cNvPr>
          <p:cNvSpPr>
            <a:spLocks noGrp="1"/>
          </p:cNvSpPr>
          <p:nvPr>
            <p:ph type="title"/>
          </p:nvPr>
        </p:nvSpPr>
        <p:spPr>
          <a:xfrm>
            <a:off x="838200" y="677322"/>
            <a:ext cx="10515600" cy="1313848"/>
          </a:xfrm>
          <a:prstGeom prst="rect">
            <a:avLst/>
          </a:prstGeom>
        </p:spPr>
        <p:txBody>
          <a:bodyPr vert="horz" lIns="91440" tIns="45720" rIns="91440" bIns="45720" rtlCol="0" anchor="t">
            <a:normAutofit/>
          </a:bodyPr>
          <a:lstStyle/>
          <a:p>
            <a:r>
              <a:rPr lang="en-US" dirty="0"/>
              <a:t>Click to edit Master title style</a:t>
            </a:r>
          </a:p>
        </p:txBody>
      </p:sp>
      <p:sp>
        <p:nvSpPr>
          <p:cNvPr id="12" name="Content Placeholder 2">
            <a:extLst>
              <a:ext uri="{FF2B5EF4-FFF2-40B4-BE49-F238E27FC236}">
                <a16:creationId xmlns:a16="http://schemas.microsoft.com/office/drawing/2014/main" id="{171B28D7-6742-4F0D-930C-1815724E8ACC}"/>
              </a:ext>
            </a:extLst>
          </p:cNvPr>
          <p:cNvSpPr>
            <a:spLocks noGrp="1"/>
          </p:cNvSpPr>
          <p:nvPr>
            <p:ph sz="half" idx="11"/>
          </p:nvPr>
        </p:nvSpPr>
        <p:spPr>
          <a:xfrm>
            <a:off x="838200" y="2257063"/>
            <a:ext cx="10515600" cy="3919900"/>
          </a:xfrm>
          <a:prstGeom prst="rect">
            <a:avLst/>
          </a:prstGeom>
        </p:spPr>
        <p:txBody>
          <a:bodyPr/>
          <a:lstStyle>
            <a:lvl1pPr marL="0" indent="0">
              <a:buNone/>
              <a:defRPr sz="3000">
                <a:latin typeface="Lato" panose="020F0502020204030203" pitchFamily="34" charset="0"/>
              </a:defRPr>
            </a:lvl1pPr>
            <a:lvl2pPr>
              <a:defRPr>
                <a:latin typeface="Lato" panose="020F0502020204030203" pitchFamily="34" charset="0"/>
              </a:defRPr>
            </a:lvl2pPr>
            <a:lvl3pPr>
              <a:defRPr>
                <a:latin typeface="Lato" panose="020F0502020204030203" pitchFamily="34" charset="0"/>
              </a:defRPr>
            </a:lvl3pPr>
            <a:lvl4pPr>
              <a:defRPr>
                <a:latin typeface="Lato" panose="020F0502020204030203" pitchFamily="34" charset="0"/>
              </a:defRPr>
            </a:lvl4pPr>
            <a:lvl5pPr>
              <a:defRPr>
                <a:latin typeface="Lato" panose="020F050202020403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586996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ONTENT_13">
    <p:spTree>
      <p:nvGrpSpPr>
        <p:cNvPr id="1" name=""/>
        <p:cNvGrpSpPr/>
        <p:nvPr/>
      </p:nvGrpSpPr>
      <p:grpSpPr>
        <a:xfrm>
          <a:off x="0" y="0"/>
          <a:ext cx="0" cy="0"/>
          <a:chOff x="0" y="0"/>
          <a:chExt cx="0" cy="0"/>
        </a:xfrm>
      </p:grpSpPr>
      <p:sp>
        <p:nvSpPr>
          <p:cNvPr id="7" name="Date Placeholder 4">
            <a:extLst>
              <a:ext uri="{FF2B5EF4-FFF2-40B4-BE49-F238E27FC236}">
                <a16:creationId xmlns:a16="http://schemas.microsoft.com/office/drawing/2014/main" id="{D5FE394F-A334-4167-90DD-5A662FD693E6}"/>
              </a:ext>
            </a:extLst>
          </p:cNvPr>
          <p:cNvSpPr>
            <a:spLocks noGrp="1"/>
          </p:cNvSpPr>
          <p:nvPr>
            <p:ph type="dt" sz="half" idx="10"/>
          </p:nvPr>
        </p:nvSpPr>
        <p:spPr>
          <a:xfrm>
            <a:off x="838200" y="6356350"/>
            <a:ext cx="2743200" cy="365125"/>
          </a:xfrm>
          <a:prstGeom prst="rect">
            <a:avLst/>
          </a:prstGeom>
        </p:spPr>
        <p:txBody>
          <a:bodyPr/>
          <a:lstStyle/>
          <a:p>
            <a:fld id="{D4EBE3CD-9D77-4126-B7ED-9E1F8FB2D6C1}" type="slidenum">
              <a:rPr lang="en-US" smtClean="0"/>
              <a:pPr/>
              <a:t>‹#›</a:t>
            </a:fld>
            <a:endParaRPr lang="en-US" dirty="0"/>
          </a:p>
        </p:txBody>
      </p:sp>
      <p:pic>
        <p:nvPicPr>
          <p:cNvPr id="9" name="Picture 8">
            <a:extLst>
              <a:ext uri="{FF2B5EF4-FFF2-40B4-BE49-F238E27FC236}">
                <a16:creationId xmlns:a16="http://schemas.microsoft.com/office/drawing/2014/main" id="{9A49015A-19E5-4F62-8694-C03378168AAE}"/>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7650871" y="6385982"/>
            <a:ext cx="3702929" cy="267894"/>
          </a:xfrm>
          <a:prstGeom prst="rect">
            <a:avLst/>
          </a:prstGeom>
        </p:spPr>
      </p:pic>
      <p:sp>
        <p:nvSpPr>
          <p:cNvPr id="10" name="Title Placeholder 10">
            <a:extLst>
              <a:ext uri="{FF2B5EF4-FFF2-40B4-BE49-F238E27FC236}">
                <a16:creationId xmlns:a16="http://schemas.microsoft.com/office/drawing/2014/main" id="{A4DB0FFB-2C34-4B3B-95BB-057D3A832627}"/>
              </a:ext>
            </a:extLst>
          </p:cNvPr>
          <p:cNvSpPr>
            <a:spLocks noGrp="1"/>
          </p:cNvSpPr>
          <p:nvPr>
            <p:ph type="title"/>
          </p:nvPr>
        </p:nvSpPr>
        <p:spPr>
          <a:xfrm>
            <a:off x="838200" y="677322"/>
            <a:ext cx="10515600" cy="1313848"/>
          </a:xfrm>
          <a:prstGeom prst="rect">
            <a:avLst/>
          </a:prstGeom>
        </p:spPr>
        <p:txBody>
          <a:bodyPr vert="horz" lIns="91440" tIns="45720" rIns="91440" bIns="45720" rtlCol="0" anchor="t">
            <a:normAutofit/>
          </a:bodyPr>
          <a:lstStyle/>
          <a:p>
            <a:r>
              <a:rPr lang="en-US" dirty="0"/>
              <a:t>Click to edit Master title style</a:t>
            </a:r>
          </a:p>
        </p:txBody>
      </p:sp>
      <p:sp>
        <p:nvSpPr>
          <p:cNvPr id="12" name="Content Placeholder 2">
            <a:extLst>
              <a:ext uri="{FF2B5EF4-FFF2-40B4-BE49-F238E27FC236}">
                <a16:creationId xmlns:a16="http://schemas.microsoft.com/office/drawing/2014/main" id="{171B28D7-6742-4F0D-930C-1815724E8ACC}"/>
              </a:ext>
            </a:extLst>
          </p:cNvPr>
          <p:cNvSpPr>
            <a:spLocks noGrp="1"/>
          </p:cNvSpPr>
          <p:nvPr>
            <p:ph sz="half" idx="11"/>
          </p:nvPr>
        </p:nvSpPr>
        <p:spPr>
          <a:xfrm>
            <a:off x="838200" y="2257063"/>
            <a:ext cx="10515600" cy="3919900"/>
          </a:xfrm>
          <a:prstGeom prst="rect">
            <a:avLst/>
          </a:prstGeom>
        </p:spPr>
        <p:txBody>
          <a:bodyPr/>
          <a:lstStyle>
            <a:lvl1pPr marL="0" indent="0">
              <a:buNone/>
              <a:defRPr sz="3000">
                <a:latin typeface="Lato" panose="020F0502020204030203" pitchFamily="34" charset="0"/>
              </a:defRPr>
            </a:lvl1pPr>
            <a:lvl2pPr>
              <a:defRPr>
                <a:latin typeface="Lato" panose="020F0502020204030203" pitchFamily="34" charset="0"/>
              </a:defRPr>
            </a:lvl2pPr>
            <a:lvl3pPr>
              <a:defRPr>
                <a:latin typeface="Lato" panose="020F0502020204030203" pitchFamily="34" charset="0"/>
              </a:defRPr>
            </a:lvl3pPr>
            <a:lvl4pPr>
              <a:defRPr>
                <a:latin typeface="Lato" panose="020F0502020204030203" pitchFamily="34" charset="0"/>
              </a:defRPr>
            </a:lvl4pPr>
            <a:lvl5pPr>
              <a:defRPr>
                <a:latin typeface="Lato" panose="020F050202020403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398937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7_Two Content">
    <p:bg>
      <p:bgPr>
        <a:blipFill dpi="0" rotWithShape="1">
          <a:blip r:embed="rId2">
            <a:lum/>
          </a:blip>
          <a:srcRect/>
          <a:stretch>
            <a:fillRect t="-100000" b="-100000"/>
          </a:stretch>
        </a:blip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E41DCF8C-442A-432A-B6F3-25715B32AEAE}"/>
              </a:ext>
            </a:extLst>
          </p:cNvPr>
          <p:cNvCxnSpPr>
            <a:cxnSpLocks/>
          </p:cNvCxnSpPr>
          <p:nvPr userDrawn="1"/>
        </p:nvCxnSpPr>
        <p:spPr>
          <a:xfrm>
            <a:off x="838200" y="6176962"/>
            <a:ext cx="5257800" cy="1"/>
          </a:xfrm>
          <a:prstGeom prst="line">
            <a:avLst/>
          </a:prstGeom>
          <a:ln w="12700">
            <a:solidFill>
              <a:srgbClr val="E8E9EA"/>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8FC85A5E-8EF3-4F7B-B404-6F7029175DD6}"/>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7650871" y="6385982"/>
            <a:ext cx="3702929" cy="267894"/>
          </a:xfrm>
          <a:prstGeom prst="rect">
            <a:avLst/>
          </a:prstGeom>
        </p:spPr>
      </p:pic>
      <p:cxnSp>
        <p:nvCxnSpPr>
          <p:cNvPr id="7" name="Straight Connector 6">
            <a:extLst>
              <a:ext uri="{FF2B5EF4-FFF2-40B4-BE49-F238E27FC236}">
                <a16:creationId xmlns:a16="http://schemas.microsoft.com/office/drawing/2014/main" id="{463A3C2E-1822-4686-98BB-27C9BAF0CEA9}"/>
              </a:ext>
            </a:extLst>
          </p:cNvPr>
          <p:cNvCxnSpPr/>
          <p:nvPr userDrawn="1"/>
        </p:nvCxnSpPr>
        <p:spPr>
          <a:xfrm>
            <a:off x="838200" y="6176962"/>
            <a:ext cx="10515600" cy="0"/>
          </a:xfrm>
          <a:prstGeom prst="line">
            <a:avLst/>
          </a:prstGeom>
          <a:ln w="12700">
            <a:solidFill>
              <a:srgbClr val="13294B"/>
            </a:solidFill>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65D5C346-F5CC-4883-8B4E-DFD1066DA394}"/>
              </a:ext>
            </a:extLst>
          </p:cNvPr>
          <p:cNvSpPr>
            <a:spLocks noGrp="1"/>
          </p:cNvSpPr>
          <p:nvPr>
            <p:ph type="title"/>
          </p:nvPr>
        </p:nvSpPr>
        <p:spPr>
          <a:xfrm>
            <a:off x="838199" y="861927"/>
            <a:ext cx="10515599" cy="1325563"/>
          </a:xfrm>
          <a:prstGeom prst="rect">
            <a:avLst/>
          </a:prstGeom>
        </p:spPr>
        <p:txBody>
          <a:bodyPr lIns="0" tIns="0" rIns="0" anchor="t" anchorCtr="0"/>
          <a:lstStyle>
            <a:lvl1pPr>
              <a:defRPr>
                <a:latin typeface="Oswald" pitchFamily="2" charset="0"/>
              </a:defRPr>
            </a:lvl1pPr>
          </a:lstStyle>
          <a:p>
            <a:r>
              <a:rPr lang="en-US" dirty="0"/>
              <a:t>Click to edit Master title style</a:t>
            </a:r>
          </a:p>
        </p:txBody>
      </p:sp>
      <p:sp>
        <p:nvSpPr>
          <p:cNvPr id="10" name="Content Placeholder 2">
            <a:extLst>
              <a:ext uri="{FF2B5EF4-FFF2-40B4-BE49-F238E27FC236}">
                <a16:creationId xmlns:a16="http://schemas.microsoft.com/office/drawing/2014/main" id="{E3F6325F-B95B-49E4-AB1C-34FDD52F6479}"/>
              </a:ext>
            </a:extLst>
          </p:cNvPr>
          <p:cNvSpPr>
            <a:spLocks noGrp="1"/>
          </p:cNvSpPr>
          <p:nvPr>
            <p:ph sz="half" idx="1"/>
          </p:nvPr>
        </p:nvSpPr>
        <p:spPr>
          <a:xfrm>
            <a:off x="838200" y="2257063"/>
            <a:ext cx="10515600" cy="3919900"/>
          </a:xfrm>
        </p:spPr>
        <p:txBody>
          <a:bodyPr/>
          <a:lstStyle>
            <a:lvl1pPr marL="0" indent="0">
              <a:buNone/>
              <a:defRPr sz="3000">
                <a:latin typeface="Lato" panose="020F0502020204030203" pitchFamily="34" charset="0"/>
              </a:defRPr>
            </a:lvl1pPr>
            <a:lvl2pPr>
              <a:defRPr>
                <a:latin typeface="Lato" panose="020F0502020204030203" pitchFamily="34" charset="0"/>
              </a:defRPr>
            </a:lvl2pPr>
            <a:lvl3pPr>
              <a:defRPr>
                <a:latin typeface="Lato" panose="020F0502020204030203" pitchFamily="34" charset="0"/>
              </a:defRPr>
            </a:lvl3pPr>
            <a:lvl4pPr>
              <a:defRPr>
                <a:latin typeface="Lato" panose="020F0502020204030203" pitchFamily="34" charset="0"/>
              </a:defRPr>
            </a:lvl4pPr>
            <a:lvl5pPr>
              <a:defRPr>
                <a:latin typeface="Lato" panose="020F050202020403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44768290"/>
      </p:ext>
    </p:extLst>
  </p:cSld>
  <p:clrMapOvr>
    <a:masterClrMapping/>
  </p:clrMapOvr>
  <p:extLst>
    <p:ext uri="{DCECCB84-F9BA-43D5-87BE-67443E8EF086}">
      <p15:sldGuideLst xmlns:p15="http://schemas.microsoft.com/office/powerpoint/2012/main">
        <p15:guide id="1" pos="528">
          <p15:clr>
            <a:srgbClr val="FBAE40"/>
          </p15:clr>
        </p15:guide>
        <p15:guide id="2" orient="horz" pos="864">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Two Content">
    <p:bg>
      <p:bgPr>
        <a:blipFill dpi="0" rotWithShape="1">
          <a:blip r:embed="rId2" cstate="screen">
            <a:lum/>
            <a:extLst>
              <a:ext uri="{28A0092B-C50C-407E-A947-70E740481C1C}">
                <a14:useLocalDpi xmlns:a14="http://schemas.microsoft.com/office/drawing/2010/main"/>
              </a:ext>
            </a:extLst>
          </a:blip>
          <a:srcRect/>
          <a:stretch>
            <a:fillRect t="-100000" b="-100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B421DE-B7BF-4C7D-8120-3BE666914518}"/>
              </a:ext>
            </a:extLst>
          </p:cNvPr>
          <p:cNvSpPr>
            <a:spLocks noGrp="1"/>
          </p:cNvSpPr>
          <p:nvPr>
            <p:ph type="title"/>
          </p:nvPr>
        </p:nvSpPr>
        <p:spPr>
          <a:xfrm>
            <a:off x="838200" y="861927"/>
            <a:ext cx="10515600" cy="1325563"/>
          </a:xfrm>
          <a:prstGeom prst="rect">
            <a:avLst/>
          </a:prstGeom>
        </p:spPr>
        <p:txBody>
          <a:bodyPr lIns="0" tIns="0" rIns="0" anchor="t" anchorCtr="0"/>
          <a:lstStyle>
            <a:lvl1pPr>
              <a:defRPr>
                <a:solidFill>
                  <a:srgbClr val="E8E9EA"/>
                </a:solidFill>
                <a:latin typeface="Oswald" pitchFamily="2"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2DD84F32-0E70-4457-82F0-52E995F39ED5}"/>
              </a:ext>
            </a:extLst>
          </p:cNvPr>
          <p:cNvSpPr>
            <a:spLocks noGrp="1"/>
          </p:cNvSpPr>
          <p:nvPr>
            <p:ph sz="half" idx="1"/>
          </p:nvPr>
        </p:nvSpPr>
        <p:spPr>
          <a:xfrm>
            <a:off x="838200" y="2257063"/>
            <a:ext cx="10515600" cy="3919900"/>
          </a:xfrm>
        </p:spPr>
        <p:txBody>
          <a:bodyPr/>
          <a:lstStyle>
            <a:lvl1pPr marL="0" indent="0">
              <a:buNone/>
              <a:defRPr sz="3000" baseline="0">
                <a:solidFill>
                  <a:srgbClr val="E8E9EA"/>
                </a:solidFill>
                <a:latin typeface="Lato" panose="020F0502020204030203" pitchFamily="34" charset="0"/>
              </a:defRPr>
            </a:lvl1pPr>
            <a:lvl2pPr>
              <a:defRPr baseline="0">
                <a:solidFill>
                  <a:srgbClr val="E8E9EA"/>
                </a:solidFill>
              </a:defRPr>
            </a:lvl2pPr>
            <a:lvl3pPr>
              <a:defRPr baseline="0">
                <a:solidFill>
                  <a:srgbClr val="E8E9EA"/>
                </a:solidFill>
              </a:defRPr>
            </a:lvl3pPr>
            <a:lvl4pPr>
              <a:defRPr baseline="0">
                <a:solidFill>
                  <a:srgbClr val="E8E9EA"/>
                </a:solidFill>
              </a:defRPr>
            </a:lvl4pPr>
            <a:lvl5pPr>
              <a:defRPr baseline="0">
                <a:solidFill>
                  <a:srgbClr val="E8E9EA"/>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DCBAF90E-F02E-4E9C-A9F2-2E1B7FE79EB1}"/>
              </a:ext>
            </a:extLst>
          </p:cNvPr>
          <p:cNvSpPr>
            <a:spLocks noGrp="1"/>
          </p:cNvSpPr>
          <p:nvPr>
            <p:ph type="dt" sz="half" idx="10"/>
          </p:nvPr>
        </p:nvSpPr>
        <p:spPr/>
        <p:txBody>
          <a:bodyPr/>
          <a:lstStyle>
            <a:lvl1pPr>
              <a:defRPr>
                <a:solidFill>
                  <a:srgbClr val="E8E9EA"/>
                </a:solidFill>
              </a:defRPr>
            </a:lvl1pPr>
          </a:lstStyle>
          <a:p>
            <a:fld id="{D4EBE3CD-9D77-4126-B7ED-9E1F8FB2D6C1}" type="slidenum">
              <a:rPr lang="en-US" smtClean="0"/>
              <a:pPr/>
              <a:t>‹#›</a:t>
            </a:fld>
            <a:endParaRPr lang="en-US" dirty="0"/>
          </a:p>
        </p:txBody>
      </p:sp>
      <p:cxnSp>
        <p:nvCxnSpPr>
          <p:cNvPr id="9" name="Straight Connector 8">
            <a:extLst>
              <a:ext uri="{FF2B5EF4-FFF2-40B4-BE49-F238E27FC236}">
                <a16:creationId xmlns:a16="http://schemas.microsoft.com/office/drawing/2014/main" id="{E41DCF8C-442A-432A-B6F3-25715B32AEAE}"/>
              </a:ext>
            </a:extLst>
          </p:cNvPr>
          <p:cNvCxnSpPr>
            <a:cxnSpLocks/>
          </p:cNvCxnSpPr>
          <p:nvPr userDrawn="1"/>
        </p:nvCxnSpPr>
        <p:spPr>
          <a:xfrm>
            <a:off x="4648200" y="6176963"/>
            <a:ext cx="6705600" cy="0"/>
          </a:xfrm>
          <a:prstGeom prst="line">
            <a:avLst/>
          </a:prstGeom>
          <a:ln w="12700">
            <a:solidFill>
              <a:srgbClr val="E8E9EA"/>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422FDA7C-2DC3-4EDE-BC18-4BBF447DF018}"/>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7650871" y="6385982"/>
            <a:ext cx="3702929" cy="267893"/>
          </a:xfrm>
          <a:prstGeom prst="rect">
            <a:avLst/>
          </a:prstGeom>
        </p:spPr>
      </p:pic>
    </p:spTree>
    <p:extLst>
      <p:ext uri="{BB962C8B-B14F-4D97-AF65-F5344CB8AC3E}">
        <p14:creationId xmlns:p14="http://schemas.microsoft.com/office/powerpoint/2010/main" val="1652743905"/>
      </p:ext>
    </p:extLst>
  </p:cSld>
  <p:clrMapOvr>
    <a:masterClrMapping/>
  </p:clrMapOvr>
  <p:extLst>
    <p:ext uri="{DCECCB84-F9BA-43D5-87BE-67443E8EF086}">
      <p15:sldGuideLst xmlns:p15="http://schemas.microsoft.com/office/powerpoint/2012/main">
        <p15:guide id="1" pos="528">
          <p15:clr>
            <a:srgbClr val="FBAE40"/>
          </p15:clr>
        </p15:guide>
        <p15:guide id="2" orient="horz" pos="864">
          <p15:clr>
            <a:srgbClr val="FBAE40"/>
          </p15:clr>
        </p15:guide>
        <p15:guide id="3" pos="2928"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6_Two Conten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7" name="Picture 6" descr="A screenshot of a video game&#10;&#10;Description automatically generated with medium confidence">
            <a:extLst>
              <a:ext uri="{FF2B5EF4-FFF2-40B4-BE49-F238E27FC236}">
                <a16:creationId xmlns:a16="http://schemas.microsoft.com/office/drawing/2014/main" id="{89F2FD4C-EBBF-44A2-9512-CE52BB54114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48993" y="684494"/>
            <a:ext cx="2409448" cy="917011"/>
          </a:xfrm>
          <a:prstGeom prst="rect">
            <a:avLst/>
          </a:prstGeom>
        </p:spPr>
      </p:pic>
    </p:spTree>
    <p:extLst>
      <p:ext uri="{BB962C8B-B14F-4D97-AF65-F5344CB8AC3E}">
        <p14:creationId xmlns:p14="http://schemas.microsoft.com/office/powerpoint/2010/main" val="1983634660"/>
      </p:ext>
    </p:extLst>
  </p:cSld>
  <p:clrMapOvr>
    <a:masterClrMapping/>
  </p:clrMapOvr>
  <p:extLst>
    <p:ext uri="{DCECCB84-F9BA-43D5-87BE-67443E8EF086}">
      <p15:sldGuideLst xmlns:p15="http://schemas.microsoft.com/office/powerpoint/2012/main">
        <p15:guide id="1" pos="528">
          <p15:clr>
            <a:srgbClr val="FBAE40"/>
          </p15:clr>
        </p15:guide>
        <p15:guide id="2" orient="horz" pos="864">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6_Two Conten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B421DE-B7BF-4C7D-8120-3BE666914518}"/>
              </a:ext>
            </a:extLst>
          </p:cNvPr>
          <p:cNvSpPr>
            <a:spLocks noGrp="1"/>
          </p:cNvSpPr>
          <p:nvPr>
            <p:ph type="title"/>
          </p:nvPr>
        </p:nvSpPr>
        <p:spPr>
          <a:xfrm>
            <a:off x="838200" y="861927"/>
            <a:ext cx="10515600" cy="1325563"/>
          </a:xfrm>
          <a:prstGeom prst="rect">
            <a:avLst/>
          </a:prstGeom>
        </p:spPr>
        <p:txBody>
          <a:bodyPr lIns="0" tIns="0" rIns="0" anchor="t" anchorCtr="0"/>
          <a:lstStyle>
            <a:lvl1pPr>
              <a:defRPr>
                <a:latin typeface="Oswald" pitchFamily="2"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2DD84F32-0E70-4457-82F0-52E995F39ED5}"/>
              </a:ext>
            </a:extLst>
          </p:cNvPr>
          <p:cNvSpPr>
            <a:spLocks noGrp="1"/>
          </p:cNvSpPr>
          <p:nvPr>
            <p:ph sz="half" idx="1"/>
          </p:nvPr>
        </p:nvSpPr>
        <p:spPr>
          <a:xfrm>
            <a:off x="838200" y="2257063"/>
            <a:ext cx="10515600" cy="3919900"/>
          </a:xfrm>
        </p:spPr>
        <p:txBody>
          <a:bodyPr/>
          <a:lstStyle>
            <a:lvl1pPr marL="0" indent="0">
              <a:buNone/>
              <a:defRPr sz="3000">
                <a:latin typeface="Lato" panose="020F0502020204030203" pitchFamily="34" charset="0"/>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DCBAF90E-F02E-4E9C-A9F2-2E1B7FE79EB1}"/>
              </a:ext>
            </a:extLst>
          </p:cNvPr>
          <p:cNvSpPr>
            <a:spLocks noGrp="1"/>
          </p:cNvSpPr>
          <p:nvPr>
            <p:ph type="dt" sz="half" idx="10"/>
          </p:nvPr>
        </p:nvSpPr>
        <p:spPr/>
        <p:txBody>
          <a:bodyPr/>
          <a:lstStyle/>
          <a:p>
            <a:fld id="{D4EBE3CD-9D77-4126-B7ED-9E1F8FB2D6C1}" type="slidenum">
              <a:rPr lang="en-US" smtClean="0"/>
              <a:pPr/>
              <a:t>‹#›</a:t>
            </a:fld>
            <a:endParaRPr lang="en-US" dirty="0"/>
          </a:p>
        </p:txBody>
      </p:sp>
    </p:spTree>
    <p:extLst>
      <p:ext uri="{BB962C8B-B14F-4D97-AF65-F5344CB8AC3E}">
        <p14:creationId xmlns:p14="http://schemas.microsoft.com/office/powerpoint/2010/main" val="1496901184"/>
      </p:ext>
    </p:extLst>
  </p:cSld>
  <p:clrMapOvr>
    <a:masterClrMapping/>
  </p:clrMapOvr>
  <p:extLst>
    <p:ext uri="{DCECCB84-F9BA-43D5-87BE-67443E8EF086}">
      <p15:sldGuideLst xmlns:p15="http://schemas.microsoft.com/office/powerpoint/2012/main">
        <p15:guide id="1" pos="528">
          <p15:clr>
            <a:srgbClr val="FBAE40"/>
          </p15:clr>
        </p15:guide>
        <p15:guide id="2" orient="horz" pos="864">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_Two Content">
    <p:bg>
      <p:bgPr>
        <a:blipFill dpi="0" rotWithShape="1">
          <a:blip r:embed="rId2" cstate="screen">
            <a:lum/>
            <a:extLst>
              <a:ext uri="{28A0092B-C50C-407E-A947-70E740481C1C}">
                <a14:useLocalDpi xmlns:a14="http://schemas.microsoft.com/office/drawing/2010/main"/>
              </a:ext>
            </a:extLst>
          </a:blip>
          <a:srcRect/>
          <a:stretch>
            <a:fillRect t="-100000" b="-100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B421DE-B7BF-4C7D-8120-3BE666914518}"/>
              </a:ext>
            </a:extLst>
          </p:cNvPr>
          <p:cNvSpPr>
            <a:spLocks noGrp="1"/>
          </p:cNvSpPr>
          <p:nvPr>
            <p:ph type="title"/>
          </p:nvPr>
        </p:nvSpPr>
        <p:spPr>
          <a:xfrm>
            <a:off x="838200" y="861927"/>
            <a:ext cx="10515600" cy="1325563"/>
          </a:xfrm>
          <a:prstGeom prst="rect">
            <a:avLst/>
          </a:prstGeom>
        </p:spPr>
        <p:txBody>
          <a:bodyPr lIns="0" tIns="0" rIns="0" anchor="t" anchorCtr="0"/>
          <a:lstStyle>
            <a:lvl1pPr>
              <a:defRPr>
                <a:solidFill>
                  <a:srgbClr val="E8E9EA"/>
                </a:solidFill>
                <a:latin typeface="Oswald" pitchFamily="2"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2DD84F32-0E70-4457-82F0-52E995F39ED5}"/>
              </a:ext>
            </a:extLst>
          </p:cNvPr>
          <p:cNvSpPr>
            <a:spLocks noGrp="1"/>
          </p:cNvSpPr>
          <p:nvPr>
            <p:ph sz="half" idx="1"/>
          </p:nvPr>
        </p:nvSpPr>
        <p:spPr>
          <a:xfrm>
            <a:off x="838200" y="2257063"/>
            <a:ext cx="10515600" cy="3919900"/>
          </a:xfrm>
        </p:spPr>
        <p:txBody>
          <a:bodyPr/>
          <a:lstStyle>
            <a:lvl1pPr marL="0" indent="0">
              <a:buNone/>
              <a:defRPr sz="3000" baseline="0">
                <a:solidFill>
                  <a:srgbClr val="E8E9EA"/>
                </a:solidFill>
                <a:latin typeface="Lato" panose="020F0502020204030203" pitchFamily="34" charset="0"/>
              </a:defRPr>
            </a:lvl1pPr>
            <a:lvl2pPr>
              <a:defRPr baseline="0">
                <a:solidFill>
                  <a:srgbClr val="E8E9EA"/>
                </a:solidFill>
              </a:defRPr>
            </a:lvl2pPr>
            <a:lvl3pPr>
              <a:defRPr baseline="0">
                <a:solidFill>
                  <a:srgbClr val="E8E9EA"/>
                </a:solidFill>
              </a:defRPr>
            </a:lvl3pPr>
            <a:lvl4pPr>
              <a:defRPr baseline="0">
                <a:solidFill>
                  <a:srgbClr val="E8E9EA"/>
                </a:solidFill>
              </a:defRPr>
            </a:lvl4pPr>
            <a:lvl5pPr>
              <a:defRPr baseline="0">
                <a:solidFill>
                  <a:srgbClr val="E8E9EA"/>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DCBAF90E-F02E-4E9C-A9F2-2E1B7FE79EB1}"/>
              </a:ext>
            </a:extLst>
          </p:cNvPr>
          <p:cNvSpPr>
            <a:spLocks noGrp="1"/>
          </p:cNvSpPr>
          <p:nvPr>
            <p:ph type="dt" sz="half" idx="10"/>
          </p:nvPr>
        </p:nvSpPr>
        <p:spPr/>
        <p:txBody>
          <a:bodyPr/>
          <a:lstStyle>
            <a:lvl1pPr>
              <a:defRPr>
                <a:solidFill>
                  <a:srgbClr val="E8E9EA"/>
                </a:solidFill>
              </a:defRPr>
            </a:lvl1pPr>
          </a:lstStyle>
          <a:p>
            <a:fld id="{D4EBE3CD-9D77-4126-B7ED-9E1F8FB2D6C1}" type="slidenum">
              <a:rPr lang="en-US" smtClean="0"/>
              <a:pPr/>
              <a:t>‹#›</a:t>
            </a:fld>
            <a:endParaRPr lang="en-US" dirty="0"/>
          </a:p>
        </p:txBody>
      </p:sp>
    </p:spTree>
    <p:extLst>
      <p:ext uri="{BB962C8B-B14F-4D97-AF65-F5344CB8AC3E}">
        <p14:creationId xmlns:p14="http://schemas.microsoft.com/office/powerpoint/2010/main" val="1861348382"/>
      </p:ext>
    </p:extLst>
  </p:cSld>
  <p:clrMapOvr>
    <a:masterClrMapping/>
  </p:clrMapOvr>
  <p:extLst>
    <p:ext uri="{DCECCB84-F9BA-43D5-87BE-67443E8EF086}">
      <p15:sldGuideLst xmlns:p15="http://schemas.microsoft.com/office/powerpoint/2012/main">
        <p15:guide id="1" pos="528">
          <p15:clr>
            <a:srgbClr val="FBAE40"/>
          </p15:clr>
        </p15:guide>
        <p15:guide id="2" orient="horz" pos="864">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CONTENT_02">
    <p:bg>
      <p:bgPr>
        <a:blipFill dpi="0" rotWithShape="1">
          <a:blip r:embed="rId2">
            <a:lum/>
          </a:blip>
          <a:srcRect/>
          <a:stretch>
            <a:fillRect t="-100000" b="-100000"/>
          </a:stretch>
        </a:blipFill>
        <a:effectLst/>
      </p:bgPr>
    </p:bg>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DCBAF90E-F02E-4E9C-A9F2-2E1B7FE79EB1}"/>
              </a:ext>
            </a:extLst>
          </p:cNvPr>
          <p:cNvSpPr>
            <a:spLocks noGrp="1"/>
          </p:cNvSpPr>
          <p:nvPr>
            <p:ph type="dt" sz="half" idx="10"/>
          </p:nvPr>
        </p:nvSpPr>
        <p:spPr>
          <a:xfrm>
            <a:off x="838200" y="6296552"/>
            <a:ext cx="2743200" cy="365125"/>
          </a:xfrm>
          <a:prstGeom prst="rect">
            <a:avLst/>
          </a:prstGeom>
        </p:spPr>
        <p:txBody>
          <a:bodyPr/>
          <a:lstStyle/>
          <a:p>
            <a:fld id="{D4EBE3CD-9D77-4126-B7ED-9E1F8FB2D6C1}" type="slidenum">
              <a:rPr lang="en-US" smtClean="0"/>
              <a:pPr/>
              <a:t>‹#›</a:t>
            </a:fld>
            <a:endParaRPr lang="en-US" dirty="0"/>
          </a:p>
        </p:txBody>
      </p:sp>
      <p:pic>
        <p:nvPicPr>
          <p:cNvPr id="11" name="Picture 10">
            <a:extLst>
              <a:ext uri="{FF2B5EF4-FFF2-40B4-BE49-F238E27FC236}">
                <a16:creationId xmlns:a16="http://schemas.microsoft.com/office/drawing/2014/main" id="{422FDA7C-2DC3-4EDE-BC18-4BBF447DF018}"/>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7650871" y="6385982"/>
            <a:ext cx="3702929" cy="267894"/>
          </a:xfrm>
          <a:prstGeom prst="rect">
            <a:avLst/>
          </a:prstGeom>
        </p:spPr>
      </p:pic>
      <p:sp>
        <p:nvSpPr>
          <p:cNvPr id="10" name="Title Placeholder 10">
            <a:extLst>
              <a:ext uri="{FF2B5EF4-FFF2-40B4-BE49-F238E27FC236}">
                <a16:creationId xmlns:a16="http://schemas.microsoft.com/office/drawing/2014/main" id="{90ECCEC9-725D-49C6-8096-E7021C01B227}"/>
              </a:ext>
            </a:extLst>
          </p:cNvPr>
          <p:cNvSpPr>
            <a:spLocks noGrp="1"/>
          </p:cNvSpPr>
          <p:nvPr>
            <p:ph type="title"/>
          </p:nvPr>
        </p:nvSpPr>
        <p:spPr>
          <a:xfrm>
            <a:off x="838200" y="677322"/>
            <a:ext cx="10515600" cy="1313848"/>
          </a:xfrm>
          <a:prstGeom prst="rect">
            <a:avLst/>
          </a:prstGeom>
        </p:spPr>
        <p:txBody>
          <a:bodyPr vert="horz" lIns="91440" tIns="45720" rIns="91440" bIns="45720" rtlCol="0" anchor="t">
            <a:normAutofit/>
          </a:bodyPr>
          <a:lstStyle/>
          <a:p>
            <a:r>
              <a:rPr lang="en-US" dirty="0"/>
              <a:t>Click to edit Master title style</a:t>
            </a:r>
          </a:p>
        </p:txBody>
      </p:sp>
      <p:sp>
        <p:nvSpPr>
          <p:cNvPr id="12" name="Text Placeholder 11">
            <a:extLst>
              <a:ext uri="{FF2B5EF4-FFF2-40B4-BE49-F238E27FC236}">
                <a16:creationId xmlns:a16="http://schemas.microsoft.com/office/drawing/2014/main" id="{FF0A29B2-7BDB-4463-94AD-975EDA52D851}"/>
              </a:ext>
            </a:extLst>
          </p:cNvPr>
          <p:cNvSpPr>
            <a:spLocks noGrp="1"/>
          </p:cNvSpPr>
          <p:nvPr>
            <p:ph idx="1"/>
          </p:nvPr>
        </p:nvSpPr>
        <p:spPr>
          <a:xfrm>
            <a:off x="838200" y="2640647"/>
            <a:ext cx="10515600" cy="353631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19244052"/>
      </p:ext>
    </p:extLst>
  </p:cSld>
  <p:clrMapOvr>
    <a:masterClrMapping/>
  </p:clrMapOvr>
  <p:extLst>
    <p:ext uri="{DCECCB84-F9BA-43D5-87BE-67443E8EF086}">
      <p15:sldGuideLst xmlns:p15="http://schemas.microsoft.com/office/powerpoint/2012/main">
        <p15:guide id="1" pos="528">
          <p15:clr>
            <a:srgbClr val="FBAE40"/>
          </p15:clr>
        </p15:guide>
        <p15:guide id="2" orient="horz" pos="864">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_02">
    <p:bg>
      <p:bgPr>
        <a:blipFill dpi="0" rotWithShape="1">
          <a:blip r:embed="rId2">
            <a:lum/>
          </a:blip>
          <a:srcRect/>
          <a:stretch>
            <a:fillRect t="-100000" b="-100000"/>
          </a:stretch>
        </a:blipFill>
        <a:effectLst/>
      </p:bgPr>
    </p:bg>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DCBAF90E-F02E-4E9C-A9F2-2E1B7FE79EB1}"/>
              </a:ext>
            </a:extLst>
          </p:cNvPr>
          <p:cNvSpPr>
            <a:spLocks noGrp="1"/>
          </p:cNvSpPr>
          <p:nvPr>
            <p:ph type="dt" sz="half" idx="10"/>
          </p:nvPr>
        </p:nvSpPr>
        <p:spPr>
          <a:xfrm>
            <a:off x="838200" y="6296552"/>
            <a:ext cx="2743200" cy="365125"/>
          </a:xfrm>
          <a:prstGeom prst="rect">
            <a:avLst/>
          </a:prstGeom>
        </p:spPr>
        <p:txBody>
          <a:bodyPr/>
          <a:lstStyle/>
          <a:p>
            <a:fld id="{D4EBE3CD-9D77-4126-B7ED-9E1F8FB2D6C1}" type="slidenum">
              <a:rPr lang="en-US" smtClean="0"/>
              <a:pPr/>
              <a:t>‹#›</a:t>
            </a:fld>
            <a:endParaRPr lang="en-US" dirty="0"/>
          </a:p>
        </p:txBody>
      </p:sp>
      <p:pic>
        <p:nvPicPr>
          <p:cNvPr id="11" name="Picture 10">
            <a:extLst>
              <a:ext uri="{FF2B5EF4-FFF2-40B4-BE49-F238E27FC236}">
                <a16:creationId xmlns:a16="http://schemas.microsoft.com/office/drawing/2014/main" id="{422FDA7C-2DC3-4EDE-BC18-4BBF447DF018}"/>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7650871" y="6385982"/>
            <a:ext cx="3702929" cy="267894"/>
          </a:xfrm>
          <a:prstGeom prst="rect">
            <a:avLst/>
          </a:prstGeom>
        </p:spPr>
      </p:pic>
      <p:sp>
        <p:nvSpPr>
          <p:cNvPr id="10" name="Title Placeholder 10">
            <a:extLst>
              <a:ext uri="{FF2B5EF4-FFF2-40B4-BE49-F238E27FC236}">
                <a16:creationId xmlns:a16="http://schemas.microsoft.com/office/drawing/2014/main" id="{90ECCEC9-725D-49C6-8096-E7021C01B227}"/>
              </a:ext>
            </a:extLst>
          </p:cNvPr>
          <p:cNvSpPr>
            <a:spLocks noGrp="1"/>
          </p:cNvSpPr>
          <p:nvPr>
            <p:ph type="title"/>
          </p:nvPr>
        </p:nvSpPr>
        <p:spPr>
          <a:xfrm>
            <a:off x="838200" y="677322"/>
            <a:ext cx="10515600" cy="1313848"/>
          </a:xfrm>
          <a:prstGeom prst="rect">
            <a:avLst/>
          </a:prstGeom>
        </p:spPr>
        <p:txBody>
          <a:bodyPr vert="horz" lIns="91440" tIns="45720" rIns="91440" bIns="45720" rtlCol="0" anchor="t">
            <a:normAutofit/>
          </a:bodyPr>
          <a:lstStyle/>
          <a:p>
            <a:r>
              <a:rPr lang="en-US" dirty="0"/>
              <a:t>Click to edit Master title style</a:t>
            </a:r>
          </a:p>
        </p:txBody>
      </p:sp>
      <p:sp>
        <p:nvSpPr>
          <p:cNvPr id="12" name="Text Placeholder 11">
            <a:extLst>
              <a:ext uri="{FF2B5EF4-FFF2-40B4-BE49-F238E27FC236}">
                <a16:creationId xmlns:a16="http://schemas.microsoft.com/office/drawing/2014/main" id="{FF0A29B2-7BDB-4463-94AD-975EDA52D851}"/>
              </a:ext>
            </a:extLst>
          </p:cNvPr>
          <p:cNvSpPr>
            <a:spLocks noGrp="1"/>
          </p:cNvSpPr>
          <p:nvPr>
            <p:ph idx="1"/>
          </p:nvPr>
        </p:nvSpPr>
        <p:spPr>
          <a:xfrm>
            <a:off x="838200" y="2640647"/>
            <a:ext cx="10515600" cy="353631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64118053"/>
      </p:ext>
    </p:extLst>
  </p:cSld>
  <p:clrMapOvr>
    <a:masterClrMapping/>
  </p:clrMapOvr>
  <p:extLst>
    <p:ext uri="{DCECCB84-F9BA-43D5-87BE-67443E8EF086}">
      <p15:sldGuideLst xmlns:p15="http://schemas.microsoft.com/office/powerpoint/2012/main">
        <p15:guide id="1" pos="528">
          <p15:clr>
            <a:srgbClr val="FBAE40"/>
          </p15:clr>
        </p15:guide>
        <p15:guide id="2" orient="horz" pos="864">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_02">
    <p:bg>
      <p:bgPr>
        <a:blipFill dpi="0" rotWithShape="1">
          <a:blip r:embed="rId2">
            <a:lum/>
          </a:blip>
          <a:srcRect/>
          <a:stretch>
            <a:fillRect t="-100000" b="-100000"/>
          </a:stretch>
        </a:blipFill>
        <a:effectLst/>
      </p:bgPr>
    </p:bg>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DCBAF90E-F02E-4E9C-A9F2-2E1B7FE79EB1}"/>
              </a:ext>
            </a:extLst>
          </p:cNvPr>
          <p:cNvSpPr>
            <a:spLocks noGrp="1"/>
          </p:cNvSpPr>
          <p:nvPr>
            <p:ph type="dt" sz="half" idx="10"/>
          </p:nvPr>
        </p:nvSpPr>
        <p:spPr>
          <a:xfrm>
            <a:off x="838200" y="6296552"/>
            <a:ext cx="2743200" cy="365125"/>
          </a:xfrm>
          <a:prstGeom prst="rect">
            <a:avLst/>
          </a:prstGeom>
        </p:spPr>
        <p:txBody>
          <a:bodyPr/>
          <a:lstStyle/>
          <a:p>
            <a:fld id="{D4EBE3CD-9D77-4126-B7ED-9E1F8FB2D6C1}" type="slidenum">
              <a:rPr lang="en-US" smtClean="0"/>
              <a:pPr/>
              <a:t>‹#›</a:t>
            </a:fld>
            <a:endParaRPr lang="en-US" dirty="0"/>
          </a:p>
        </p:txBody>
      </p:sp>
      <p:pic>
        <p:nvPicPr>
          <p:cNvPr id="11" name="Picture 10">
            <a:extLst>
              <a:ext uri="{FF2B5EF4-FFF2-40B4-BE49-F238E27FC236}">
                <a16:creationId xmlns:a16="http://schemas.microsoft.com/office/drawing/2014/main" id="{422FDA7C-2DC3-4EDE-BC18-4BBF447DF018}"/>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7650871" y="6385982"/>
            <a:ext cx="3702929" cy="267894"/>
          </a:xfrm>
          <a:prstGeom prst="rect">
            <a:avLst/>
          </a:prstGeom>
        </p:spPr>
      </p:pic>
      <p:sp>
        <p:nvSpPr>
          <p:cNvPr id="10" name="Title Placeholder 10">
            <a:extLst>
              <a:ext uri="{FF2B5EF4-FFF2-40B4-BE49-F238E27FC236}">
                <a16:creationId xmlns:a16="http://schemas.microsoft.com/office/drawing/2014/main" id="{90ECCEC9-725D-49C6-8096-E7021C01B227}"/>
              </a:ext>
            </a:extLst>
          </p:cNvPr>
          <p:cNvSpPr>
            <a:spLocks noGrp="1"/>
          </p:cNvSpPr>
          <p:nvPr>
            <p:ph type="title"/>
          </p:nvPr>
        </p:nvSpPr>
        <p:spPr>
          <a:xfrm>
            <a:off x="838200" y="677322"/>
            <a:ext cx="10515600" cy="1313848"/>
          </a:xfrm>
          <a:prstGeom prst="rect">
            <a:avLst/>
          </a:prstGeom>
        </p:spPr>
        <p:txBody>
          <a:bodyPr vert="horz" lIns="91440" tIns="45720" rIns="91440" bIns="45720" rtlCol="0" anchor="t">
            <a:normAutofit/>
          </a:bodyPr>
          <a:lstStyle/>
          <a:p>
            <a:r>
              <a:rPr lang="en-US" dirty="0"/>
              <a:t>Click to edit Master title style</a:t>
            </a:r>
          </a:p>
        </p:txBody>
      </p:sp>
      <p:sp>
        <p:nvSpPr>
          <p:cNvPr id="12" name="Text Placeholder 11">
            <a:extLst>
              <a:ext uri="{FF2B5EF4-FFF2-40B4-BE49-F238E27FC236}">
                <a16:creationId xmlns:a16="http://schemas.microsoft.com/office/drawing/2014/main" id="{FF0A29B2-7BDB-4463-94AD-975EDA52D851}"/>
              </a:ext>
            </a:extLst>
          </p:cNvPr>
          <p:cNvSpPr>
            <a:spLocks noGrp="1"/>
          </p:cNvSpPr>
          <p:nvPr>
            <p:ph idx="1"/>
          </p:nvPr>
        </p:nvSpPr>
        <p:spPr>
          <a:xfrm>
            <a:off x="838200" y="2640647"/>
            <a:ext cx="10515600" cy="353631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64118053"/>
      </p:ext>
    </p:extLst>
  </p:cSld>
  <p:clrMapOvr>
    <a:masterClrMapping/>
  </p:clrMapOvr>
  <p:extLst>
    <p:ext uri="{DCECCB84-F9BA-43D5-87BE-67443E8EF086}">
      <p15:sldGuideLst xmlns:p15="http://schemas.microsoft.com/office/powerpoint/2012/main">
        <p15:guide id="1" pos="528">
          <p15:clr>
            <a:srgbClr val="FBAE40"/>
          </p15:clr>
        </p15:guide>
        <p15:guide id="2" orient="horz" pos="86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_03">
    <p:bg>
      <p:bgPr>
        <a:blipFill dpi="0" rotWithShape="1">
          <a:blip r:embed="rId2">
            <a:lum/>
          </a:blip>
          <a:srcRect/>
          <a:stretch>
            <a:fillRect t="-100000" b="-100000"/>
          </a:stretch>
        </a:blipFill>
        <a:effectLst/>
      </p:bgPr>
    </p:bg>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DCBAF90E-F02E-4E9C-A9F2-2E1B7FE79EB1}"/>
              </a:ext>
            </a:extLst>
          </p:cNvPr>
          <p:cNvSpPr>
            <a:spLocks noGrp="1"/>
          </p:cNvSpPr>
          <p:nvPr>
            <p:ph type="dt" sz="half" idx="10"/>
          </p:nvPr>
        </p:nvSpPr>
        <p:spPr>
          <a:xfrm>
            <a:off x="8610600" y="6291350"/>
            <a:ext cx="2743200" cy="365125"/>
          </a:xfrm>
          <a:prstGeom prst="rect">
            <a:avLst/>
          </a:prstGeom>
        </p:spPr>
        <p:txBody>
          <a:bodyPr/>
          <a:lstStyle>
            <a:lvl1pPr algn="r">
              <a:defRPr/>
            </a:lvl1pPr>
          </a:lstStyle>
          <a:p>
            <a:fld id="{D4EBE3CD-9D77-4126-B7ED-9E1F8FB2D6C1}" type="slidenum">
              <a:rPr lang="en-US" smtClean="0"/>
              <a:pPr/>
              <a:t>‹#›</a:t>
            </a:fld>
            <a:endParaRPr lang="en-US" dirty="0"/>
          </a:p>
        </p:txBody>
      </p:sp>
      <p:pic>
        <p:nvPicPr>
          <p:cNvPr id="11" name="Picture 10">
            <a:extLst>
              <a:ext uri="{FF2B5EF4-FFF2-40B4-BE49-F238E27FC236}">
                <a16:creationId xmlns:a16="http://schemas.microsoft.com/office/drawing/2014/main" id="{422FDA7C-2DC3-4EDE-BC18-4BBF447DF018}"/>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838200" y="6385982"/>
            <a:ext cx="3702929" cy="267894"/>
          </a:xfrm>
          <a:prstGeom prst="rect">
            <a:avLst/>
          </a:prstGeom>
        </p:spPr>
      </p:pic>
      <p:sp>
        <p:nvSpPr>
          <p:cNvPr id="7" name="Title Placeholder 10">
            <a:extLst>
              <a:ext uri="{FF2B5EF4-FFF2-40B4-BE49-F238E27FC236}">
                <a16:creationId xmlns:a16="http://schemas.microsoft.com/office/drawing/2014/main" id="{21FAD412-933D-4FF2-924E-58DB1C595363}"/>
              </a:ext>
            </a:extLst>
          </p:cNvPr>
          <p:cNvSpPr>
            <a:spLocks noGrp="1"/>
          </p:cNvSpPr>
          <p:nvPr>
            <p:ph type="title"/>
          </p:nvPr>
        </p:nvSpPr>
        <p:spPr>
          <a:xfrm>
            <a:off x="838200" y="677322"/>
            <a:ext cx="10515600" cy="1313848"/>
          </a:xfrm>
          <a:prstGeom prst="rect">
            <a:avLst/>
          </a:prstGeom>
        </p:spPr>
        <p:txBody>
          <a:bodyPr vert="horz" lIns="91440" tIns="45720" rIns="91440" bIns="45720" rtlCol="0" anchor="t">
            <a:normAutofit/>
          </a:bodyPr>
          <a:lstStyle/>
          <a:p>
            <a:r>
              <a:rPr lang="en-US" dirty="0"/>
              <a:t>Click to edit Master title style</a:t>
            </a:r>
          </a:p>
        </p:txBody>
      </p:sp>
      <p:sp>
        <p:nvSpPr>
          <p:cNvPr id="10" name="Content Placeholder 2">
            <a:extLst>
              <a:ext uri="{FF2B5EF4-FFF2-40B4-BE49-F238E27FC236}">
                <a16:creationId xmlns:a16="http://schemas.microsoft.com/office/drawing/2014/main" id="{F169DF7B-0E50-4F12-A329-B7AD0C93E514}"/>
              </a:ext>
            </a:extLst>
          </p:cNvPr>
          <p:cNvSpPr>
            <a:spLocks noGrp="1"/>
          </p:cNvSpPr>
          <p:nvPr>
            <p:ph sz="half" idx="11"/>
          </p:nvPr>
        </p:nvSpPr>
        <p:spPr>
          <a:xfrm>
            <a:off x="838200" y="2257063"/>
            <a:ext cx="10515600" cy="3919900"/>
          </a:xfrm>
          <a:prstGeom prst="rect">
            <a:avLst/>
          </a:prstGeom>
        </p:spPr>
        <p:txBody>
          <a:bodyPr/>
          <a:lstStyle>
            <a:lvl1pPr marL="0" indent="0">
              <a:buNone/>
              <a:defRPr sz="3000">
                <a:latin typeface="Lato" panose="020F0502020204030203" pitchFamily="34" charset="0"/>
              </a:defRPr>
            </a:lvl1pPr>
            <a:lvl2pPr>
              <a:defRPr>
                <a:latin typeface="Lato" panose="020F0502020204030203" pitchFamily="34" charset="0"/>
              </a:defRPr>
            </a:lvl2pPr>
            <a:lvl3pPr>
              <a:defRPr>
                <a:latin typeface="Lato" panose="020F0502020204030203" pitchFamily="34" charset="0"/>
              </a:defRPr>
            </a:lvl3pPr>
            <a:lvl4pPr>
              <a:defRPr>
                <a:latin typeface="Lato" panose="020F0502020204030203" pitchFamily="34" charset="0"/>
              </a:defRPr>
            </a:lvl4pPr>
            <a:lvl5pPr>
              <a:defRPr>
                <a:latin typeface="Lato" panose="020F050202020403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89641389"/>
      </p:ext>
    </p:extLst>
  </p:cSld>
  <p:clrMapOvr>
    <a:masterClrMapping/>
  </p:clrMapOvr>
  <p:extLst>
    <p:ext uri="{DCECCB84-F9BA-43D5-87BE-67443E8EF086}">
      <p15:sldGuideLst xmlns:p15="http://schemas.microsoft.com/office/powerpoint/2012/main">
        <p15:guide id="1" pos="528">
          <p15:clr>
            <a:srgbClr val="FBAE40"/>
          </p15:clr>
        </p15:guide>
        <p15:guide id="2" orient="horz" pos="864">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_04">
    <p:bg>
      <p:bgPr>
        <a:blipFill dpi="0" rotWithShape="1">
          <a:blip r:embed="rId2">
            <a:lum/>
          </a:blip>
          <a:srcRect/>
          <a:stretch>
            <a:fillRect t="-100000" b="-100000"/>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DD84F32-0E70-4457-82F0-52E995F39ED5}"/>
              </a:ext>
            </a:extLst>
          </p:cNvPr>
          <p:cNvSpPr>
            <a:spLocks noGrp="1"/>
          </p:cNvSpPr>
          <p:nvPr>
            <p:ph sz="half" idx="1"/>
          </p:nvPr>
        </p:nvSpPr>
        <p:spPr>
          <a:xfrm>
            <a:off x="838200" y="2257063"/>
            <a:ext cx="10515600" cy="3919900"/>
          </a:xfrm>
          <a:prstGeom prst="rect">
            <a:avLst/>
          </a:prstGeom>
        </p:spPr>
        <p:txBody>
          <a:bodyPr/>
          <a:lstStyle>
            <a:lvl1pPr marL="0" indent="0">
              <a:buNone/>
              <a:defRPr sz="3000">
                <a:latin typeface="Lato" panose="020F0502020204030203" pitchFamily="34" charset="0"/>
              </a:defRPr>
            </a:lvl1pPr>
            <a:lvl2pPr>
              <a:defRPr>
                <a:latin typeface="Lato" panose="020F0502020204030203" pitchFamily="34" charset="0"/>
              </a:defRPr>
            </a:lvl2pPr>
            <a:lvl3pPr>
              <a:defRPr>
                <a:latin typeface="Lato" panose="020F0502020204030203" pitchFamily="34" charset="0"/>
              </a:defRPr>
            </a:lvl3pPr>
            <a:lvl4pPr>
              <a:defRPr>
                <a:latin typeface="Lato" panose="020F0502020204030203" pitchFamily="34" charset="0"/>
              </a:defRPr>
            </a:lvl4pPr>
            <a:lvl5pPr>
              <a:defRPr>
                <a:latin typeface="Lato" panose="020F050202020403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DCBAF90E-F02E-4E9C-A9F2-2E1B7FE79EB1}"/>
              </a:ext>
            </a:extLst>
          </p:cNvPr>
          <p:cNvSpPr>
            <a:spLocks noGrp="1"/>
          </p:cNvSpPr>
          <p:nvPr>
            <p:ph type="dt" sz="half" idx="10"/>
          </p:nvPr>
        </p:nvSpPr>
        <p:spPr>
          <a:xfrm>
            <a:off x="8610600" y="6356350"/>
            <a:ext cx="2743200" cy="365125"/>
          </a:xfrm>
          <a:prstGeom prst="rect">
            <a:avLst/>
          </a:prstGeom>
        </p:spPr>
        <p:txBody>
          <a:bodyPr/>
          <a:lstStyle>
            <a:lvl1pPr algn="r">
              <a:defRPr/>
            </a:lvl1pPr>
          </a:lstStyle>
          <a:p>
            <a:fld id="{D4EBE3CD-9D77-4126-B7ED-9E1F8FB2D6C1}" type="slidenum">
              <a:rPr lang="en-US" smtClean="0"/>
              <a:pPr/>
              <a:t>‹#›</a:t>
            </a:fld>
            <a:endParaRPr lang="en-US" dirty="0"/>
          </a:p>
        </p:txBody>
      </p:sp>
      <p:cxnSp>
        <p:nvCxnSpPr>
          <p:cNvPr id="9" name="Straight Connector 8">
            <a:extLst>
              <a:ext uri="{FF2B5EF4-FFF2-40B4-BE49-F238E27FC236}">
                <a16:creationId xmlns:a16="http://schemas.microsoft.com/office/drawing/2014/main" id="{E41DCF8C-442A-432A-B6F3-25715B32AEAE}"/>
              </a:ext>
            </a:extLst>
          </p:cNvPr>
          <p:cNvCxnSpPr/>
          <p:nvPr userDrawn="1"/>
        </p:nvCxnSpPr>
        <p:spPr>
          <a:xfrm>
            <a:off x="838200" y="6176962"/>
            <a:ext cx="10515600" cy="0"/>
          </a:xfrm>
          <a:prstGeom prst="line">
            <a:avLst/>
          </a:prstGeom>
          <a:ln w="12700">
            <a:solidFill>
              <a:srgbClr val="13294B"/>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422FDA7C-2DC3-4EDE-BC18-4BBF447DF018}"/>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838200" y="6385982"/>
            <a:ext cx="3702929" cy="267894"/>
          </a:xfrm>
          <a:prstGeom prst="rect">
            <a:avLst/>
          </a:prstGeom>
        </p:spPr>
      </p:pic>
      <p:sp>
        <p:nvSpPr>
          <p:cNvPr id="13" name="Title Placeholder 10">
            <a:extLst>
              <a:ext uri="{FF2B5EF4-FFF2-40B4-BE49-F238E27FC236}">
                <a16:creationId xmlns:a16="http://schemas.microsoft.com/office/drawing/2014/main" id="{BA4DF265-3811-48B8-B889-A8F3EA3EA41C}"/>
              </a:ext>
            </a:extLst>
          </p:cNvPr>
          <p:cNvSpPr>
            <a:spLocks noGrp="1"/>
          </p:cNvSpPr>
          <p:nvPr>
            <p:ph type="title"/>
          </p:nvPr>
        </p:nvSpPr>
        <p:spPr>
          <a:xfrm>
            <a:off x="838200" y="677322"/>
            <a:ext cx="10515600" cy="1313848"/>
          </a:xfrm>
          <a:prstGeom prst="rect">
            <a:avLst/>
          </a:prstGeom>
        </p:spPr>
        <p:txBody>
          <a:bodyPr vert="horz" lIns="91440" tIns="45720" rIns="91440" bIns="45720" rtlCol="0" anchor="t">
            <a:normAutofit/>
          </a:bodyPr>
          <a:lstStyle/>
          <a:p>
            <a:r>
              <a:rPr lang="en-US" dirty="0"/>
              <a:t>Click to edit Master title style</a:t>
            </a:r>
          </a:p>
        </p:txBody>
      </p:sp>
    </p:spTree>
    <p:extLst>
      <p:ext uri="{BB962C8B-B14F-4D97-AF65-F5344CB8AC3E}">
        <p14:creationId xmlns:p14="http://schemas.microsoft.com/office/powerpoint/2010/main" val="1026186252"/>
      </p:ext>
    </p:extLst>
  </p:cSld>
  <p:clrMapOvr>
    <a:masterClrMapping/>
  </p:clrMapOvr>
  <p:extLst>
    <p:ext uri="{DCECCB84-F9BA-43D5-87BE-67443E8EF086}">
      <p15:sldGuideLst xmlns:p15="http://schemas.microsoft.com/office/powerpoint/2012/main">
        <p15:guide id="1" pos="528">
          <p15:clr>
            <a:srgbClr val="FBAE40"/>
          </p15:clr>
        </p15:guide>
        <p15:guide id="2" orient="horz" pos="864">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_05">
    <p:bg>
      <p:bgPr>
        <a:blipFill dpi="0" rotWithShape="1">
          <a:blip r:embed="rId2">
            <a:lum/>
          </a:blip>
          <a:srcRect/>
          <a:stretch>
            <a:fillRect t="-100000" b="-100000"/>
          </a:stretch>
        </a:blipFill>
        <a:effectLst/>
      </p:bgPr>
    </p:bg>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DCBAF90E-F02E-4E9C-A9F2-2E1B7FE79EB1}"/>
              </a:ext>
            </a:extLst>
          </p:cNvPr>
          <p:cNvSpPr>
            <a:spLocks noGrp="1"/>
          </p:cNvSpPr>
          <p:nvPr>
            <p:ph type="dt" sz="half" idx="10"/>
          </p:nvPr>
        </p:nvSpPr>
        <p:spPr>
          <a:xfrm>
            <a:off x="8610600" y="6356350"/>
            <a:ext cx="2743200" cy="365125"/>
          </a:xfrm>
          <a:prstGeom prst="rect">
            <a:avLst/>
          </a:prstGeom>
        </p:spPr>
        <p:txBody>
          <a:bodyPr/>
          <a:lstStyle>
            <a:lvl1pPr algn="r">
              <a:defRPr/>
            </a:lvl1pPr>
          </a:lstStyle>
          <a:p>
            <a:fld id="{D4EBE3CD-9D77-4126-B7ED-9E1F8FB2D6C1}" type="slidenum">
              <a:rPr lang="en-US" smtClean="0"/>
              <a:pPr/>
              <a:t>‹#›</a:t>
            </a:fld>
            <a:endParaRPr lang="en-US" dirty="0"/>
          </a:p>
        </p:txBody>
      </p:sp>
      <p:cxnSp>
        <p:nvCxnSpPr>
          <p:cNvPr id="9" name="Straight Connector 8">
            <a:extLst>
              <a:ext uri="{FF2B5EF4-FFF2-40B4-BE49-F238E27FC236}">
                <a16:creationId xmlns:a16="http://schemas.microsoft.com/office/drawing/2014/main" id="{E41DCF8C-442A-432A-B6F3-25715B32AEAE}"/>
              </a:ext>
            </a:extLst>
          </p:cNvPr>
          <p:cNvCxnSpPr/>
          <p:nvPr userDrawn="1"/>
        </p:nvCxnSpPr>
        <p:spPr>
          <a:xfrm>
            <a:off x="838200" y="6176962"/>
            <a:ext cx="10515600" cy="0"/>
          </a:xfrm>
          <a:prstGeom prst="line">
            <a:avLst/>
          </a:prstGeom>
          <a:ln w="12700">
            <a:solidFill>
              <a:srgbClr val="13294B"/>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422FDA7C-2DC3-4EDE-BC18-4BBF447DF018}"/>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838200" y="6385982"/>
            <a:ext cx="3702929" cy="267894"/>
          </a:xfrm>
          <a:prstGeom prst="rect">
            <a:avLst/>
          </a:prstGeom>
        </p:spPr>
      </p:pic>
      <p:sp>
        <p:nvSpPr>
          <p:cNvPr id="7" name="Title Placeholder 10">
            <a:extLst>
              <a:ext uri="{FF2B5EF4-FFF2-40B4-BE49-F238E27FC236}">
                <a16:creationId xmlns:a16="http://schemas.microsoft.com/office/drawing/2014/main" id="{AFBFCC8D-7F0E-4C14-9877-5F062B244ED7}"/>
              </a:ext>
            </a:extLst>
          </p:cNvPr>
          <p:cNvSpPr>
            <a:spLocks noGrp="1"/>
          </p:cNvSpPr>
          <p:nvPr>
            <p:ph type="title"/>
          </p:nvPr>
        </p:nvSpPr>
        <p:spPr>
          <a:xfrm>
            <a:off x="838200" y="677322"/>
            <a:ext cx="10515600" cy="1313848"/>
          </a:xfrm>
          <a:prstGeom prst="rect">
            <a:avLst/>
          </a:prstGeom>
        </p:spPr>
        <p:txBody>
          <a:bodyPr vert="horz" lIns="91440" tIns="45720" rIns="91440" bIns="45720" rtlCol="0" anchor="t">
            <a:normAutofit/>
          </a:bodyPr>
          <a:lstStyle/>
          <a:p>
            <a:r>
              <a:rPr lang="en-US" dirty="0"/>
              <a:t>Click to edit Master title style</a:t>
            </a:r>
          </a:p>
        </p:txBody>
      </p:sp>
      <p:sp>
        <p:nvSpPr>
          <p:cNvPr id="10" name="Content Placeholder 2">
            <a:extLst>
              <a:ext uri="{FF2B5EF4-FFF2-40B4-BE49-F238E27FC236}">
                <a16:creationId xmlns:a16="http://schemas.microsoft.com/office/drawing/2014/main" id="{FB667FF1-1A01-4668-9AB2-8A7E57A66273}"/>
              </a:ext>
            </a:extLst>
          </p:cNvPr>
          <p:cNvSpPr>
            <a:spLocks noGrp="1"/>
          </p:cNvSpPr>
          <p:nvPr>
            <p:ph sz="half" idx="11"/>
          </p:nvPr>
        </p:nvSpPr>
        <p:spPr>
          <a:xfrm>
            <a:off x="838200" y="2257063"/>
            <a:ext cx="10515600" cy="3919900"/>
          </a:xfrm>
          <a:prstGeom prst="rect">
            <a:avLst/>
          </a:prstGeom>
        </p:spPr>
        <p:txBody>
          <a:bodyPr/>
          <a:lstStyle>
            <a:lvl1pPr marL="0" indent="0">
              <a:buNone/>
              <a:defRPr sz="3000">
                <a:latin typeface="Lato" panose="020F0502020204030203" pitchFamily="34" charset="0"/>
              </a:defRPr>
            </a:lvl1pPr>
            <a:lvl2pPr>
              <a:defRPr>
                <a:latin typeface="Lato" panose="020F0502020204030203" pitchFamily="34" charset="0"/>
              </a:defRPr>
            </a:lvl2pPr>
            <a:lvl3pPr>
              <a:defRPr>
                <a:latin typeface="Lato" panose="020F0502020204030203" pitchFamily="34" charset="0"/>
              </a:defRPr>
            </a:lvl3pPr>
            <a:lvl4pPr>
              <a:defRPr>
                <a:latin typeface="Lato" panose="020F0502020204030203" pitchFamily="34" charset="0"/>
              </a:defRPr>
            </a:lvl4pPr>
            <a:lvl5pPr>
              <a:defRPr>
                <a:latin typeface="Lato" panose="020F050202020403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12427419"/>
      </p:ext>
    </p:extLst>
  </p:cSld>
  <p:clrMapOvr>
    <a:masterClrMapping/>
  </p:clrMapOvr>
  <p:extLst>
    <p:ext uri="{DCECCB84-F9BA-43D5-87BE-67443E8EF086}">
      <p15:sldGuideLst xmlns:p15="http://schemas.microsoft.com/office/powerpoint/2012/main">
        <p15:guide id="1" pos="528">
          <p15:clr>
            <a:srgbClr val="FBAE40"/>
          </p15:clr>
        </p15:guide>
        <p15:guide id="2" orient="horz" pos="864">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_06">
    <p:bg>
      <p:bgPr>
        <a:blipFill dpi="0" rotWithShape="1">
          <a:blip r:embed="rId2">
            <a:lum/>
          </a:blip>
          <a:srcRect/>
          <a:stretch>
            <a:fillRect t="-100000" b="-100000"/>
          </a:stretch>
        </a:blipFill>
        <a:effectLst/>
      </p:bgPr>
    </p:bg>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DCBAF90E-F02E-4E9C-A9F2-2E1B7FE79EB1}"/>
              </a:ext>
            </a:extLst>
          </p:cNvPr>
          <p:cNvSpPr>
            <a:spLocks noGrp="1"/>
          </p:cNvSpPr>
          <p:nvPr>
            <p:ph type="dt" sz="half" idx="10"/>
          </p:nvPr>
        </p:nvSpPr>
        <p:spPr>
          <a:xfrm>
            <a:off x="8610600" y="6356350"/>
            <a:ext cx="2743200" cy="365125"/>
          </a:xfrm>
          <a:prstGeom prst="rect">
            <a:avLst/>
          </a:prstGeom>
        </p:spPr>
        <p:txBody>
          <a:bodyPr/>
          <a:lstStyle>
            <a:lvl1pPr algn="r">
              <a:defRPr/>
            </a:lvl1pPr>
          </a:lstStyle>
          <a:p>
            <a:fld id="{D4EBE3CD-9D77-4126-B7ED-9E1F8FB2D6C1}" type="slidenum">
              <a:rPr lang="en-US" smtClean="0"/>
              <a:pPr/>
              <a:t>‹#›</a:t>
            </a:fld>
            <a:endParaRPr lang="en-US" dirty="0"/>
          </a:p>
        </p:txBody>
      </p:sp>
      <p:cxnSp>
        <p:nvCxnSpPr>
          <p:cNvPr id="9" name="Straight Connector 8">
            <a:extLst>
              <a:ext uri="{FF2B5EF4-FFF2-40B4-BE49-F238E27FC236}">
                <a16:creationId xmlns:a16="http://schemas.microsoft.com/office/drawing/2014/main" id="{E41DCF8C-442A-432A-B6F3-25715B32AEAE}"/>
              </a:ext>
            </a:extLst>
          </p:cNvPr>
          <p:cNvCxnSpPr/>
          <p:nvPr userDrawn="1"/>
        </p:nvCxnSpPr>
        <p:spPr>
          <a:xfrm>
            <a:off x="838200" y="6176962"/>
            <a:ext cx="10515600" cy="0"/>
          </a:xfrm>
          <a:prstGeom prst="line">
            <a:avLst/>
          </a:prstGeom>
          <a:ln w="12700">
            <a:solidFill>
              <a:srgbClr val="13294B"/>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422FDA7C-2DC3-4EDE-BC18-4BBF447DF018}"/>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838200" y="6385982"/>
            <a:ext cx="3702929" cy="267894"/>
          </a:xfrm>
          <a:prstGeom prst="rect">
            <a:avLst/>
          </a:prstGeom>
        </p:spPr>
      </p:pic>
      <p:sp>
        <p:nvSpPr>
          <p:cNvPr id="7" name="Title Placeholder 10">
            <a:extLst>
              <a:ext uri="{FF2B5EF4-FFF2-40B4-BE49-F238E27FC236}">
                <a16:creationId xmlns:a16="http://schemas.microsoft.com/office/drawing/2014/main" id="{6B9ADA4A-10C1-4AB6-80A8-2F2A3F5AA1FC}"/>
              </a:ext>
            </a:extLst>
          </p:cNvPr>
          <p:cNvSpPr>
            <a:spLocks noGrp="1"/>
          </p:cNvSpPr>
          <p:nvPr>
            <p:ph type="title"/>
          </p:nvPr>
        </p:nvSpPr>
        <p:spPr>
          <a:xfrm>
            <a:off x="838200" y="677322"/>
            <a:ext cx="10515600" cy="1313848"/>
          </a:xfrm>
          <a:prstGeom prst="rect">
            <a:avLst/>
          </a:prstGeom>
        </p:spPr>
        <p:txBody>
          <a:bodyPr vert="horz" lIns="91440" tIns="45720" rIns="91440" bIns="45720" rtlCol="0" anchor="t">
            <a:normAutofit/>
          </a:bodyPr>
          <a:lstStyle/>
          <a:p>
            <a:r>
              <a:rPr lang="en-US" dirty="0"/>
              <a:t>Click to edit Master title style</a:t>
            </a:r>
          </a:p>
        </p:txBody>
      </p:sp>
      <p:sp>
        <p:nvSpPr>
          <p:cNvPr id="10" name="Content Placeholder 2">
            <a:extLst>
              <a:ext uri="{FF2B5EF4-FFF2-40B4-BE49-F238E27FC236}">
                <a16:creationId xmlns:a16="http://schemas.microsoft.com/office/drawing/2014/main" id="{2D41D2A3-8719-4D0A-B26C-CD3F8394D3B0}"/>
              </a:ext>
            </a:extLst>
          </p:cNvPr>
          <p:cNvSpPr>
            <a:spLocks noGrp="1"/>
          </p:cNvSpPr>
          <p:nvPr>
            <p:ph sz="half" idx="11"/>
          </p:nvPr>
        </p:nvSpPr>
        <p:spPr>
          <a:xfrm>
            <a:off x="838200" y="2257063"/>
            <a:ext cx="10515600" cy="3919900"/>
          </a:xfrm>
          <a:prstGeom prst="rect">
            <a:avLst/>
          </a:prstGeom>
        </p:spPr>
        <p:txBody>
          <a:bodyPr/>
          <a:lstStyle>
            <a:lvl1pPr marL="0" indent="0">
              <a:buNone/>
              <a:defRPr sz="3000">
                <a:latin typeface="Lato" panose="020F0502020204030203" pitchFamily="34" charset="0"/>
              </a:defRPr>
            </a:lvl1pPr>
            <a:lvl2pPr>
              <a:defRPr>
                <a:latin typeface="Lato" panose="020F0502020204030203" pitchFamily="34" charset="0"/>
              </a:defRPr>
            </a:lvl2pPr>
            <a:lvl3pPr>
              <a:defRPr>
                <a:latin typeface="Lato" panose="020F0502020204030203" pitchFamily="34" charset="0"/>
              </a:defRPr>
            </a:lvl3pPr>
            <a:lvl4pPr>
              <a:defRPr>
                <a:latin typeface="Lato" panose="020F0502020204030203" pitchFamily="34" charset="0"/>
              </a:defRPr>
            </a:lvl4pPr>
            <a:lvl5pPr>
              <a:defRPr>
                <a:latin typeface="Lato" panose="020F050202020403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95804767"/>
      </p:ext>
    </p:extLst>
  </p:cSld>
  <p:clrMapOvr>
    <a:masterClrMapping/>
  </p:clrMapOvr>
  <p:extLst>
    <p:ext uri="{DCECCB84-F9BA-43D5-87BE-67443E8EF086}">
      <p15:sldGuideLst xmlns:p15="http://schemas.microsoft.com/office/powerpoint/2012/main">
        <p15:guide id="1" pos="528">
          <p15:clr>
            <a:srgbClr val="FBAE40"/>
          </p15:clr>
        </p15:guide>
        <p15:guide id="2" orient="horz" pos="864">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_07">
    <p:bg>
      <p:bgPr>
        <a:blipFill dpi="0" rotWithShape="1">
          <a:blip r:embed="rId2">
            <a:lum/>
          </a:blip>
          <a:srcRect/>
          <a:stretch>
            <a:fillRect t="-100000" b="-100000"/>
          </a:stretch>
        </a:blipFill>
        <a:effectLst/>
      </p:bgPr>
    </p:bg>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DCBAF90E-F02E-4E9C-A9F2-2E1B7FE79EB1}"/>
              </a:ext>
            </a:extLst>
          </p:cNvPr>
          <p:cNvSpPr>
            <a:spLocks noGrp="1"/>
          </p:cNvSpPr>
          <p:nvPr>
            <p:ph type="dt" sz="half" idx="10"/>
          </p:nvPr>
        </p:nvSpPr>
        <p:spPr>
          <a:xfrm>
            <a:off x="8610600" y="6356350"/>
            <a:ext cx="2743200" cy="365125"/>
          </a:xfrm>
          <a:prstGeom prst="rect">
            <a:avLst/>
          </a:prstGeom>
        </p:spPr>
        <p:txBody>
          <a:bodyPr/>
          <a:lstStyle>
            <a:lvl1pPr algn="r">
              <a:defRPr/>
            </a:lvl1pPr>
          </a:lstStyle>
          <a:p>
            <a:fld id="{D4EBE3CD-9D77-4126-B7ED-9E1F8FB2D6C1}" type="slidenum">
              <a:rPr lang="en-US" smtClean="0"/>
              <a:pPr/>
              <a:t>‹#›</a:t>
            </a:fld>
            <a:endParaRPr lang="en-US" dirty="0"/>
          </a:p>
        </p:txBody>
      </p:sp>
      <p:cxnSp>
        <p:nvCxnSpPr>
          <p:cNvPr id="9" name="Straight Connector 8">
            <a:extLst>
              <a:ext uri="{FF2B5EF4-FFF2-40B4-BE49-F238E27FC236}">
                <a16:creationId xmlns:a16="http://schemas.microsoft.com/office/drawing/2014/main" id="{E41DCF8C-442A-432A-B6F3-25715B32AEAE}"/>
              </a:ext>
            </a:extLst>
          </p:cNvPr>
          <p:cNvCxnSpPr/>
          <p:nvPr userDrawn="1"/>
        </p:nvCxnSpPr>
        <p:spPr>
          <a:xfrm>
            <a:off x="838200" y="6176962"/>
            <a:ext cx="10515600" cy="0"/>
          </a:xfrm>
          <a:prstGeom prst="line">
            <a:avLst/>
          </a:prstGeom>
          <a:ln w="12700">
            <a:solidFill>
              <a:srgbClr val="13294B"/>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422FDA7C-2DC3-4EDE-BC18-4BBF447DF018}"/>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838200" y="6385982"/>
            <a:ext cx="3702929" cy="267894"/>
          </a:xfrm>
          <a:prstGeom prst="rect">
            <a:avLst/>
          </a:prstGeom>
        </p:spPr>
      </p:pic>
      <p:sp>
        <p:nvSpPr>
          <p:cNvPr id="7" name="Title Placeholder 10">
            <a:extLst>
              <a:ext uri="{FF2B5EF4-FFF2-40B4-BE49-F238E27FC236}">
                <a16:creationId xmlns:a16="http://schemas.microsoft.com/office/drawing/2014/main" id="{39EADD68-76BE-498E-BC31-F5AC81E77D57}"/>
              </a:ext>
            </a:extLst>
          </p:cNvPr>
          <p:cNvSpPr>
            <a:spLocks noGrp="1"/>
          </p:cNvSpPr>
          <p:nvPr>
            <p:ph type="title"/>
          </p:nvPr>
        </p:nvSpPr>
        <p:spPr>
          <a:xfrm>
            <a:off x="838200" y="677322"/>
            <a:ext cx="6938473" cy="1313848"/>
          </a:xfrm>
          <a:prstGeom prst="rect">
            <a:avLst/>
          </a:prstGeom>
        </p:spPr>
        <p:txBody>
          <a:bodyPr vert="horz" lIns="91440" tIns="45720" rIns="91440" bIns="45720" rtlCol="0" anchor="t">
            <a:normAutofit/>
          </a:bodyPr>
          <a:lstStyle/>
          <a:p>
            <a:r>
              <a:rPr lang="en-US" dirty="0"/>
              <a:t>Click to edit Master title style</a:t>
            </a:r>
          </a:p>
        </p:txBody>
      </p:sp>
      <p:sp>
        <p:nvSpPr>
          <p:cNvPr id="10" name="Content Placeholder 2">
            <a:extLst>
              <a:ext uri="{FF2B5EF4-FFF2-40B4-BE49-F238E27FC236}">
                <a16:creationId xmlns:a16="http://schemas.microsoft.com/office/drawing/2014/main" id="{CD7792DF-18D0-4183-914D-4044609A3776}"/>
              </a:ext>
            </a:extLst>
          </p:cNvPr>
          <p:cNvSpPr>
            <a:spLocks noGrp="1"/>
          </p:cNvSpPr>
          <p:nvPr>
            <p:ph sz="half" idx="11"/>
          </p:nvPr>
        </p:nvSpPr>
        <p:spPr>
          <a:xfrm>
            <a:off x="838200" y="2257063"/>
            <a:ext cx="10515600" cy="3919900"/>
          </a:xfrm>
          <a:prstGeom prst="rect">
            <a:avLst/>
          </a:prstGeom>
        </p:spPr>
        <p:txBody>
          <a:bodyPr/>
          <a:lstStyle>
            <a:lvl1pPr marL="0" indent="0">
              <a:buNone/>
              <a:defRPr sz="3000">
                <a:latin typeface="Lato" panose="020F0502020204030203" pitchFamily="34" charset="0"/>
              </a:defRPr>
            </a:lvl1pPr>
            <a:lvl2pPr>
              <a:defRPr>
                <a:latin typeface="Lato" panose="020F0502020204030203" pitchFamily="34" charset="0"/>
              </a:defRPr>
            </a:lvl2pPr>
            <a:lvl3pPr>
              <a:defRPr>
                <a:latin typeface="Lato" panose="020F0502020204030203" pitchFamily="34" charset="0"/>
              </a:defRPr>
            </a:lvl3pPr>
            <a:lvl4pPr>
              <a:defRPr>
                <a:latin typeface="Lato" panose="020F0502020204030203" pitchFamily="34" charset="0"/>
              </a:defRPr>
            </a:lvl4pPr>
            <a:lvl5pPr>
              <a:defRPr>
                <a:latin typeface="Lato" panose="020F050202020403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25670513"/>
      </p:ext>
    </p:extLst>
  </p:cSld>
  <p:clrMapOvr>
    <a:masterClrMapping/>
  </p:clrMapOvr>
  <p:extLst>
    <p:ext uri="{DCECCB84-F9BA-43D5-87BE-67443E8EF086}">
      <p15:sldGuideLst xmlns:p15="http://schemas.microsoft.com/office/powerpoint/2012/main">
        <p15:guide id="1" pos="528">
          <p15:clr>
            <a:srgbClr val="FBAE40"/>
          </p15:clr>
        </p15:guide>
        <p15:guide id="2" orient="horz" pos="864">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_08">
    <p:bg>
      <p:bgPr>
        <a:blipFill dpi="0" rotWithShape="1">
          <a:blip r:embed="rId2">
            <a:lum/>
          </a:blip>
          <a:srcRect/>
          <a:stretch>
            <a:fillRect t="-100000" b="-100000"/>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22FDA7C-2DC3-4EDE-BC18-4BBF447DF018}"/>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838200" y="6385982"/>
            <a:ext cx="3702929" cy="267894"/>
          </a:xfrm>
          <a:prstGeom prst="rect">
            <a:avLst/>
          </a:prstGeom>
        </p:spPr>
      </p:pic>
      <p:sp>
        <p:nvSpPr>
          <p:cNvPr id="5" name="Date Placeholder 4">
            <a:extLst>
              <a:ext uri="{FF2B5EF4-FFF2-40B4-BE49-F238E27FC236}">
                <a16:creationId xmlns:a16="http://schemas.microsoft.com/office/drawing/2014/main" id="{DCBAF90E-F02E-4E9C-A9F2-2E1B7FE79EB1}"/>
              </a:ext>
            </a:extLst>
          </p:cNvPr>
          <p:cNvSpPr>
            <a:spLocks noGrp="1"/>
          </p:cNvSpPr>
          <p:nvPr>
            <p:ph type="dt" sz="half" idx="10"/>
          </p:nvPr>
        </p:nvSpPr>
        <p:spPr>
          <a:xfrm>
            <a:off x="8610600" y="6356350"/>
            <a:ext cx="2743200" cy="365125"/>
          </a:xfrm>
          <a:prstGeom prst="rect">
            <a:avLst/>
          </a:prstGeom>
        </p:spPr>
        <p:txBody>
          <a:bodyPr/>
          <a:lstStyle>
            <a:lvl1pPr algn="r">
              <a:defRPr/>
            </a:lvl1pPr>
          </a:lstStyle>
          <a:p>
            <a:fld id="{D4EBE3CD-9D77-4126-B7ED-9E1F8FB2D6C1}" type="slidenum">
              <a:rPr lang="en-US" smtClean="0"/>
              <a:pPr/>
              <a:t>‹#›</a:t>
            </a:fld>
            <a:endParaRPr lang="en-US" dirty="0"/>
          </a:p>
        </p:txBody>
      </p:sp>
      <p:cxnSp>
        <p:nvCxnSpPr>
          <p:cNvPr id="9" name="Straight Connector 8">
            <a:extLst>
              <a:ext uri="{FF2B5EF4-FFF2-40B4-BE49-F238E27FC236}">
                <a16:creationId xmlns:a16="http://schemas.microsoft.com/office/drawing/2014/main" id="{E41DCF8C-442A-432A-B6F3-25715B32AEAE}"/>
              </a:ext>
            </a:extLst>
          </p:cNvPr>
          <p:cNvCxnSpPr/>
          <p:nvPr userDrawn="1"/>
        </p:nvCxnSpPr>
        <p:spPr>
          <a:xfrm>
            <a:off x="838200" y="6176962"/>
            <a:ext cx="10515600" cy="0"/>
          </a:xfrm>
          <a:prstGeom prst="line">
            <a:avLst/>
          </a:prstGeom>
          <a:ln w="12700">
            <a:solidFill>
              <a:srgbClr val="13294B"/>
            </a:solidFill>
          </a:ln>
        </p:spPr>
        <p:style>
          <a:lnRef idx="1">
            <a:schemeClr val="accent1"/>
          </a:lnRef>
          <a:fillRef idx="0">
            <a:schemeClr val="accent1"/>
          </a:fillRef>
          <a:effectRef idx="0">
            <a:schemeClr val="accent1"/>
          </a:effectRef>
          <a:fontRef idx="minor">
            <a:schemeClr val="tx1"/>
          </a:fontRef>
        </p:style>
      </p:cxnSp>
      <p:sp>
        <p:nvSpPr>
          <p:cNvPr id="10" name="Title Placeholder 10">
            <a:extLst>
              <a:ext uri="{FF2B5EF4-FFF2-40B4-BE49-F238E27FC236}">
                <a16:creationId xmlns:a16="http://schemas.microsoft.com/office/drawing/2014/main" id="{14A6C7D4-AE95-4D81-8EC0-54CC6A9E09E8}"/>
              </a:ext>
            </a:extLst>
          </p:cNvPr>
          <p:cNvSpPr>
            <a:spLocks noGrp="1"/>
          </p:cNvSpPr>
          <p:nvPr>
            <p:ph type="title"/>
          </p:nvPr>
        </p:nvSpPr>
        <p:spPr>
          <a:xfrm>
            <a:off x="838200" y="677322"/>
            <a:ext cx="6938473" cy="1313848"/>
          </a:xfrm>
          <a:prstGeom prst="rect">
            <a:avLst/>
          </a:prstGeom>
        </p:spPr>
        <p:txBody>
          <a:bodyPr vert="horz" lIns="91440" tIns="45720" rIns="91440" bIns="45720" rtlCol="0" anchor="t">
            <a:normAutofit/>
          </a:bodyPr>
          <a:lstStyle/>
          <a:p>
            <a:r>
              <a:rPr lang="en-US" dirty="0"/>
              <a:t>Click to edit Master title style</a:t>
            </a:r>
          </a:p>
        </p:txBody>
      </p:sp>
      <p:sp>
        <p:nvSpPr>
          <p:cNvPr id="13" name="Content Placeholder 2">
            <a:extLst>
              <a:ext uri="{FF2B5EF4-FFF2-40B4-BE49-F238E27FC236}">
                <a16:creationId xmlns:a16="http://schemas.microsoft.com/office/drawing/2014/main" id="{009654DD-E4D6-4CF3-A9E0-564310B3469C}"/>
              </a:ext>
            </a:extLst>
          </p:cNvPr>
          <p:cNvSpPr>
            <a:spLocks noGrp="1"/>
          </p:cNvSpPr>
          <p:nvPr>
            <p:ph sz="half" idx="11"/>
          </p:nvPr>
        </p:nvSpPr>
        <p:spPr>
          <a:xfrm>
            <a:off x="838200" y="2257063"/>
            <a:ext cx="10515600" cy="3919900"/>
          </a:xfrm>
          <a:prstGeom prst="rect">
            <a:avLst/>
          </a:prstGeom>
        </p:spPr>
        <p:txBody>
          <a:bodyPr/>
          <a:lstStyle>
            <a:lvl1pPr marL="0" indent="0">
              <a:buNone/>
              <a:defRPr sz="3000">
                <a:latin typeface="Lato" panose="020F0502020204030203" pitchFamily="34" charset="0"/>
              </a:defRPr>
            </a:lvl1pPr>
            <a:lvl2pPr>
              <a:defRPr>
                <a:latin typeface="Lato" panose="020F0502020204030203" pitchFamily="34" charset="0"/>
              </a:defRPr>
            </a:lvl2pPr>
            <a:lvl3pPr>
              <a:defRPr>
                <a:latin typeface="Lato" panose="020F0502020204030203" pitchFamily="34" charset="0"/>
              </a:defRPr>
            </a:lvl3pPr>
            <a:lvl4pPr>
              <a:defRPr>
                <a:latin typeface="Lato" panose="020F0502020204030203" pitchFamily="34" charset="0"/>
              </a:defRPr>
            </a:lvl4pPr>
            <a:lvl5pPr>
              <a:defRPr>
                <a:latin typeface="Lato" panose="020F050202020403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70289134"/>
      </p:ext>
    </p:extLst>
  </p:cSld>
  <p:clrMapOvr>
    <a:masterClrMapping/>
  </p:clrMapOvr>
  <p:extLst>
    <p:ext uri="{DCECCB84-F9BA-43D5-87BE-67443E8EF086}">
      <p15:sldGuideLst xmlns:p15="http://schemas.microsoft.com/office/powerpoint/2012/main">
        <p15:guide id="1" pos="528">
          <p15:clr>
            <a:srgbClr val="FBAE40"/>
          </p15:clr>
        </p15:guide>
        <p15:guide id="2" orient="horz" pos="864">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_10">
    <p:bg>
      <p:bgPr>
        <a:blipFill dpi="0" rotWithShape="1">
          <a:blip r:embed="rId2">
            <a:lum/>
          </a:blip>
          <a:srcRect/>
          <a:stretch>
            <a:fillRect t="-100000" b="-100000"/>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22FDA7C-2DC3-4EDE-BC18-4BBF447DF018}"/>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838200" y="6385982"/>
            <a:ext cx="3702929" cy="267894"/>
          </a:xfrm>
          <a:prstGeom prst="rect">
            <a:avLst/>
          </a:prstGeom>
        </p:spPr>
      </p:pic>
      <p:sp>
        <p:nvSpPr>
          <p:cNvPr id="5" name="Date Placeholder 4">
            <a:extLst>
              <a:ext uri="{FF2B5EF4-FFF2-40B4-BE49-F238E27FC236}">
                <a16:creationId xmlns:a16="http://schemas.microsoft.com/office/drawing/2014/main" id="{DCBAF90E-F02E-4E9C-A9F2-2E1B7FE79EB1}"/>
              </a:ext>
            </a:extLst>
          </p:cNvPr>
          <p:cNvSpPr>
            <a:spLocks noGrp="1"/>
          </p:cNvSpPr>
          <p:nvPr>
            <p:ph type="dt" sz="half" idx="10"/>
          </p:nvPr>
        </p:nvSpPr>
        <p:spPr>
          <a:xfrm>
            <a:off x="8610600" y="6356350"/>
            <a:ext cx="2743200" cy="365125"/>
          </a:xfrm>
          <a:prstGeom prst="rect">
            <a:avLst/>
          </a:prstGeom>
        </p:spPr>
        <p:txBody>
          <a:bodyPr/>
          <a:lstStyle>
            <a:lvl1pPr algn="r">
              <a:defRPr/>
            </a:lvl1pPr>
          </a:lstStyle>
          <a:p>
            <a:fld id="{D4EBE3CD-9D77-4126-B7ED-9E1F8FB2D6C1}" type="slidenum">
              <a:rPr lang="en-US" smtClean="0"/>
              <a:pPr/>
              <a:t>‹#›</a:t>
            </a:fld>
            <a:endParaRPr lang="en-US" dirty="0"/>
          </a:p>
        </p:txBody>
      </p:sp>
      <p:cxnSp>
        <p:nvCxnSpPr>
          <p:cNvPr id="9" name="Straight Connector 8">
            <a:extLst>
              <a:ext uri="{FF2B5EF4-FFF2-40B4-BE49-F238E27FC236}">
                <a16:creationId xmlns:a16="http://schemas.microsoft.com/office/drawing/2014/main" id="{E41DCF8C-442A-432A-B6F3-25715B32AEAE}"/>
              </a:ext>
            </a:extLst>
          </p:cNvPr>
          <p:cNvCxnSpPr/>
          <p:nvPr userDrawn="1"/>
        </p:nvCxnSpPr>
        <p:spPr>
          <a:xfrm>
            <a:off x="838200" y="6176962"/>
            <a:ext cx="10515600" cy="0"/>
          </a:xfrm>
          <a:prstGeom prst="line">
            <a:avLst/>
          </a:prstGeom>
          <a:ln w="12700">
            <a:solidFill>
              <a:srgbClr val="13294B"/>
            </a:solidFill>
          </a:ln>
        </p:spPr>
        <p:style>
          <a:lnRef idx="1">
            <a:schemeClr val="accent1"/>
          </a:lnRef>
          <a:fillRef idx="0">
            <a:schemeClr val="accent1"/>
          </a:fillRef>
          <a:effectRef idx="0">
            <a:schemeClr val="accent1"/>
          </a:effectRef>
          <a:fontRef idx="minor">
            <a:schemeClr val="tx1"/>
          </a:fontRef>
        </p:style>
      </p:cxnSp>
      <p:sp>
        <p:nvSpPr>
          <p:cNvPr id="7" name="Title Placeholder 10">
            <a:extLst>
              <a:ext uri="{FF2B5EF4-FFF2-40B4-BE49-F238E27FC236}">
                <a16:creationId xmlns:a16="http://schemas.microsoft.com/office/drawing/2014/main" id="{9A5C3BB4-FA16-45B8-A9D3-F0D05B986605}"/>
              </a:ext>
            </a:extLst>
          </p:cNvPr>
          <p:cNvSpPr>
            <a:spLocks noGrp="1"/>
          </p:cNvSpPr>
          <p:nvPr>
            <p:ph type="title"/>
          </p:nvPr>
        </p:nvSpPr>
        <p:spPr>
          <a:xfrm>
            <a:off x="838200" y="677322"/>
            <a:ext cx="10515600" cy="1313848"/>
          </a:xfrm>
          <a:prstGeom prst="rect">
            <a:avLst/>
          </a:prstGeom>
        </p:spPr>
        <p:txBody>
          <a:bodyPr vert="horz" lIns="91440" tIns="45720" rIns="91440" bIns="45720" rtlCol="0" anchor="t">
            <a:normAutofit/>
          </a:bodyPr>
          <a:lstStyle/>
          <a:p>
            <a:r>
              <a:rPr lang="en-US" dirty="0"/>
              <a:t>Click to edit Master title style</a:t>
            </a:r>
          </a:p>
        </p:txBody>
      </p:sp>
      <p:sp>
        <p:nvSpPr>
          <p:cNvPr id="10" name="Content Placeholder 2">
            <a:extLst>
              <a:ext uri="{FF2B5EF4-FFF2-40B4-BE49-F238E27FC236}">
                <a16:creationId xmlns:a16="http://schemas.microsoft.com/office/drawing/2014/main" id="{EA3281D7-F150-4E0E-A844-F5B1A2E59544}"/>
              </a:ext>
            </a:extLst>
          </p:cNvPr>
          <p:cNvSpPr>
            <a:spLocks noGrp="1"/>
          </p:cNvSpPr>
          <p:nvPr>
            <p:ph sz="half" idx="11"/>
          </p:nvPr>
        </p:nvSpPr>
        <p:spPr>
          <a:xfrm>
            <a:off x="838200" y="2257063"/>
            <a:ext cx="10515600" cy="3919900"/>
          </a:xfrm>
          <a:prstGeom prst="rect">
            <a:avLst/>
          </a:prstGeom>
        </p:spPr>
        <p:txBody>
          <a:bodyPr/>
          <a:lstStyle>
            <a:lvl1pPr marL="0" indent="0">
              <a:buNone/>
              <a:defRPr sz="3000">
                <a:latin typeface="Lato" panose="020F0502020204030203" pitchFamily="34" charset="0"/>
              </a:defRPr>
            </a:lvl1pPr>
            <a:lvl2pPr>
              <a:defRPr>
                <a:latin typeface="Lato" panose="020F0502020204030203" pitchFamily="34" charset="0"/>
              </a:defRPr>
            </a:lvl2pPr>
            <a:lvl3pPr>
              <a:defRPr>
                <a:latin typeface="Lato" panose="020F0502020204030203" pitchFamily="34" charset="0"/>
              </a:defRPr>
            </a:lvl3pPr>
            <a:lvl4pPr>
              <a:defRPr>
                <a:latin typeface="Lato" panose="020F0502020204030203" pitchFamily="34" charset="0"/>
              </a:defRPr>
            </a:lvl4pPr>
            <a:lvl5pPr>
              <a:defRPr>
                <a:latin typeface="Lato" panose="020F050202020403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58653386"/>
      </p:ext>
    </p:extLst>
  </p:cSld>
  <p:clrMapOvr>
    <a:masterClrMapping/>
  </p:clrMapOvr>
  <p:extLst>
    <p:ext uri="{DCECCB84-F9BA-43D5-87BE-67443E8EF086}">
      <p15:sldGuideLst xmlns:p15="http://schemas.microsoft.com/office/powerpoint/2012/main">
        <p15:guide id="1" pos="528">
          <p15:clr>
            <a:srgbClr val="FBAE40"/>
          </p15:clr>
        </p15:guide>
        <p15:guide id="2" orient="horz" pos="864">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6.xml"/><Relationship Id="rId7"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5" Type="http://schemas.openxmlformats.org/officeDocument/2006/relationships/slideLayout" Target="../slideLayouts/slideLayout18.xml"/><Relationship Id="rId4"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7392AFD-7A9A-40A7-8EAE-A7582B8CFA1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FBCD4F-7C42-4FCA-8F1D-861807028609}" type="slidenum">
              <a:rPr lang="en-US" smtClean="0"/>
              <a:t>‹#›</a:t>
            </a:fld>
            <a:endParaRPr lang="en-US"/>
          </a:p>
        </p:txBody>
      </p:sp>
      <p:cxnSp>
        <p:nvCxnSpPr>
          <p:cNvPr id="9" name="Straight Connector 8">
            <a:extLst>
              <a:ext uri="{FF2B5EF4-FFF2-40B4-BE49-F238E27FC236}">
                <a16:creationId xmlns:a16="http://schemas.microsoft.com/office/drawing/2014/main" id="{7D5953EA-594D-4F23-8B22-847853613CA0}"/>
              </a:ext>
            </a:extLst>
          </p:cNvPr>
          <p:cNvCxnSpPr>
            <a:cxnSpLocks/>
          </p:cNvCxnSpPr>
          <p:nvPr userDrawn="1"/>
        </p:nvCxnSpPr>
        <p:spPr>
          <a:xfrm>
            <a:off x="1996440" y="6176962"/>
            <a:ext cx="9357360" cy="0"/>
          </a:xfrm>
          <a:prstGeom prst="line">
            <a:avLst/>
          </a:prstGeom>
          <a:ln w="12700">
            <a:solidFill>
              <a:srgbClr val="13294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3032231"/>
      </p:ext>
    </p:extLst>
  </p:cSld>
  <p:clrMap bg1="lt1" tx1="dk1" bg2="lt2" tx2="dk2" accent1="accent1" accent2="accent2" accent3="accent3" accent4="accent4" accent5="accent5" accent6="accent6" hlink="hlink" folHlink="folHlink"/>
  <p:sldLayoutIdLst>
    <p:sldLayoutId id="2147483652" r:id="rId1"/>
    <p:sldLayoutId id="2147483663" r:id="rId2"/>
    <p:sldLayoutId id="2147483699" r:id="rId3"/>
    <p:sldLayoutId id="2147483666" r:id="rId4"/>
    <p:sldLayoutId id="2147483674" r:id="rId5"/>
    <p:sldLayoutId id="2147483677" r:id="rId6"/>
    <p:sldLayoutId id="2147483678" r:id="rId7"/>
    <p:sldLayoutId id="2147483669" r:id="rId8"/>
    <p:sldLayoutId id="2147483672" r:id="rId9"/>
    <p:sldLayoutId id="2147483670" r:id="rId10"/>
    <p:sldLayoutId id="2147483664" r:id="rId11"/>
    <p:sldLayoutId id="2147483693" r:id="rId12"/>
    <p:sldLayoutId id="2147483697" r:id="rId13"/>
  </p:sldLayoutIdLst>
  <p:txStyles>
    <p:titleStyle>
      <a:lvl1pPr algn="l" defTabSz="914400" rtl="0" eaLnBrk="1" latinLnBrk="0" hangingPunct="1">
        <a:lnSpc>
          <a:spcPct val="90000"/>
        </a:lnSpc>
        <a:spcBef>
          <a:spcPct val="0"/>
        </a:spcBef>
        <a:buNone/>
        <a:defRPr sz="4800" kern="1200" cap="all" baseline="0">
          <a:solidFill>
            <a:srgbClr val="13294B"/>
          </a:solidFill>
          <a:latin typeface="Oswald SemiBold"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455A4"/>
          </a:solidFill>
          <a:latin typeface="Lato" panose="020F050202020403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455A4"/>
          </a:solidFill>
          <a:latin typeface="Lato" panose="020F050202020403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455A4"/>
          </a:solidFill>
          <a:latin typeface="Lato" panose="020F050202020403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455A4"/>
          </a:solidFill>
          <a:latin typeface="Lato" panose="020F050202020403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455A4"/>
          </a:solidFill>
          <a:latin typeface="Lato" panose="020F05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42920A3-7167-4E14-A27F-3E032B7B974A}"/>
              </a:ext>
            </a:extLst>
          </p:cNvPr>
          <p:cNvSpPr>
            <a:spLocks noGrp="1"/>
          </p:cNvSpPr>
          <p:nvPr>
            <p:ph type="body" idx="1"/>
          </p:nvPr>
        </p:nvSpPr>
        <p:spPr>
          <a:xfrm>
            <a:off x="838200" y="2118167"/>
            <a:ext cx="10515600" cy="405879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8D575A8-0CFB-4DE3-81A8-EDEAC8A6A3F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C699B4-DED1-4F97-BBBA-1865F4F291DC}" type="datetimeFigureOut">
              <a:rPr lang="en-US" smtClean="0"/>
              <a:t>9/15/2023</a:t>
            </a:fld>
            <a:endParaRPr lang="en-US"/>
          </a:p>
        </p:txBody>
      </p:sp>
      <p:sp>
        <p:nvSpPr>
          <p:cNvPr id="5" name="Footer Placeholder 4">
            <a:extLst>
              <a:ext uri="{FF2B5EF4-FFF2-40B4-BE49-F238E27FC236}">
                <a16:creationId xmlns:a16="http://schemas.microsoft.com/office/drawing/2014/main" id="{D6621CD7-4E9D-421C-8A24-75FBCBA7F37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0F3BA79-4325-46FA-9A5B-1C1F399DDE4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EBE3CD-9D77-4126-B7ED-9E1F8FB2D6C1}" type="slidenum">
              <a:rPr lang="en-US" smtClean="0"/>
              <a:t>‹#›</a:t>
            </a:fld>
            <a:endParaRPr lang="en-US"/>
          </a:p>
        </p:txBody>
      </p:sp>
    </p:spTree>
    <p:extLst>
      <p:ext uri="{BB962C8B-B14F-4D97-AF65-F5344CB8AC3E}">
        <p14:creationId xmlns:p14="http://schemas.microsoft.com/office/powerpoint/2010/main" val="476139142"/>
      </p:ext>
    </p:extLst>
  </p:cSld>
  <p:clrMap bg1="lt1" tx1="dk1" bg2="lt2" tx2="dk2" accent1="accent1" accent2="accent2" accent3="accent3" accent4="accent4" accent5="accent5" accent6="accent6" hlink="hlink" folHlink="folHlink"/>
  <p:sldLayoutIdLst>
    <p:sldLayoutId id="2147483683" r:id="rId1"/>
    <p:sldLayoutId id="2147483696" r:id="rId2"/>
    <p:sldLayoutId id="2147483695" r:id="rId3"/>
    <p:sldLayoutId id="2147483680" r:id="rId4"/>
    <p:sldLayoutId id="2147483679" r:id="rId5"/>
    <p:sldLayoutId id="2147483698" r:id="rId6"/>
  </p:sldLayoutIdLst>
  <p:txStyles>
    <p:titleStyle>
      <a:lvl1pPr algn="l" defTabSz="914400" rtl="0" eaLnBrk="1" latinLnBrk="0" hangingPunct="1">
        <a:lnSpc>
          <a:spcPct val="90000"/>
        </a:lnSpc>
        <a:spcBef>
          <a:spcPct val="0"/>
        </a:spcBef>
        <a:buNone/>
        <a:defRPr sz="4800" kern="1200" cap="all" spc="300" baseline="0">
          <a:solidFill>
            <a:srgbClr val="0455A4"/>
          </a:solidFill>
          <a:latin typeface="Lato" panose="020F0502020204030203"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Lato" panose="020F050202020403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Lato" panose="020F050202020403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Lato" panose="020F050202020403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ato" panose="020F050202020403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ato" panose="020F05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7392AFD-7A9A-40A7-8EAE-A7582B8CFA1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FBCD4F-7C42-4FCA-8F1D-861807028609}" type="slidenum">
              <a:rPr lang="en-US" smtClean="0"/>
              <a:t>‹#›</a:t>
            </a:fld>
            <a:endParaRPr lang="en-US"/>
          </a:p>
        </p:txBody>
      </p:sp>
      <p:cxnSp>
        <p:nvCxnSpPr>
          <p:cNvPr id="9" name="Straight Connector 8">
            <a:extLst>
              <a:ext uri="{FF2B5EF4-FFF2-40B4-BE49-F238E27FC236}">
                <a16:creationId xmlns:a16="http://schemas.microsoft.com/office/drawing/2014/main" id="{7D5953EA-594D-4F23-8B22-847853613CA0}"/>
              </a:ext>
            </a:extLst>
          </p:cNvPr>
          <p:cNvCxnSpPr/>
          <p:nvPr userDrawn="1"/>
        </p:nvCxnSpPr>
        <p:spPr>
          <a:xfrm>
            <a:off x="838200" y="6176962"/>
            <a:ext cx="10515600" cy="0"/>
          </a:xfrm>
          <a:prstGeom prst="line">
            <a:avLst/>
          </a:prstGeom>
          <a:ln w="12700">
            <a:solidFill>
              <a:srgbClr val="13294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3032231"/>
      </p:ext>
    </p:extLst>
  </p:cSld>
  <p:clrMap bg1="lt1" tx1="dk1" bg2="lt2" tx2="dk2" accent1="accent1" accent2="accent2" accent3="accent3" accent4="accent4" accent5="accent5" accent6="accent6" hlink="hlink" folHlink="folHlink"/>
  <p:sldLayoutIdLst>
    <p:sldLayoutId id="2147483701" r:id="rId1"/>
  </p:sldLayoutIdLst>
  <p:txStyles>
    <p:titleStyle>
      <a:lvl1pPr algn="l" defTabSz="914400" rtl="0" eaLnBrk="1" latinLnBrk="0" hangingPunct="1">
        <a:lnSpc>
          <a:spcPct val="90000"/>
        </a:lnSpc>
        <a:spcBef>
          <a:spcPct val="0"/>
        </a:spcBef>
        <a:buNone/>
        <a:defRPr sz="4800" kern="1200" cap="all" baseline="0">
          <a:solidFill>
            <a:srgbClr val="13294B"/>
          </a:solidFill>
          <a:latin typeface="Oswald SemiBold"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455A4"/>
          </a:solidFill>
          <a:latin typeface="Lato" panose="020F050202020403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455A4"/>
          </a:solidFill>
          <a:latin typeface="Lato" panose="020F050202020403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455A4"/>
          </a:solidFill>
          <a:latin typeface="Lato" panose="020F050202020403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455A4"/>
          </a:solidFill>
          <a:latin typeface="Lato" panose="020F050202020403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455A4"/>
          </a:solidFill>
          <a:latin typeface="Lato" panose="020F05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1.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video" Target="../media/media2.3gp"/><Relationship Id="rId1" Type="http://schemas.microsoft.com/office/2007/relationships/media" Target="../media/media2.3gp"/><Relationship Id="rId6" Type="http://schemas.openxmlformats.org/officeDocument/2006/relationships/image" Target="../media/image23.gif"/><Relationship Id="rId5" Type="http://schemas.openxmlformats.org/officeDocument/2006/relationships/image" Target="../media/image22.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notesSlide" Target="../notesSlides/notesSlide5.xml"/><Relationship Id="rId1" Type="http://schemas.openxmlformats.org/officeDocument/2006/relationships/slideLayout" Target="../slideLayouts/slideLayout19.xml"/><Relationship Id="rId5" Type="http://schemas.openxmlformats.org/officeDocument/2006/relationships/image" Target="../media/image25.svg"/><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notesSlide" Target="../notesSlides/notesSlide6.xml"/><Relationship Id="rId1" Type="http://schemas.openxmlformats.org/officeDocument/2006/relationships/slideLayout" Target="../slideLayouts/slideLayout19.xml"/><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video" Target="../media/media2.3gp"/><Relationship Id="rId1" Type="http://schemas.microsoft.com/office/2007/relationships/media" Target="../media/media2.3gp"/><Relationship Id="rId6" Type="http://schemas.openxmlformats.org/officeDocument/2006/relationships/image" Target="../media/image23.gif"/><Relationship Id="rId5" Type="http://schemas.openxmlformats.org/officeDocument/2006/relationships/image" Target="../media/image22.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video" Target="../media/media2.3gp"/><Relationship Id="rId1" Type="http://schemas.microsoft.com/office/2007/relationships/media" Target="../media/media2.3gp"/><Relationship Id="rId6" Type="http://schemas.openxmlformats.org/officeDocument/2006/relationships/image" Target="../media/image23.gif"/><Relationship Id="rId5" Type="http://schemas.openxmlformats.org/officeDocument/2006/relationships/image" Target="../media/image22.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E3CB0C-1D9D-BD76-22AE-CB7E18BB047C}"/>
              </a:ext>
            </a:extLst>
          </p:cNvPr>
          <p:cNvSpPr>
            <a:spLocks noGrp="1"/>
          </p:cNvSpPr>
          <p:nvPr>
            <p:ph type="title" idx="4294967295"/>
          </p:nvPr>
        </p:nvSpPr>
        <p:spPr>
          <a:xfrm>
            <a:off x="838200" y="-1125672"/>
            <a:ext cx="10515600" cy="911359"/>
          </a:xfrm>
          <a:prstGeom prst="rect">
            <a:avLst/>
          </a:prstGeom>
        </p:spPr>
        <p:txBody>
          <a:bodyPr/>
          <a:lstStyle/>
          <a:p>
            <a:pPr rtl="0" eaLnBrk="1" latinLnBrk="0" hangingPunct="1"/>
            <a:r>
              <a:rPr lang="en-US" sz="4300" kern="1200" spc="-150" dirty="0">
                <a:effectLst/>
                <a:latin typeface="Lato" panose="020F0502020204030203" pitchFamily="34" charset="77"/>
                <a:ea typeface="+mn-ea"/>
                <a:cs typeface="+mn-cs"/>
              </a:rPr>
              <a:t>REMARKS TO THE BOARD OF TRUSTEES</a:t>
            </a:r>
            <a:endParaRPr lang="en-US" sz="4300" dirty="0">
              <a:effectLst/>
              <a:latin typeface="Lato" panose="020F0502020204030203" pitchFamily="34" charset="77"/>
            </a:endParaRPr>
          </a:p>
          <a:p>
            <a:endParaRPr lang="en-US" sz="4000" dirty="0">
              <a:latin typeface="Lato" panose="020F0502020204030203" pitchFamily="34" charset="77"/>
            </a:endParaRPr>
          </a:p>
        </p:txBody>
      </p:sp>
      <p:sp>
        <p:nvSpPr>
          <p:cNvPr id="4" name="TextBox 3">
            <a:extLst>
              <a:ext uri="{FF2B5EF4-FFF2-40B4-BE49-F238E27FC236}">
                <a16:creationId xmlns:a16="http://schemas.microsoft.com/office/drawing/2014/main" id="{7CF1DE2C-D316-45C8-92A5-CADEDE3056F0}"/>
              </a:ext>
              <a:ext uri="{C183D7F6-B498-43B3-948B-1728B52AA6E4}">
                <adec:decorative xmlns:adec="http://schemas.microsoft.com/office/drawing/2017/decorative" val="1"/>
              </a:ext>
            </a:extLst>
          </p:cNvPr>
          <p:cNvSpPr txBox="1"/>
          <p:nvPr/>
        </p:nvSpPr>
        <p:spPr>
          <a:xfrm>
            <a:off x="601980" y="1962061"/>
            <a:ext cx="7711440" cy="3554819"/>
          </a:xfrm>
          <a:prstGeom prst="rect">
            <a:avLst/>
          </a:prstGeom>
          <a:noFill/>
        </p:spPr>
        <p:txBody>
          <a:bodyPr wrap="square" rtlCol="0">
            <a:spAutoFit/>
          </a:bodyPr>
          <a:lstStyle/>
          <a:p>
            <a:pPr>
              <a:lnSpc>
                <a:spcPts val="9000"/>
              </a:lnSpc>
            </a:pPr>
            <a:r>
              <a:rPr lang="en-US" sz="9000" spc="-150" dirty="0">
                <a:solidFill>
                  <a:srgbClr val="13294B"/>
                </a:solidFill>
                <a:latin typeface="Oswald SemiBold" pitchFamily="2" charset="0"/>
              </a:rPr>
              <a:t>REMARKS TO THE BOARD OF TRUSTEES</a:t>
            </a:r>
          </a:p>
        </p:txBody>
      </p:sp>
      <p:sp>
        <p:nvSpPr>
          <p:cNvPr id="5" name="Rectangle 4">
            <a:extLst>
              <a:ext uri="{FF2B5EF4-FFF2-40B4-BE49-F238E27FC236}">
                <a16:creationId xmlns:a16="http://schemas.microsoft.com/office/drawing/2014/main" id="{F0F73E7D-D9A7-4DA9-BB33-B03E617E00E5}"/>
              </a:ext>
              <a:ext uri="{C183D7F6-B498-43B3-948B-1728B52AA6E4}">
                <adec:decorative xmlns:adec="http://schemas.microsoft.com/office/drawing/2017/decorative" val="1"/>
              </a:ext>
            </a:extLst>
          </p:cNvPr>
          <p:cNvSpPr/>
          <p:nvPr/>
        </p:nvSpPr>
        <p:spPr>
          <a:xfrm>
            <a:off x="838200" y="5486400"/>
            <a:ext cx="114300" cy="716756"/>
          </a:xfrm>
          <a:prstGeom prst="rect">
            <a:avLst/>
          </a:prstGeom>
          <a:solidFill>
            <a:srgbClr val="0455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148E6C1B-CFA9-46B7-BB1A-465E20502049}"/>
              </a:ext>
            </a:extLst>
          </p:cNvPr>
          <p:cNvSpPr txBox="1"/>
          <p:nvPr/>
        </p:nvSpPr>
        <p:spPr>
          <a:xfrm>
            <a:off x="1104900" y="5401270"/>
            <a:ext cx="5227320" cy="923330"/>
          </a:xfrm>
          <a:prstGeom prst="rect">
            <a:avLst/>
          </a:prstGeom>
          <a:noFill/>
        </p:spPr>
        <p:txBody>
          <a:bodyPr wrap="square" rtlCol="0">
            <a:spAutoFit/>
          </a:bodyPr>
          <a:lstStyle/>
          <a:p>
            <a:r>
              <a:rPr lang="en-US" sz="2700" dirty="0">
                <a:solidFill>
                  <a:srgbClr val="0455A4"/>
                </a:solidFill>
                <a:latin typeface="Lato Black" panose="020F0A02020204030203" pitchFamily="34" charset="0"/>
              </a:rPr>
              <a:t>President Tim Killeen</a:t>
            </a:r>
          </a:p>
          <a:p>
            <a:r>
              <a:rPr lang="en-US" sz="2700" dirty="0">
                <a:solidFill>
                  <a:srgbClr val="0455A4"/>
                </a:solidFill>
                <a:latin typeface="Lato Black" panose="020F0A02020204030203" pitchFamily="34" charset="0"/>
              </a:rPr>
              <a:t>September 21, 2023</a:t>
            </a:r>
          </a:p>
        </p:txBody>
      </p:sp>
    </p:spTree>
    <p:extLst>
      <p:ext uri="{BB962C8B-B14F-4D97-AF65-F5344CB8AC3E}">
        <p14:creationId xmlns:p14="http://schemas.microsoft.com/office/powerpoint/2010/main" val="1408898964"/>
      </p:ext>
    </p:extLst>
  </p:cSld>
  <p:clrMapOvr>
    <a:masterClrMapping/>
  </p:clrMapOvr>
  <p:transition>
    <p:cover dir="u"/>
  </p:transition>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rgbClr val="13294B"/>
        </a:solidFill>
        <a:effectLst/>
      </p:bgPr>
    </p:bg>
    <p:spTree>
      <p:nvGrpSpPr>
        <p:cNvPr id="1" name=""/>
        <p:cNvGrpSpPr/>
        <p:nvPr/>
      </p:nvGrpSpPr>
      <p:grpSpPr>
        <a:xfrm>
          <a:off x="0" y="0"/>
          <a:ext cx="0" cy="0"/>
          <a:chOff x="0" y="0"/>
          <a:chExt cx="0" cy="0"/>
        </a:xfrm>
      </p:grpSpPr>
      <p:sp>
        <p:nvSpPr>
          <p:cNvPr id="20" name="Title 19">
            <a:extLst>
              <a:ext uri="{FF2B5EF4-FFF2-40B4-BE49-F238E27FC236}">
                <a16:creationId xmlns:a16="http://schemas.microsoft.com/office/drawing/2014/main" id="{2C243048-1218-68E4-7B6F-4A615DD2E754}"/>
              </a:ext>
            </a:extLst>
          </p:cNvPr>
          <p:cNvSpPr>
            <a:spLocks noGrp="1"/>
          </p:cNvSpPr>
          <p:nvPr>
            <p:ph type="title"/>
          </p:nvPr>
        </p:nvSpPr>
        <p:spPr>
          <a:xfrm>
            <a:off x="838200" y="-1787832"/>
            <a:ext cx="10515600" cy="1313848"/>
          </a:xfrm>
        </p:spPr>
        <p:txBody>
          <a:bodyPr/>
          <a:lstStyle/>
          <a:p>
            <a:r>
              <a:rPr lang="en-US" dirty="0"/>
              <a:t>ON THE QUAD</a:t>
            </a:r>
          </a:p>
        </p:txBody>
      </p:sp>
      <p:pic>
        <p:nvPicPr>
          <p:cNvPr id="6" name="Picture 5" descr="Students walking on the quad of the University of Illinois Urbana-Champaign campus during a sunny and warm afternoon. ">
            <a:extLst>
              <a:ext uri="{FF2B5EF4-FFF2-40B4-BE49-F238E27FC236}">
                <a16:creationId xmlns:a16="http://schemas.microsoft.com/office/drawing/2014/main" id="{7697503B-942D-01BD-DEA1-F591A6CC157A}"/>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3430453198"/>
      </p:ext>
    </p:extLst>
  </p:cSld>
  <p:clrMapOvr>
    <a:masterClrMapping/>
  </p:clrMapOvr>
  <p:transition>
    <p:cover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9">
            <a:extLst>
              <a:ext uri="{FF2B5EF4-FFF2-40B4-BE49-F238E27FC236}">
                <a16:creationId xmlns:a16="http://schemas.microsoft.com/office/drawing/2014/main" id="{2C243048-1218-68E4-7B6F-4A615DD2E754}"/>
              </a:ext>
            </a:extLst>
          </p:cNvPr>
          <p:cNvSpPr>
            <a:spLocks noGrp="1"/>
          </p:cNvSpPr>
          <p:nvPr>
            <p:ph type="title"/>
          </p:nvPr>
        </p:nvSpPr>
        <p:spPr>
          <a:xfrm>
            <a:off x="838200" y="-1787832"/>
            <a:ext cx="10515600" cy="1313848"/>
          </a:xfrm>
        </p:spPr>
        <p:txBody>
          <a:bodyPr/>
          <a:lstStyle/>
          <a:p>
            <a:r>
              <a:rPr lang="en-US" dirty="0"/>
              <a:t>START OF FALL VIDEO</a:t>
            </a:r>
          </a:p>
        </p:txBody>
      </p:sp>
      <p:pic>
        <p:nvPicPr>
          <p:cNvPr id="5" name="Welcome_Back_2023_Final.mp4">
            <a:hlinkClick r:id="" action="ppaction://media"/>
            <a:extLst>
              <a:ext uri="{FF2B5EF4-FFF2-40B4-BE49-F238E27FC236}">
                <a16:creationId xmlns:a16="http://schemas.microsoft.com/office/drawing/2014/main" id="{2BE9E329-21E8-4B54-D040-EAF8702B84C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1906802478"/>
      </p:ext>
    </p:extLst>
  </p:cSld>
  <p:clrMapOvr>
    <a:masterClrMapping/>
  </p:clrMapOvr>
  <p:transition>
    <p:cover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59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9">
            <a:extLst>
              <a:ext uri="{FF2B5EF4-FFF2-40B4-BE49-F238E27FC236}">
                <a16:creationId xmlns:a16="http://schemas.microsoft.com/office/drawing/2014/main" id="{6A240298-70EC-43E2-5611-C637673B7D8E}"/>
              </a:ext>
            </a:extLst>
          </p:cNvPr>
          <p:cNvSpPr>
            <a:spLocks noGrp="1"/>
          </p:cNvSpPr>
          <p:nvPr>
            <p:ph type="title"/>
          </p:nvPr>
        </p:nvSpPr>
        <p:spPr>
          <a:xfrm>
            <a:off x="516228" y="-1810734"/>
            <a:ext cx="10515600" cy="1313848"/>
          </a:xfrm>
        </p:spPr>
        <p:txBody>
          <a:bodyPr>
            <a:normAutofit fontScale="90000"/>
          </a:bodyPr>
          <a:lstStyle/>
          <a:p>
            <a:r>
              <a:rPr lang="en-US" dirty="0"/>
              <a:t>University of Illinois system new records</a:t>
            </a:r>
          </a:p>
        </p:txBody>
      </p:sp>
      <p:pic>
        <p:nvPicPr>
          <p:cNvPr id="7" name="Comp 1_1" descr="background imagery of a blue gradient shifting ">
            <a:hlinkClick r:id="" action="ppaction://media"/>
            <a:extLst>
              <a:ext uri="{FF2B5EF4-FFF2-40B4-BE49-F238E27FC236}">
                <a16:creationId xmlns:a16="http://schemas.microsoft.com/office/drawing/2014/main" id="{FF0F2069-3FB0-F75E-1382-3834929775A1}"/>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lum bright="1000" contrast="29000"/>
          </a:blip>
          <a:srcRect t="1138" b="30090"/>
          <a:stretch/>
        </p:blipFill>
        <p:spPr>
          <a:xfrm>
            <a:off x="-1588" y="0"/>
            <a:ext cx="12193588" cy="6858000"/>
          </a:xfrm>
          <a:prstGeom prst="rect">
            <a:avLst/>
          </a:prstGeom>
        </p:spPr>
      </p:pic>
      <p:pic>
        <p:nvPicPr>
          <p:cNvPr id="9" name="Picture 8">
            <a:extLst>
              <a:ext uri="{FF2B5EF4-FFF2-40B4-BE49-F238E27FC236}">
                <a16:creationId xmlns:a16="http://schemas.microsoft.com/office/drawing/2014/main" id="{A97A7736-E63D-44C8-87E4-46BF160459E2}"/>
              </a:ext>
              <a:ext uri="{C183D7F6-B498-43B3-948B-1728B52AA6E4}">
                <adec:decorative xmlns:adec="http://schemas.microsoft.com/office/drawing/2017/decorative" val="1"/>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836414" y="0"/>
            <a:ext cx="116086" cy="6858000"/>
          </a:xfrm>
          <a:prstGeom prst="rect">
            <a:avLst/>
          </a:prstGeom>
        </p:spPr>
      </p:pic>
      <p:sp>
        <p:nvSpPr>
          <p:cNvPr id="18" name="TextBox 17">
            <a:extLst>
              <a:ext uri="{FF2B5EF4-FFF2-40B4-BE49-F238E27FC236}">
                <a16:creationId xmlns:a16="http://schemas.microsoft.com/office/drawing/2014/main" id="{A92FACC6-41B3-1242-309A-B70BCC95D204}"/>
              </a:ext>
              <a:ext uri="{C183D7F6-B498-43B3-948B-1728B52AA6E4}">
                <adec:decorative xmlns:adec="http://schemas.microsoft.com/office/drawing/2017/decorative" val="1"/>
              </a:ext>
            </a:extLst>
          </p:cNvPr>
          <p:cNvSpPr txBox="1"/>
          <p:nvPr/>
        </p:nvSpPr>
        <p:spPr>
          <a:xfrm>
            <a:off x="2811782" y="751333"/>
            <a:ext cx="7520938" cy="1015663"/>
          </a:xfrm>
          <a:prstGeom prst="rect">
            <a:avLst/>
          </a:prstGeom>
          <a:noFill/>
        </p:spPr>
        <p:txBody>
          <a:bodyPr wrap="square">
            <a:spAutoFit/>
          </a:bodyPr>
          <a:lstStyle/>
          <a:p>
            <a:pPr algn="ctr"/>
            <a:r>
              <a:rPr lang="en-US" sz="6000" dirty="0">
                <a:ln w="31750">
                  <a:solidFill>
                    <a:schemeClr val="bg1"/>
                  </a:solidFill>
                </a:ln>
                <a:noFill/>
                <a:latin typeface="Oswald SemiBold" pitchFamily="2" charset="0"/>
              </a:rPr>
              <a:t>NEW RECORDS</a:t>
            </a:r>
          </a:p>
        </p:txBody>
      </p:sp>
      <p:sp>
        <p:nvSpPr>
          <p:cNvPr id="6" name="TextBox 5">
            <a:extLst>
              <a:ext uri="{FF2B5EF4-FFF2-40B4-BE49-F238E27FC236}">
                <a16:creationId xmlns:a16="http://schemas.microsoft.com/office/drawing/2014/main" id="{9E93B8D2-5363-70FB-222A-CEAC6B5A3C0C}"/>
              </a:ext>
            </a:extLst>
          </p:cNvPr>
          <p:cNvSpPr txBox="1"/>
          <p:nvPr/>
        </p:nvSpPr>
        <p:spPr>
          <a:xfrm>
            <a:off x="952498" y="2836570"/>
            <a:ext cx="5525380" cy="1938992"/>
          </a:xfrm>
          <a:prstGeom prst="rect">
            <a:avLst/>
          </a:prstGeom>
          <a:noFill/>
        </p:spPr>
        <p:txBody>
          <a:bodyPr wrap="square" anchor="ctr">
            <a:spAutoFit/>
          </a:bodyPr>
          <a:lstStyle/>
          <a:p>
            <a:pPr algn="ctr"/>
            <a:r>
              <a:rPr lang="en-US" sz="12000" spc="-300" dirty="0">
                <a:solidFill>
                  <a:schemeClr val="bg1"/>
                </a:solidFill>
                <a:latin typeface="Oswald SemiBold" pitchFamily="2" charset="0"/>
              </a:rPr>
              <a:t>13,231</a:t>
            </a:r>
            <a:endParaRPr lang="en-US" sz="12000" spc="-300" dirty="0">
              <a:solidFill>
                <a:schemeClr val="bg1"/>
              </a:solidFill>
            </a:endParaRPr>
          </a:p>
        </p:txBody>
      </p:sp>
      <p:sp>
        <p:nvSpPr>
          <p:cNvPr id="11" name="TextBox 10">
            <a:extLst>
              <a:ext uri="{FF2B5EF4-FFF2-40B4-BE49-F238E27FC236}">
                <a16:creationId xmlns:a16="http://schemas.microsoft.com/office/drawing/2014/main" id="{EC6F90EF-FC7C-F243-8A09-C6BDD753A772}"/>
              </a:ext>
            </a:extLst>
          </p:cNvPr>
          <p:cNvSpPr txBox="1"/>
          <p:nvPr/>
        </p:nvSpPr>
        <p:spPr>
          <a:xfrm>
            <a:off x="952500" y="4775562"/>
            <a:ext cx="5525374" cy="568168"/>
          </a:xfrm>
          <a:prstGeom prst="rect">
            <a:avLst/>
          </a:prstGeom>
          <a:noFill/>
        </p:spPr>
        <p:txBody>
          <a:bodyPr wrap="square" anchor="ctr" anchorCtr="0">
            <a:noAutofit/>
          </a:bodyPr>
          <a:lstStyle/>
          <a:p>
            <a:pPr algn="ctr"/>
            <a:r>
              <a:rPr lang="en-US" sz="2400" dirty="0">
                <a:solidFill>
                  <a:schemeClr val="bg1"/>
                </a:solidFill>
                <a:effectLst/>
                <a:latin typeface="Lato Black" panose="020F0A02020204030203" pitchFamily="34" charset="0"/>
                <a:ea typeface="Times New Roman" panose="02020603050405020304" pitchFamily="18" charset="0"/>
              </a:rPr>
              <a:t>FRESHMAN ENROLLMENT</a:t>
            </a:r>
            <a:endParaRPr lang="en-US" sz="2400" dirty="0">
              <a:solidFill>
                <a:schemeClr val="bg1"/>
              </a:solidFill>
              <a:latin typeface="Lato" panose="020F0502020204030203" pitchFamily="34" charset="0"/>
            </a:endParaRPr>
          </a:p>
        </p:txBody>
      </p:sp>
      <p:cxnSp>
        <p:nvCxnSpPr>
          <p:cNvPr id="4" name="Straight Connector 3">
            <a:extLst>
              <a:ext uri="{FF2B5EF4-FFF2-40B4-BE49-F238E27FC236}">
                <a16:creationId xmlns:a16="http://schemas.microsoft.com/office/drawing/2014/main" id="{637963E4-B341-6BE8-E375-82EBD3BEA361}"/>
              </a:ext>
              <a:ext uri="{C183D7F6-B498-43B3-948B-1728B52AA6E4}">
                <adec:decorative xmlns:adec="http://schemas.microsoft.com/office/drawing/2017/decorative" val="1"/>
              </a:ext>
            </a:extLst>
          </p:cNvPr>
          <p:cNvCxnSpPr>
            <a:cxnSpLocks/>
          </p:cNvCxnSpPr>
          <p:nvPr/>
        </p:nvCxnSpPr>
        <p:spPr>
          <a:xfrm flipV="1">
            <a:off x="6477879" y="3215590"/>
            <a:ext cx="0" cy="1559972"/>
          </a:xfrm>
          <a:prstGeom prst="line">
            <a:avLst/>
          </a:prstGeom>
          <a:ln w="12700">
            <a:solidFill>
              <a:schemeClr val="bg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979E702B-C37A-B505-D9FB-EB1520181D4F}"/>
              </a:ext>
            </a:extLst>
          </p:cNvPr>
          <p:cNvSpPr txBox="1"/>
          <p:nvPr/>
        </p:nvSpPr>
        <p:spPr>
          <a:xfrm>
            <a:off x="6477878" y="2836570"/>
            <a:ext cx="5714122" cy="1938992"/>
          </a:xfrm>
          <a:prstGeom prst="rect">
            <a:avLst/>
          </a:prstGeom>
          <a:noFill/>
        </p:spPr>
        <p:txBody>
          <a:bodyPr wrap="square" anchor="ctr">
            <a:spAutoFit/>
          </a:bodyPr>
          <a:lstStyle/>
          <a:p>
            <a:pPr algn="ctr"/>
            <a:r>
              <a:rPr lang="en-US" sz="12000" spc="-300" dirty="0">
                <a:solidFill>
                  <a:schemeClr val="bg1"/>
                </a:solidFill>
                <a:latin typeface="Oswald SemiBold" pitchFamily="2" charset="0"/>
              </a:rPr>
              <a:t>60,031</a:t>
            </a:r>
            <a:endParaRPr lang="en-US" sz="12000" spc="-300" dirty="0">
              <a:solidFill>
                <a:schemeClr val="bg1"/>
              </a:solidFill>
            </a:endParaRPr>
          </a:p>
        </p:txBody>
      </p:sp>
      <p:sp>
        <p:nvSpPr>
          <p:cNvPr id="12" name="TextBox 11">
            <a:extLst>
              <a:ext uri="{FF2B5EF4-FFF2-40B4-BE49-F238E27FC236}">
                <a16:creationId xmlns:a16="http://schemas.microsoft.com/office/drawing/2014/main" id="{15F0E06A-69DC-F860-E3E1-F9DA357FF6E2}"/>
              </a:ext>
            </a:extLst>
          </p:cNvPr>
          <p:cNvSpPr txBox="1"/>
          <p:nvPr/>
        </p:nvSpPr>
        <p:spPr>
          <a:xfrm>
            <a:off x="6477874" y="4775562"/>
            <a:ext cx="5714126" cy="568168"/>
          </a:xfrm>
          <a:prstGeom prst="rect">
            <a:avLst/>
          </a:prstGeom>
          <a:noFill/>
        </p:spPr>
        <p:txBody>
          <a:bodyPr wrap="square" anchor="ctr" anchorCtr="0">
            <a:noAutofit/>
          </a:bodyPr>
          <a:lstStyle/>
          <a:p>
            <a:pPr algn="ctr"/>
            <a:r>
              <a:rPr lang="en-US" sz="2400" dirty="0">
                <a:solidFill>
                  <a:schemeClr val="bg1"/>
                </a:solidFill>
                <a:effectLst/>
                <a:latin typeface="Lato Black" panose="020F0A02020204030203" pitchFamily="34" charset="0"/>
                <a:ea typeface="Times New Roman" panose="02020603050405020304" pitchFamily="18" charset="0"/>
              </a:rPr>
              <a:t>UNDERGRADUATE ENROLLMENT</a:t>
            </a:r>
            <a:endParaRPr lang="en-US" sz="2400" dirty="0">
              <a:solidFill>
                <a:schemeClr val="bg1"/>
              </a:solidFill>
              <a:latin typeface="Lato" panose="020F0502020204030203" pitchFamily="34" charset="0"/>
            </a:endParaRPr>
          </a:p>
        </p:txBody>
      </p:sp>
    </p:spTree>
    <p:extLst>
      <p:ext uri="{BB962C8B-B14F-4D97-AF65-F5344CB8AC3E}">
        <p14:creationId xmlns:p14="http://schemas.microsoft.com/office/powerpoint/2010/main" val="644049817"/>
      </p:ext>
    </p:extLst>
  </p:cSld>
  <p:clrMapOvr>
    <a:masterClrMapping/>
  </p:clrMapOvr>
  <p:transition>
    <p:cover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10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1000"/>
                                        <p:tgtEl>
                                          <p:spTgt spid="2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3" repeatCount="indefinite" fill="hold" display="0">
                  <p:stCondLst>
                    <p:cond delay="indefinite"/>
                  </p:stCondLst>
                </p:cTn>
                <p:tgtEl>
                  <p:spTgt spid="7"/>
                </p:tgtEl>
              </p:cMediaNode>
            </p:video>
          </p:childTnLst>
        </p:cTn>
      </p:par>
    </p:tnLst>
    <p:bldLst>
      <p:bldP spid="18" grpId="0"/>
      <p:bldP spid="6" grpId="0"/>
      <p:bldP spid="11" grpId="0"/>
      <p:bldP spid="20" grpId="0"/>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D50032"/>
        </a:solidFill>
        <a:effectLst/>
      </p:bgPr>
    </p:bg>
    <p:spTree>
      <p:nvGrpSpPr>
        <p:cNvPr id="1" name=""/>
        <p:cNvGrpSpPr/>
        <p:nvPr/>
      </p:nvGrpSpPr>
      <p:grpSpPr>
        <a:xfrm>
          <a:off x="0" y="0"/>
          <a:ext cx="0" cy="0"/>
          <a:chOff x="0" y="0"/>
          <a:chExt cx="0" cy="0"/>
        </a:xfrm>
      </p:grpSpPr>
      <p:sp>
        <p:nvSpPr>
          <p:cNvPr id="33" name="Title 19">
            <a:extLst>
              <a:ext uri="{FF2B5EF4-FFF2-40B4-BE49-F238E27FC236}">
                <a16:creationId xmlns:a16="http://schemas.microsoft.com/office/drawing/2014/main" id="{507EF82C-4985-4FB3-7EBB-A46E58D330AA}"/>
              </a:ext>
            </a:extLst>
          </p:cNvPr>
          <p:cNvSpPr>
            <a:spLocks noGrp="1"/>
          </p:cNvSpPr>
          <p:nvPr>
            <p:ph type="title"/>
          </p:nvPr>
        </p:nvSpPr>
        <p:spPr>
          <a:xfrm>
            <a:off x="838200" y="-1787832"/>
            <a:ext cx="10515600" cy="1313848"/>
          </a:xfrm>
        </p:spPr>
        <p:txBody>
          <a:bodyPr>
            <a:normAutofit fontScale="90000"/>
          </a:bodyPr>
          <a:lstStyle/>
          <a:p>
            <a:r>
              <a:rPr lang="en-US" dirty="0"/>
              <a:t>University of Illinois Chicago statistics</a:t>
            </a:r>
          </a:p>
        </p:txBody>
      </p:sp>
      <p:pic>
        <p:nvPicPr>
          <p:cNvPr id="9" name="Picture 8">
            <a:extLst>
              <a:ext uri="{FF2B5EF4-FFF2-40B4-BE49-F238E27FC236}">
                <a16:creationId xmlns:a16="http://schemas.microsoft.com/office/drawing/2014/main" id="{A97A7736-E63D-44C8-87E4-46BF160459E2}"/>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836414" y="0"/>
            <a:ext cx="116086" cy="6858000"/>
          </a:xfrm>
          <a:prstGeom prst="rect">
            <a:avLst/>
          </a:prstGeom>
        </p:spPr>
      </p:pic>
      <p:pic>
        <p:nvPicPr>
          <p:cNvPr id="5" name="Graphic 4" descr="University of Illinois Chicago logo&#10;">
            <a:extLst>
              <a:ext uri="{FF2B5EF4-FFF2-40B4-BE49-F238E27FC236}">
                <a16:creationId xmlns:a16="http://schemas.microsoft.com/office/drawing/2014/main" id="{79B4EDE9-A04A-2675-77F4-522D0D30FEAB}"/>
              </a:ext>
            </a:extLst>
          </p:cNvPr>
          <p:cNvPicPr>
            <a:picLocks noChangeAspect="1"/>
          </p:cNvPicPr>
          <p:nvPr/>
        </p:nvPicPr>
        <p:blipFill>
          <a:blip r:embed="rId4" cstate="email">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445762" y="766484"/>
            <a:ext cx="6064232" cy="1168804"/>
          </a:xfrm>
          <a:prstGeom prst="rect">
            <a:avLst/>
          </a:prstGeom>
        </p:spPr>
      </p:pic>
      <p:sp>
        <p:nvSpPr>
          <p:cNvPr id="8" name="TextBox 7">
            <a:extLst>
              <a:ext uri="{FF2B5EF4-FFF2-40B4-BE49-F238E27FC236}">
                <a16:creationId xmlns:a16="http://schemas.microsoft.com/office/drawing/2014/main" id="{B4E1946C-B390-D4A9-4D57-0C388625CAC7}"/>
              </a:ext>
            </a:extLst>
          </p:cNvPr>
          <p:cNvSpPr txBox="1"/>
          <p:nvPr/>
        </p:nvSpPr>
        <p:spPr>
          <a:xfrm>
            <a:off x="952498" y="2836570"/>
            <a:ext cx="5525380" cy="1938992"/>
          </a:xfrm>
          <a:prstGeom prst="rect">
            <a:avLst/>
          </a:prstGeom>
          <a:noFill/>
        </p:spPr>
        <p:txBody>
          <a:bodyPr wrap="square" anchor="ctr">
            <a:spAutoFit/>
          </a:bodyPr>
          <a:lstStyle/>
          <a:p>
            <a:pPr algn="ctr"/>
            <a:r>
              <a:rPr lang="en-US" sz="12000" spc="-300" dirty="0">
                <a:solidFill>
                  <a:schemeClr val="bg1"/>
                </a:solidFill>
                <a:latin typeface="Oswald SemiBold" pitchFamily="2" charset="0"/>
              </a:rPr>
              <a:t>4,647</a:t>
            </a:r>
            <a:endParaRPr lang="en-US" sz="12000" spc="-300" dirty="0">
              <a:solidFill>
                <a:schemeClr val="bg1"/>
              </a:solidFill>
            </a:endParaRPr>
          </a:p>
        </p:txBody>
      </p:sp>
      <p:sp>
        <p:nvSpPr>
          <p:cNvPr id="3" name="TextBox 2">
            <a:extLst>
              <a:ext uri="{FF2B5EF4-FFF2-40B4-BE49-F238E27FC236}">
                <a16:creationId xmlns:a16="http://schemas.microsoft.com/office/drawing/2014/main" id="{B3F65B28-26FC-1E8C-AA27-09AD8CBCD7A5}"/>
              </a:ext>
            </a:extLst>
          </p:cNvPr>
          <p:cNvSpPr txBox="1"/>
          <p:nvPr/>
        </p:nvSpPr>
        <p:spPr>
          <a:xfrm>
            <a:off x="952500" y="4775562"/>
            <a:ext cx="5525374" cy="568168"/>
          </a:xfrm>
          <a:prstGeom prst="rect">
            <a:avLst/>
          </a:prstGeom>
          <a:noFill/>
        </p:spPr>
        <p:txBody>
          <a:bodyPr wrap="square" anchor="ctr" anchorCtr="0">
            <a:noAutofit/>
          </a:bodyPr>
          <a:lstStyle/>
          <a:p>
            <a:pPr algn="ctr"/>
            <a:r>
              <a:rPr lang="en-US" sz="2400" dirty="0">
                <a:solidFill>
                  <a:schemeClr val="bg1"/>
                </a:solidFill>
                <a:effectLst/>
                <a:latin typeface="Lato Black" panose="020F0A02020204030203" pitchFamily="34" charset="0"/>
                <a:ea typeface="Times New Roman" panose="02020603050405020304" pitchFamily="18" charset="0"/>
              </a:rPr>
              <a:t>FRESHMAN ENROLLMENT</a:t>
            </a:r>
            <a:endParaRPr lang="en-US" sz="2400" dirty="0">
              <a:solidFill>
                <a:schemeClr val="bg1"/>
              </a:solidFill>
              <a:latin typeface="Lato" panose="020F0502020204030203" pitchFamily="34" charset="0"/>
            </a:endParaRPr>
          </a:p>
        </p:txBody>
      </p:sp>
      <p:cxnSp>
        <p:nvCxnSpPr>
          <p:cNvPr id="4" name="Straight Connector 3">
            <a:extLst>
              <a:ext uri="{FF2B5EF4-FFF2-40B4-BE49-F238E27FC236}">
                <a16:creationId xmlns:a16="http://schemas.microsoft.com/office/drawing/2014/main" id="{F808C361-C1A0-140C-DA0A-7622DEEE387A}"/>
              </a:ext>
              <a:ext uri="{C183D7F6-B498-43B3-948B-1728B52AA6E4}">
                <adec:decorative xmlns:adec="http://schemas.microsoft.com/office/drawing/2017/decorative" val="1"/>
              </a:ext>
            </a:extLst>
          </p:cNvPr>
          <p:cNvCxnSpPr>
            <a:cxnSpLocks/>
          </p:cNvCxnSpPr>
          <p:nvPr/>
        </p:nvCxnSpPr>
        <p:spPr>
          <a:xfrm flipV="1">
            <a:off x="6477879" y="3215590"/>
            <a:ext cx="0" cy="1559972"/>
          </a:xfrm>
          <a:prstGeom prst="line">
            <a:avLst/>
          </a:prstGeom>
          <a:ln w="12700">
            <a:solidFill>
              <a:schemeClr val="bg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42A3291D-26F6-37BC-DA71-79624E73A764}"/>
              </a:ext>
            </a:extLst>
          </p:cNvPr>
          <p:cNvSpPr txBox="1"/>
          <p:nvPr/>
        </p:nvSpPr>
        <p:spPr>
          <a:xfrm>
            <a:off x="6477878" y="2836570"/>
            <a:ext cx="5714122" cy="1938992"/>
          </a:xfrm>
          <a:prstGeom prst="rect">
            <a:avLst/>
          </a:prstGeom>
          <a:noFill/>
        </p:spPr>
        <p:txBody>
          <a:bodyPr wrap="square" anchor="ctr">
            <a:spAutoFit/>
          </a:bodyPr>
          <a:lstStyle/>
          <a:p>
            <a:pPr algn="ctr"/>
            <a:r>
              <a:rPr lang="en-US" sz="12000" spc="-300" dirty="0">
                <a:solidFill>
                  <a:schemeClr val="bg1"/>
                </a:solidFill>
                <a:latin typeface="Oswald SemiBold" pitchFamily="2" charset="0"/>
              </a:rPr>
              <a:t>46</a:t>
            </a:r>
            <a:r>
              <a:rPr lang="en-US" sz="12000" spc="-300" baseline="30000" dirty="0">
                <a:solidFill>
                  <a:schemeClr val="bg1"/>
                </a:solidFill>
                <a:latin typeface="Oswald SemiBold" pitchFamily="2" charset="0"/>
              </a:rPr>
              <a:t>%</a:t>
            </a:r>
            <a:endParaRPr lang="en-US" sz="12000" spc="-300" baseline="30000" dirty="0">
              <a:solidFill>
                <a:schemeClr val="bg1"/>
              </a:solidFill>
            </a:endParaRPr>
          </a:p>
        </p:txBody>
      </p:sp>
      <p:sp>
        <p:nvSpPr>
          <p:cNvPr id="7" name="TextBox 6">
            <a:extLst>
              <a:ext uri="{FF2B5EF4-FFF2-40B4-BE49-F238E27FC236}">
                <a16:creationId xmlns:a16="http://schemas.microsoft.com/office/drawing/2014/main" id="{F7B4AC61-7A23-7F3D-3AEB-9B540A87ED95}"/>
              </a:ext>
            </a:extLst>
          </p:cNvPr>
          <p:cNvSpPr txBox="1"/>
          <p:nvPr/>
        </p:nvSpPr>
        <p:spPr>
          <a:xfrm>
            <a:off x="6477874" y="4775562"/>
            <a:ext cx="5714126" cy="568168"/>
          </a:xfrm>
          <a:prstGeom prst="rect">
            <a:avLst/>
          </a:prstGeom>
          <a:noFill/>
        </p:spPr>
        <p:txBody>
          <a:bodyPr wrap="square" anchor="ctr" anchorCtr="0">
            <a:noAutofit/>
          </a:bodyPr>
          <a:lstStyle/>
          <a:p>
            <a:pPr algn="ctr"/>
            <a:r>
              <a:rPr lang="en-US" sz="2400" dirty="0">
                <a:solidFill>
                  <a:schemeClr val="bg1"/>
                </a:solidFill>
                <a:latin typeface="Lato Black" panose="020F0A02020204030203" pitchFamily="34" charset="0"/>
              </a:rPr>
              <a:t>FIRST-GENERATION STUDENTS</a:t>
            </a:r>
            <a:endParaRPr lang="en-US" sz="2400" dirty="0">
              <a:solidFill>
                <a:schemeClr val="bg1"/>
              </a:solidFill>
              <a:latin typeface="Lato" panose="020F0502020204030203" pitchFamily="34" charset="0"/>
            </a:endParaRPr>
          </a:p>
        </p:txBody>
      </p:sp>
    </p:spTree>
    <p:extLst>
      <p:ext uri="{BB962C8B-B14F-4D97-AF65-F5344CB8AC3E}">
        <p14:creationId xmlns:p14="http://schemas.microsoft.com/office/powerpoint/2010/main" val="585022396"/>
      </p:ext>
    </p:extLst>
  </p:cSld>
  <p:clrMapOvr>
    <a:masterClrMapping/>
  </p:clrMapOvr>
  <p:transition>
    <p:cover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10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1000"/>
                                        <p:tgtEl>
                                          <p:spTgt spid="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 grpId="0"/>
      <p:bldP spid="10"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3366"/>
        </a:solidFill>
        <a:effectLst/>
      </p:bgPr>
    </p:bg>
    <p:spTree>
      <p:nvGrpSpPr>
        <p:cNvPr id="1" name=""/>
        <p:cNvGrpSpPr/>
        <p:nvPr/>
      </p:nvGrpSpPr>
      <p:grpSpPr>
        <a:xfrm>
          <a:off x="0" y="0"/>
          <a:ext cx="0" cy="0"/>
          <a:chOff x="0" y="0"/>
          <a:chExt cx="0" cy="0"/>
        </a:xfrm>
      </p:grpSpPr>
      <p:sp>
        <p:nvSpPr>
          <p:cNvPr id="33" name="Title 19">
            <a:extLst>
              <a:ext uri="{FF2B5EF4-FFF2-40B4-BE49-F238E27FC236}">
                <a16:creationId xmlns:a16="http://schemas.microsoft.com/office/drawing/2014/main" id="{507EF82C-4985-4FB3-7EBB-A46E58D330AA}"/>
              </a:ext>
            </a:extLst>
          </p:cNvPr>
          <p:cNvSpPr>
            <a:spLocks noGrp="1"/>
          </p:cNvSpPr>
          <p:nvPr>
            <p:ph type="title"/>
          </p:nvPr>
        </p:nvSpPr>
        <p:spPr>
          <a:xfrm>
            <a:off x="838200" y="-1787832"/>
            <a:ext cx="10515600" cy="1313848"/>
          </a:xfrm>
        </p:spPr>
        <p:txBody>
          <a:bodyPr>
            <a:normAutofit fontScale="90000"/>
          </a:bodyPr>
          <a:lstStyle/>
          <a:p>
            <a:r>
              <a:rPr lang="en-US" dirty="0"/>
              <a:t>University of Illinois SPRINGFIELD statistics</a:t>
            </a:r>
          </a:p>
        </p:txBody>
      </p:sp>
      <p:pic>
        <p:nvPicPr>
          <p:cNvPr id="9" name="Picture 8">
            <a:extLst>
              <a:ext uri="{FF2B5EF4-FFF2-40B4-BE49-F238E27FC236}">
                <a16:creationId xmlns:a16="http://schemas.microsoft.com/office/drawing/2014/main" id="{A97A7736-E63D-44C8-87E4-46BF160459E2}"/>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836414" y="0"/>
            <a:ext cx="116086" cy="6858000"/>
          </a:xfrm>
          <a:prstGeom prst="rect">
            <a:avLst/>
          </a:prstGeom>
        </p:spPr>
      </p:pic>
      <p:pic>
        <p:nvPicPr>
          <p:cNvPr id="3" name="Picture 2" descr="University of Illinois Springfield logo&#10;">
            <a:extLst>
              <a:ext uri="{FF2B5EF4-FFF2-40B4-BE49-F238E27FC236}">
                <a16:creationId xmlns:a16="http://schemas.microsoft.com/office/drawing/2014/main" id="{C402BA0D-9EE6-A451-4DA0-338922868186}"/>
              </a:ext>
            </a:extLst>
          </p:cNvPr>
          <p:cNvPicPr>
            <a:picLocks noChangeAspect="1"/>
          </p:cNvPicPr>
          <p:nvPr/>
        </p:nvPicPr>
        <p:blipFill>
          <a:blip r:embed="rId4" cstate="email">
            <a:extLst>
              <a:ext uri="{28A0092B-C50C-407E-A947-70E740481C1C}">
                <a14:useLocalDpi xmlns:a14="http://schemas.microsoft.com/office/drawing/2010/main" val="0"/>
              </a:ext>
            </a:extLst>
          </a:blip>
          <a:srcRect/>
          <a:stretch/>
        </p:blipFill>
        <p:spPr>
          <a:xfrm>
            <a:off x="4845111" y="756068"/>
            <a:ext cx="3265534" cy="1179220"/>
          </a:xfrm>
          <a:prstGeom prst="rect">
            <a:avLst/>
          </a:prstGeom>
        </p:spPr>
      </p:pic>
      <p:sp>
        <p:nvSpPr>
          <p:cNvPr id="7" name="TextBox 6">
            <a:extLst>
              <a:ext uri="{FF2B5EF4-FFF2-40B4-BE49-F238E27FC236}">
                <a16:creationId xmlns:a16="http://schemas.microsoft.com/office/drawing/2014/main" id="{FAF854BC-8291-323C-6B80-0ECCFF35E677}"/>
              </a:ext>
            </a:extLst>
          </p:cNvPr>
          <p:cNvSpPr txBox="1"/>
          <p:nvPr/>
        </p:nvSpPr>
        <p:spPr>
          <a:xfrm>
            <a:off x="952498" y="2836570"/>
            <a:ext cx="5525380" cy="1938992"/>
          </a:xfrm>
          <a:prstGeom prst="rect">
            <a:avLst/>
          </a:prstGeom>
          <a:noFill/>
        </p:spPr>
        <p:txBody>
          <a:bodyPr wrap="square" anchor="ctr">
            <a:spAutoFit/>
          </a:bodyPr>
          <a:lstStyle/>
          <a:p>
            <a:pPr algn="ctr"/>
            <a:r>
              <a:rPr lang="en-US" sz="12000" spc="-300" dirty="0">
                <a:solidFill>
                  <a:schemeClr val="bg1"/>
                </a:solidFill>
                <a:latin typeface="Oswald SemiBold" pitchFamily="2" charset="0"/>
              </a:rPr>
              <a:t>11</a:t>
            </a:r>
            <a:r>
              <a:rPr lang="en-US" sz="12000" spc="-300" baseline="30000" dirty="0">
                <a:solidFill>
                  <a:schemeClr val="bg1"/>
                </a:solidFill>
                <a:latin typeface="Oswald SemiBold" pitchFamily="2" charset="0"/>
              </a:rPr>
              <a:t>%</a:t>
            </a:r>
            <a:endParaRPr lang="en-US" sz="12000" spc="-300" baseline="30000" dirty="0">
              <a:solidFill>
                <a:schemeClr val="bg1"/>
              </a:solidFill>
            </a:endParaRPr>
          </a:p>
        </p:txBody>
      </p:sp>
      <p:sp>
        <p:nvSpPr>
          <p:cNvPr id="4" name="TextBox 3">
            <a:extLst>
              <a:ext uri="{FF2B5EF4-FFF2-40B4-BE49-F238E27FC236}">
                <a16:creationId xmlns:a16="http://schemas.microsoft.com/office/drawing/2014/main" id="{59CE8C7C-6141-C319-66A2-C6E74B25A46C}"/>
              </a:ext>
            </a:extLst>
          </p:cNvPr>
          <p:cNvSpPr txBox="1"/>
          <p:nvPr/>
        </p:nvSpPr>
        <p:spPr>
          <a:xfrm>
            <a:off x="952500" y="4775562"/>
            <a:ext cx="5525374" cy="568168"/>
          </a:xfrm>
          <a:prstGeom prst="rect">
            <a:avLst/>
          </a:prstGeom>
          <a:noFill/>
        </p:spPr>
        <p:txBody>
          <a:bodyPr wrap="square" anchor="ctr" anchorCtr="0">
            <a:noAutofit/>
          </a:bodyPr>
          <a:lstStyle/>
          <a:p>
            <a:pPr algn="ctr"/>
            <a:r>
              <a:rPr lang="en-US" sz="2400" dirty="0">
                <a:solidFill>
                  <a:schemeClr val="bg1"/>
                </a:solidFill>
                <a:effectLst/>
                <a:latin typeface="Lato Black" panose="020F0A02020204030203" pitchFamily="34" charset="0"/>
                <a:ea typeface="Times New Roman" panose="02020603050405020304" pitchFamily="18" charset="0"/>
              </a:rPr>
              <a:t>ENROLLMENT GAIN</a:t>
            </a:r>
            <a:endParaRPr lang="en-US" sz="2400" dirty="0">
              <a:solidFill>
                <a:schemeClr val="bg1"/>
              </a:solidFill>
              <a:latin typeface="Lato" panose="020F0502020204030203" pitchFamily="34" charset="0"/>
            </a:endParaRPr>
          </a:p>
        </p:txBody>
      </p:sp>
      <p:cxnSp>
        <p:nvCxnSpPr>
          <p:cNvPr id="5" name="Straight Connector 4">
            <a:extLst>
              <a:ext uri="{FF2B5EF4-FFF2-40B4-BE49-F238E27FC236}">
                <a16:creationId xmlns:a16="http://schemas.microsoft.com/office/drawing/2014/main" id="{54BDEE5A-CFE8-7523-7BF1-93762A799BCB}"/>
              </a:ext>
              <a:ext uri="{C183D7F6-B498-43B3-948B-1728B52AA6E4}">
                <adec:decorative xmlns:adec="http://schemas.microsoft.com/office/drawing/2017/decorative" val="1"/>
              </a:ext>
            </a:extLst>
          </p:cNvPr>
          <p:cNvCxnSpPr>
            <a:cxnSpLocks/>
          </p:cNvCxnSpPr>
          <p:nvPr/>
        </p:nvCxnSpPr>
        <p:spPr>
          <a:xfrm flipV="1">
            <a:off x="6477879" y="3215590"/>
            <a:ext cx="0" cy="1559972"/>
          </a:xfrm>
          <a:prstGeom prst="line">
            <a:avLst/>
          </a:prstGeom>
          <a:ln w="12700">
            <a:solidFill>
              <a:schemeClr val="bg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66DA3914-701F-8E7B-9B22-808846235C54}"/>
              </a:ext>
            </a:extLst>
          </p:cNvPr>
          <p:cNvSpPr txBox="1"/>
          <p:nvPr/>
        </p:nvSpPr>
        <p:spPr>
          <a:xfrm>
            <a:off x="6477878" y="2836570"/>
            <a:ext cx="5714122" cy="1938992"/>
          </a:xfrm>
          <a:prstGeom prst="rect">
            <a:avLst/>
          </a:prstGeom>
          <a:noFill/>
        </p:spPr>
        <p:txBody>
          <a:bodyPr wrap="square" anchor="ctr">
            <a:spAutoFit/>
          </a:bodyPr>
          <a:lstStyle/>
          <a:p>
            <a:pPr algn="ctr"/>
            <a:r>
              <a:rPr lang="en-US" sz="12000" spc="-300" dirty="0">
                <a:solidFill>
                  <a:schemeClr val="bg1"/>
                </a:solidFill>
                <a:latin typeface="Oswald SemiBold" pitchFamily="2" charset="0"/>
              </a:rPr>
              <a:t>19</a:t>
            </a:r>
            <a:r>
              <a:rPr lang="en-US" sz="12000" spc="-300" baseline="30000" dirty="0">
                <a:solidFill>
                  <a:schemeClr val="bg1"/>
                </a:solidFill>
                <a:latin typeface="Oswald SemiBold" pitchFamily="2" charset="0"/>
              </a:rPr>
              <a:t>%</a:t>
            </a:r>
            <a:endParaRPr lang="en-US" sz="12000" spc="-300" baseline="30000" dirty="0">
              <a:solidFill>
                <a:schemeClr val="bg1"/>
              </a:solidFill>
            </a:endParaRPr>
          </a:p>
        </p:txBody>
      </p:sp>
      <p:sp>
        <p:nvSpPr>
          <p:cNvPr id="6" name="TextBox 5">
            <a:extLst>
              <a:ext uri="{FF2B5EF4-FFF2-40B4-BE49-F238E27FC236}">
                <a16:creationId xmlns:a16="http://schemas.microsoft.com/office/drawing/2014/main" id="{200F49B9-3FE4-C65E-9DE1-B58D42049364}"/>
              </a:ext>
            </a:extLst>
          </p:cNvPr>
          <p:cNvSpPr txBox="1"/>
          <p:nvPr/>
        </p:nvSpPr>
        <p:spPr>
          <a:xfrm>
            <a:off x="6477874" y="4775562"/>
            <a:ext cx="5714126" cy="568168"/>
          </a:xfrm>
          <a:prstGeom prst="rect">
            <a:avLst/>
          </a:prstGeom>
          <a:noFill/>
        </p:spPr>
        <p:txBody>
          <a:bodyPr wrap="square" anchor="ctr" anchorCtr="0">
            <a:noAutofit/>
          </a:bodyPr>
          <a:lstStyle/>
          <a:p>
            <a:pPr algn="ctr"/>
            <a:r>
              <a:rPr lang="en-US" sz="2400" dirty="0">
                <a:solidFill>
                  <a:schemeClr val="bg1"/>
                </a:solidFill>
                <a:latin typeface="Lato Black" panose="020F0A02020204030203" pitchFamily="34" charset="0"/>
              </a:rPr>
              <a:t>ONLINE ENROLLMENT GROWTH</a:t>
            </a:r>
            <a:endParaRPr lang="en-US" sz="2400" dirty="0">
              <a:solidFill>
                <a:schemeClr val="bg1"/>
              </a:solidFill>
              <a:latin typeface="Lato" panose="020F0502020204030203" pitchFamily="34" charset="0"/>
            </a:endParaRPr>
          </a:p>
        </p:txBody>
      </p:sp>
    </p:spTree>
    <p:extLst>
      <p:ext uri="{BB962C8B-B14F-4D97-AF65-F5344CB8AC3E}">
        <p14:creationId xmlns:p14="http://schemas.microsoft.com/office/powerpoint/2010/main" val="1112261660"/>
      </p:ext>
    </p:extLst>
  </p:cSld>
  <p:clrMapOvr>
    <a:masterClrMapping/>
  </p:clrMapOvr>
  <p:transition>
    <p:cover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10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1000"/>
                                        <p:tgtEl>
                                          <p:spTgt spid="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4" grpId="0"/>
      <p:bldP spid="8"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9">
            <a:extLst>
              <a:ext uri="{FF2B5EF4-FFF2-40B4-BE49-F238E27FC236}">
                <a16:creationId xmlns:a16="http://schemas.microsoft.com/office/drawing/2014/main" id="{6A240298-70EC-43E2-5611-C637673B7D8E}"/>
              </a:ext>
            </a:extLst>
          </p:cNvPr>
          <p:cNvSpPr>
            <a:spLocks noGrp="1"/>
          </p:cNvSpPr>
          <p:nvPr>
            <p:ph type="title"/>
          </p:nvPr>
        </p:nvSpPr>
        <p:spPr>
          <a:xfrm>
            <a:off x="541986" y="-1774953"/>
            <a:ext cx="10515600" cy="1313848"/>
          </a:xfrm>
        </p:spPr>
        <p:txBody>
          <a:bodyPr/>
          <a:lstStyle/>
          <a:p>
            <a:r>
              <a:rPr lang="en-US" dirty="0"/>
              <a:t>OUTCOMES</a:t>
            </a:r>
          </a:p>
        </p:txBody>
      </p:sp>
      <p:pic>
        <p:nvPicPr>
          <p:cNvPr id="7" name="Comp 1_1" descr="background imagery of a blue gradient shifting ">
            <a:hlinkClick r:id="" action="ppaction://media"/>
            <a:extLst>
              <a:ext uri="{FF2B5EF4-FFF2-40B4-BE49-F238E27FC236}">
                <a16:creationId xmlns:a16="http://schemas.microsoft.com/office/drawing/2014/main" id="{FF0F2069-3FB0-F75E-1382-3834929775A1}"/>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lum bright="1000" contrast="29000"/>
          </a:blip>
          <a:srcRect t="1138" b="30090"/>
          <a:stretch/>
        </p:blipFill>
        <p:spPr>
          <a:xfrm>
            <a:off x="-1588" y="0"/>
            <a:ext cx="12193588" cy="6858000"/>
          </a:xfrm>
          <a:prstGeom prst="rect">
            <a:avLst/>
          </a:prstGeom>
        </p:spPr>
      </p:pic>
      <p:pic>
        <p:nvPicPr>
          <p:cNvPr id="9" name="Picture 8">
            <a:extLst>
              <a:ext uri="{FF2B5EF4-FFF2-40B4-BE49-F238E27FC236}">
                <a16:creationId xmlns:a16="http://schemas.microsoft.com/office/drawing/2014/main" id="{A97A7736-E63D-44C8-87E4-46BF160459E2}"/>
              </a:ext>
              <a:ext uri="{C183D7F6-B498-43B3-948B-1728B52AA6E4}">
                <adec:decorative xmlns:adec="http://schemas.microsoft.com/office/drawing/2017/decorative" val="1"/>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836414" y="0"/>
            <a:ext cx="116086" cy="6858000"/>
          </a:xfrm>
          <a:prstGeom prst="rect">
            <a:avLst/>
          </a:prstGeom>
        </p:spPr>
      </p:pic>
      <p:sp>
        <p:nvSpPr>
          <p:cNvPr id="18" name="TextBox 17">
            <a:extLst>
              <a:ext uri="{FF2B5EF4-FFF2-40B4-BE49-F238E27FC236}">
                <a16:creationId xmlns:a16="http://schemas.microsoft.com/office/drawing/2014/main" id="{A92FACC6-41B3-1242-309A-B70BCC95D204}"/>
              </a:ext>
              <a:ext uri="{C183D7F6-B498-43B3-948B-1728B52AA6E4}">
                <adec:decorative xmlns:adec="http://schemas.microsoft.com/office/drawing/2017/decorative" val="1"/>
              </a:ext>
            </a:extLst>
          </p:cNvPr>
          <p:cNvSpPr txBox="1"/>
          <p:nvPr/>
        </p:nvSpPr>
        <p:spPr>
          <a:xfrm>
            <a:off x="2811782" y="751333"/>
            <a:ext cx="7520938" cy="1015663"/>
          </a:xfrm>
          <a:prstGeom prst="rect">
            <a:avLst/>
          </a:prstGeom>
          <a:noFill/>
        </p:spPr>
        <p:txBody>
          <a:bodyPr wrap="square">
            <a:spAutoFit/>
          </a:bodyPr>
          <a:lstStyle/>
          <a:p>
            <a:pPr algn="ctr"/>
            <a:r>
              <a:rPr lang="en-US" sz="6000" dirty="0">
                <a:ln w="31750">
                  <a:solidFill>
                    <a:schemeClr val="bg1"/>
                  </a:solidFill>
                </a:ln>
                <a:noFill/>
                <a:latin typeface="Oswald SemiBold" pitchFamily="2" charset="0"/>
              </a:rPr>
              <a:t>OUTCOMES</a:t>
            </a:r>
          </a:p>
        </p:txBody>
      </p:sp>
      <p:sp>
        <p:nvSpPr>
          <p:cNvPr id="14" name="TextBox 13">
            <a:extLst>
              <a:ext uri="{FF2B5EF4-FFF2-40B4-BE49-F238E27FC236}">
                <a16:creationId xmlns:a16="http://schemas.microsoft.com/office/drawing/2014/main" id="{BED5F860-D46B-C634-4274-EB417E010CB5}"/>
              </a:ext>
            </a:extLst>
          </p:cNvPr>
          <p:cNvSpPr txBox="1"/>
          <p:nvPr/>
        </p:nvSpPr>
        <p:spPr>
          <a:xfrm>
            <a:off x="952498" y="2836570"/>
            <a:ext cx="5525380" cy="1938992"/>
          </a:xfrm>
          <a:prstGeom prst="rect">
            <a:avLst/>
          </a:prstGeom>
          <a:noFill/>
        </p:spPr>
        <p:txBody>
          <a:bodyPr wrap="square" anchor="ctr">
            <a:spAutoFit/>
          </a:bodyPr>
          <a:lstStyle/>
          <a:p>
            <a:pPr algn="ctr"/>
            <a:r>
              <a:rPr lang="en-US" sz="12000" spc="-300" dirty="0">
                <a:solidFill>
                  <a:schemeClr val="bg1"/>
                </a:solidFill>
                <a:latin typeface="Oswald SemiBold" pitchFamily="2" charset="0"/>
              </a:rPr>
              <a:t>77</a:t>
            </a:r>
            <a:r>
              <a:rPr lang="en-US" sz="12000" spc="-300" baseline="30000" dirty="0">
                <a:solidFill>
                  <a:schemeClr val="bg1"/>
                </a:solidFill>
                <a:latin typeface="Oswald SemiBold" pitchFamily="2" charset="0"/>
              </a:rPr>
              <a:t>%</a:t>
            </a:r>
            <a:endParaRPr lang="en-US" sz="12000" spc="-300" baseline="30000" dirty="0">
              <a:solidFill>
                <a:schemeClr val="bg1"/>
              </a:solidFill>
            </a:endParaRPr>
          </a:p>
        </p:txBody>
      </p:sp>
      <p:sp>
        <p:nvSpPr>
          <p:cNvPr id="11" name="TextBox 10">
            <a:extLst>
              <a:ext uri="{FF2B5EF4-FFF2-40B4-BE49-F238E27FC236}">
                <a16:creationId xmlns:a16="http://schemas.microsoft.com/office/drawing/2014/main" id="{A6BF2056-F7C1-6896-CEDD-B7E2B7C910D5}"/>
              </a:ext>
            </a:extLst>
          </p:cNvPr>
          <p:cNvSpPr txBox="1"/>
          <p:nvPr/>
        </p:nvSpPr>
        <p:spPr>
          <a:xfrm>
            <a:off x="952500" y="4775562"/>
            <a:ext cx="5525374" cy="568168"/>
          </a:xfrm>
          <a:prstGeom prst="rect">
            <a:avLst/>
          </a:prstGeom>
          <a:noFill/>
        </p:spPr>
        <p:txBody>
          <a:bodyPr wrap="square" anchor="ctr" anchorCtr="0">
            <a:noAutofit/>
          </a:bodyPr>
          <a:lstStyle/>
          <a:p>
            <a:pPr algn="ctr"/>
            <a:r>
              <a:rPr lang="en-US" sz="2400" dirty="0">
                <a:solidFill>
                  <a:schemeClr val="bg1"/>
                </a:solidFill>
                <a:latin typeface="Lato Black" panose="020F0A02020204030203" pitchFamily="34" charset="0"/>
                <a:ea typeface="Times New Roman" panose="02020603050405020304" pitchFamily="18" charset="0"/>
              </a:rPr>
              <a:t>GRADUATION RATE </a:t>
            </a:r>
            <a:endParaRPr lang="en-US" sz="2400" dirty="0">
              <a:solidFill>
                <a:schemeClr val="bg1"/>
              </a:solidFill>
              <a:latin typeface="Lato" panose="020F0502020204030203" pitchFamily="34" charset="0"/>
            </a:endParaRPr>
          </a:p>
        </p:txBody>
      </p:sp>
      <p:cxnSp>
        <p:nvCxnSpPr>
          <p:cNvPr id="12" name="Straight Connector 11">
            <a:extLst>
              <a:ext uri="{FF2B5EF4-FFF2-40B4-BE49-F238E27FC236}">
                <a16:creationId xmlns:a16="http://schemas.microsoft.com/office/drawing/2014/main" id="{65269F05-BE67-A016-9AE3-A02610021C42}"/>
              </a:ext>
              <a:ext uri="{C183D7F6-B498-43B3-948B-1728B52AA6E4}">
                <adec:decorative xmlns:adec="http://schemas.microsoft.com/office/drawing/2017/decorative" val="1"/>
              </a:ext>
            </a:extLst>
          </p:cNvPr>
          <p:cNvCxnSpPr>
            <a:cxnSpLocks/>
          </p:cNvCxnSpPr>
          <p:nvPr/>
        </p:nvCxnSpPr>
        <p:spPr>
          <a:xfrm flipV="1">
            <a:off x="6477879" y="3215590"/>
            <a:ext cx="0" cy="1559972"/>
          </a:xfrm>
          <a:prstGeom prst="line">
            <a:avLst/>
          </a:prstGeom>
          <a:ln w="12700">
            <a:solidFill>
              <a:schemeClr val="bg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2EE9A4AE-1C35-5019-09A4-FFC521B672FE}"/>
              </a:ext>
            </a:extLst>
          </p:cNvPr>
          <p:cNvSpPr txBox="1"/>
          <p:nvPr/>
        </p:nvSpPr>
        <p:spPr>
          <a:xfrm>
            <a:off x="6477878" y="2836570"/>
            <a:ext cx="5714122" cy="1938992"/>
          </a:xfrm>
          <a:prstGeom prst="rect">
            <a:avLst/>
          </a:prstGeom>
          <a:noFill/>
        </p:spPr>
        <p:txBody>
          <a:bodyPr wrap="square" anchor="ctr">
            <a:spAutoFit/>
          </a:bodyPr>
          <a:lstStyle/>
          <a:p>
            <a:pPr algn="ctr"/>
            <a:r>
              <a:rPr lang="en-US" sz="12000" spc="-300" dirty="0">
                <a:solidFill>
                  <a:schemeClr val="bg1"/>
                </a:solidFill>
                <a:latin typeface="Oswald SemiBold" pitchFamily="2" charset="0"/>
              </a:rPr>
              <a:t>+70</a:t>
            </a:r>
            <a:r>
              <a:rPr lang="en-US" sz="12000" spc="-300" baseline="30000" dirty="0">
                <a:solidFill>
                  <a:schemeClr val="bg1"/>
                </a:solidFill>
                <a:latin typeface="Oswald SemiBold" pitchFamily="2" charset="0"/>
              </a:rPr>
              <a:t>%</a:t>
            </a:r>
            <a:endParaRPr lang="en-US" sz="12000" spc="-300" baseline="30000" dirty="0">
              <a:solidFill>
                <a:schemeClr val="bg1"/>
              </a:solidFill>
            </a:endParaRPr>
          </a:p>
        </p:txBody>
      </p:sp>
      <p:sp>
        <p:nvSpPr>
          <p:cNvPr id="13" name="TextBox 12">
            <a:extLst>
              <a:ext uri="{FF2B5EF4-FFF2-40B4-BE49-F238E27FC236}">
                <a16:creationId xmlns:a16="http://schemas.microsoft.com/office/drawing/2014/main" id="{46706649-4865-DEAE-0A20-CA9FB5C06CF9}"/>
              </a:ext>
            </a:extLst>
          </p:cNvPr>
          <p:cNvSpPr txBox="1"/>
          <p:nvPr/>
        </p:nvSpPr>
        <p:spPr>
          <a:xfrm>
            <a:off x="6477874" y="4775562"/>
            <a:ext cx="5714126" cy="568168"/>
          </a:xfrm>
          <a:prstGeom prst="rect">
            <a:avLst/>
          </a:prstGeom>
          <a:noFill/>
        </p:spPr>
        <p:txBody>
          <a:bodyPr wrap="square" anchor="ctr" anchorCtr="0">
            <a:noAutofit/>
          </a:bodyPr>
          <a:lstStyle/>
          <a:p>
            <a:pPr algn="ctr"/>
            <a:r>
              <a:rPr lang="en-US" sz="2400" dirty="0">
                <a:solidFill>
                  <a:schemeClr val="bg1"/>
                </a:solidFill>
                <a:latin typeface="Lato Black" panose="020F0A02020204030203" pitchFamily="34" charset="0"/>
                <a:ea typeface="Times New Roman" panose="02020603050405020304" pitchFamily="18" charset="0"/>
              </a:rPr>
              <a:t>STAY IN ILLINOIS</a:t>
            </a:r>
            <a:endParaRPr lang="en-US" sz="2400" dirty="0">
              <a:solidFill>
                <a:schemeClr val="bg1"/>
              </a:solidFill>
              <a:latin typeface="Lato" panose="020F0502020204030203" pitchFamily="34" charset="0"/>
            </a:endParaRPr>
          </a:p>
        </p:txBody>
      </p:sp>
    </p:spTree>
    <p:extLst>
      <p:ext uri="{BB962C8B-B14F-4D97-AF65-F5344CB8AC3E}">
        <p14:creationId xmlns:p14="http://schemas.microsoft.com/office/powerpoint/2010/main" val="2110043881"/>
      </p:ext>
    </p:extLst>
  </p:cSld>
  <p:clrMapOvr>
    <a:masterClrMapping/>
  </p:clrMapOvr>
  <p:transition>
    <p:cover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088" fill="hold"/>
                                        <p:tgtEl>
                                          <p:spTgt spid="7"/>
                                        </p:tgtEl>
                                      </p:cBhvr>
                                    </p:cmd>
                                  </p:childTnLst>
                                </p:cTn>
                              </p:par>
                              <p:par>
                                <p:cTn id="7" presetID="10"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animEffect transition="in" filter="fade">
                                      <p:cBhvr>
                                        <p:cTn id="9" dur="1000"/>
                                        <p:tgtEl>
                                          <p:spTgt spid="18"/>
                                        </p:tgtEl>
                                      </p:cBhvr>
                                    </p:animEffect>
                                  </p:childTnLst>
                                </p:cTn>
                              </p:par>
                              <p:par>
                                <p:cTn id="10" presetID="10"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1000"/>
                                        <p:tgtEl>
                                          <p:spTgt spid="1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1000"/>
                                        <p:tgtEl>
                                          <p:spTgt spid="1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7"/>
                    </p:tgtEl>
                  </p:cond>
                </p:stCondLst>
                <p:endSync evt="end" delay="0">
                  <p:rtn val="all"/>
                </p:endSync>
                <p:childTnLst>
                  <p:par>
                    <p:cTn id="26" fill="hold">
                      <p:stCondLst>
                        <p:cond delay="0"/>
                      </p:stCondLst>
                      <p:childTnLst>
                        <p:par>
                          <p:cTn id="27" fill="hold">
                            <p:stCondLst>
                              <p:cond delay="0"/>
                            </p:stCondLst>
                            <p:childTnLst>
                              <p:par>
                                <p:cTn id="28" presetID="2" presetClass="mediacall" presetSubtype="0" fill="hold" nodeType="clickEffect">
                                  <p:stCondLst>
                                    <p:cond delay="0"/>
                                  </p:stCondLst>
                                  <p:childTnLst>
                                    <p:cmd type="call" cmd="togglePause">
                                      <p:cBhvr>
                                        <p:cTn id="29" dur="1" fill="hold"/>
                                        <p:tgtEl>
                                          <p:spTgt spid="7"/>
                                        </p:tgtEl>
                                      </p:cBhvr>
                                    </p:cmd>
                                  </p:childTnLst>
                                </p:cTn>
                              </p:par>
                            </p:childTnLst>
                          </p:cTn>
                        </p:par>
                      </p:childTnLst>
                    </p:cTn>
                  </p:par>
                </p:childTnLst>
              </p:cTn>
              <p:nextCondLst>
                <p:cond evt="onClick" delay="0">
                  <p:tgtEl>
                    <p:spTgt spid="7"/>
                  </p:tgtEl>
                </p:cond>
              </p:nextCondLst>
            </p:seq>
            <p:video>
              <p:cMediaNode vol="80000">
                <p:cTn id="30" repeatCount="indefinite" fill="hold" display="0">
                  <p:stCondLst>
                    <p:cond delay="indefinite"/>
                  </p:stCondLst>
                </p:cTn>
                <p:tgtEl>
                  <p:spTgt spid="7"/>
                </p:tgtEl>
              </p:cMediaNode>
            </p:video>
          </p:childTnLst>
        </p:cTn>
      </p:par>
    </p:tnLst>
    <p:bldLst>
      <p:bldP spid="18" grpId="0"/>
      <p:bldP spid="14" grpId="0"/>
      <p:bldP spid="11" grpId="0"/>
      <p:bldP spid="15" grpId="0"/>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E2434D8-A269-D5B9-6B5F-593CDDC58499}"/>
              </a:ext>
            </a:extLst>
          </p:cNvPr>
          <p:cNvSpPr>
            <a:spLocks noGrp="1"/>
          </p:cNvSpPr>
          <p:nvPr>
            <p:ph type="title"/>
          </p:nvPr>
        </p:nvSpPr>
        <p:spPr>
          <a:xfrm>
            <a:off x="838200" y="-1693704"/>
            <a:ext cx="10515600" cy="1325563"/>
          </a:xfrm>
        </p:spPr>
        <p:txBody>
          <a:bodyPr/>
          <a:lstStyle/>
          <a:p>
            <a:r>
              <a:rPr lang="en-US" dirty="0"/>
              <a:t>Thank you</a:t>
            </a:r>
          </a:p>
        </p:txBody>
      </p:sp>
      <p:pic>
        <p:nvPicPr>
          <p:cNvPr id="5" name="Comp 1_1" descr="background imagery of a blue gradient shifting ">
            <a:hlinkClick r:id="" action="ppaction://media"/>
            <a:extLst>
              <a:ext uri="{FF2B5EF4-FFF2-40B4-BE49-F238E27FC236}">
                <a16:creationId xmlns:a16="http://schemas.microsoft.com/office/drawing/2014/main" id="{4916FE25-7277-F13B-F872-E6CF85E2B090}"/>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lum bright="1000" contrast="29000"/>
          </a:blip>
          <a:srcRect t="1138" b="30090"/>
          <a:stretch/>
        </p:blipFill>
        <p:spPr>
          <a:xfrm>
            <a:off x="0" y="0"/>
            <a:ext cx="12193588" cy="6858000"/>
          </a:xfrm>
          <a:prstGeom prst="rect">
            <a:avLst/>
          </a:prstGeom>
        </p:spPr>
      </p:pic>
      <p:pic>
        <p:nvPicPr>
          <p:cNvPr id="3" name="Picture 2">
            <a:extLst>
              <a:ext uri="{FF2B5EF4-FFF2-40B4-BE49-F238E27FC236}">
                <a16:creationId xmlns:a16="http://schemas.microsoft.com/office/drawing/2014/main" id="{E31FCD77-9C97-321C-8876-6CA66C522357}"/>
              </a:ext>
              <a:ext uri="{C183D7F6-B498-43B3-948B-1728B52AA6E4}">
                <adec:decorative xmlns:adec="http://schemas.microsoft.com/office/drawing/2017/decorative" val="1"/>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836414" y="0"/>
            <a:ext cx="116086" cy="6858000"/>
          </a:xfrm>
          <a:prstGeom prst="rect">
            <a:avLst/>
          </a:prstGeom>
        </p:spPr>
      </p:pic>
      <p:sp>
        <p:nvSpPr>
          <p:cNvPr id="12" name="Title 3">
            <a:extLst>
              <a:ext uri="{FF2B5EF4-FFF2-40B4-BE49-F238E27FC236}">
                <a16:creationId xmlns:a16="http://schemas.microsoft.com/office/drawing/2014/main" id="{90465011-CCD2-43D2-8C5C-A109196BF574}"/>
              </a:ext>
              <a:ext uri="{C183D7F6-B498-43B3-948B-1728B52AA6E4}">
                <adec:decorative xmlns:adec="http://schemas.microsoft.com/office/drawing/2017/decorative" val="1"/>
              </a:ext>
            </a:extLst>
          </p:cNvPr>
          <p:cNvSpPr txBox="1">
            <a:spLocks/>
          </p:cNvSpPr>
          <p:nvPr/>
        </p:nvSpPr>
        <p:spPr>
          <a:xfrm>
            <a:off x="1980950" y="1643521"/>
            <a:ext cx="8629244" cy="4469044"/>
          </a:xfrm>
          <a:prstGeom prst="rect">
            <a:avLst/>
          </a:prstGeom>
        </p:spPr>
        <p:txBody>
          <a:bodyPr lIns="0" tIns="0" rIns="0" anchor="t" anchorCtr="0"/>
          <a:lstStyle>
            <a:lvl1pPr algn="l" defTabSz="914400" rtl="0" eaLnBrk="1" latinLnBrk="0" hangingPunct="1">
              <a:lnSpc>
                <a:spcPct val="90000"/>
              </a:lnSpc>
              <a:spcBef>
                <a:spcPct val="0"/>
              </a:spcBef>
              <a:buNone/>
              <a:defRPr sz="4800" kern="1200" cap="all" spc="300" baseline="0">
                <a:solidFill>
                  <a:srgbClr val="E8E9EA"/>
                </a:solidFill>
                <a:latin typeface="Oswald" pitchFamily="2" charset="0"/>
                <a:ea typeface="+mj-ea"/>
                <a:cs typeface="+mj-cs"/>
              </a:defRPr>
            </a:lvl1pPr>
          </a:lstStyle>
          <a:p>
            <a:pPr algn="ctr">
              <a:defRPr/>
            </a:pPr>
            <a:r>
              <a:rPr lang="en-US" sz="15000" b="1" dirty="0">
                <a:solidFill>
                  <a:schemeClr val="bg1"/>
                </a:solidFill>
              </a:rPr>
              <a:t>Thank you</a:t>
            </a:r>
          </a:p>
        </p:txBody>
      </p:sp>
    </p:spTree>
    <p:extLst>
      <p:ext uri="{BB962C8B-B14F-4D97-AF65-F5344CB8AC3E}">
        <p14:creationId xmlns:p14="http://schemas.microsoft.com/office/powerpoint/2010/main" val="3348965440"/>
      </p:ext>
    </p:extLst>
  </p:cSld>
  <p:clrMapOvr>
    <a:masterClrMapping/>
  </p:clrMapOvr>
  <p:transition>
    <p:cover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088" fill="hold"/>
                                        <p:tgtEl>
                                          <p:spTgt spid="5"/>
                                        </p:tgtEl>
                                      </p:cBhvr>
                                    </p:cmd>
                                  </p:childTnLst>
                                </p:cTn>
                              </p:par>
                              <p:par>
                                <p:cTn id="7" presetID="10"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animEffect transition="in" filter="fade">
                                      <p:cBhvr>
                                        <p:cTn id="9" dur="3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repeatCount="indefinite" fill="hold" display="0">
                  <p:stCondLst>
                    <p:cond delay="indefinite"/>
                  </p:stCondLst>
                </p:cTn>
                <p:tgtEl>
                  <p:spTgt spid="5"/>
                </p:tgtEl>
              </p:cMediaNode>
            </p:video>
          </p:childTnLst>
        </p:cTn>
      </p:par>
    </p:tnLst>
    <p:bldLst>
      <p:bldP spid="12" grpId="0"/>
    </p:bldLst>
  </p:timing>
</p:sld>
</file>

<file path=ppt/theme/theme1.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University of Illinois System">
      <a:majorFont>
        <a:latin typeface="Oswald"/>
        <a:ea typeface=""/>
        <a:cs typeface=""/>
      </a:majorFont>
      <a:minorFont>
        <a:latin typeface="La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University of Illinois System">
      <a:majorFont>
        <a:latin typeface="Oswald"/>
        <a:ea typeface=""/>
        <a:cs typeface=""/>
      </a:majorFont>
      <a:minorFont>
        <a:latin typeface="La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3D3371CF0AE884FA3CFA8ECBA86DC97" ma:contentTypeVersion="2" ma:contentTypeDescription="Create a new document." ma:contentTypeScope="" ma:versionID="85174b38de3c4f0982a20c61c982e22d">
  <xsd:schema xmlns:xsd="http://www.w3.org/2001/XMLSchema" xmlns:xs="http://www.w3.org/2001/XMLSchema" xmlns:p="http://schemas.microsoft.com/office/2006/metadata/properties" xmlns:ns3="1a829a0c-9641-4374-8d38-adbe0028bfe2" targetNamespace="http://schemas.microsoft.com/office/2006/metadata/properties" ma:root="true" ma:fieldsID="ba500a4f07786b2db34b1153211ad9b2" ns3:_="">
    <xsd:import namespace="1a829a0c-9641-4374-8d38-adbe0028bfe2"/>
    <xsd:element name="properties">
      <xsd:complexType>
        <xsd:sequence>
          <xsd:element name="documentManagement">
            <xsd:complexType>
              <xsd:all>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a829a0c-9641-4374-8d38-adbe0028bfe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5B062D1-1817-40C6-935B-64CF43EB750E}">
  <ds:schemaRefs>
    <ds:schemaRef ds:uri="http://schemas.microsoft.com/sharepoint/v3/contenttype/forms"/>
  </ds:schemaRefs>
</ds:datastoreItem>
</file>

<file path=customXml/itemProps2.xml><?xml version="1.0" encoding="utf-8"?>
<ds:datastoreItem xmlns:ds="http://schemas.openxmlformats.org/officeDocument/2006/customXml" ds:itemID="{A93AABBF-436C-48D6-8ED7-3457F016BC74}">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1a829a0c-9641-4374-8d38-adbe0028bfe2"/>
    <ds:schemaRef ds:uri="http://www.w3.org/XML/1998/namespace"/>
    <ds:schemaRef ds:uri="http://purl.org/dc/dcmitype/"/>
  </ds:schemaRefs>
</ds:datastoreItem>
</file>

<file path=customXml/itemProps3.xml><?xml version="1.0" encoding="utf-8"?>
<ds:datastoreItem xmlns:ds="http://schemas.openxmlformats.org/officeDocument/2006/customXml" ds:itemID="{DC939B39-AE06-4702-B7FA-29D270E3DF4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a829a0c-9641-4374-8d38-adbe0028bfe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30097</TotalTime>
  <Words>1394</Words>
  <Application>Microsoft Office PowerPoint</Application>
  <PresentationFormat>Widescreen</PresentationFormat>
  <Paragraphs>96</Paragraphs>
  <Slides>8</Slides>
  <Notes>8</Notes>
  <HiddenSlides>0</HiddenSlides>
  <MMClips>4</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8</vt:i4>
      </vt:variant>
    </vt:vector>
  </HeadingPairs>
  <TitlesOfParts>
    <vt:vector size="18" baseType="lpstr">
      <vt:lpstr>Symbol</vt:lpstr>
      <vt:lpstr>Calibri</vt:lpstr>
      <vt:lpstr>Lato</vt:lpstr>
      <vt:lpstr>Oswald SemiBold</vt:lpstr>
      <vt:lpstr>Lato Black</vt:lpstr>
      <vt:lpstr>Arial</vt:lpstr>
      <vt:lpstr>Oswald</vt:lpstr>
      <vt:lpstr>2_Custom Design</vt:lpstr>
      <vt:lpstr>Office Theme</vt:lpstr>
      <vt:lpstr>2_Custom Design</vt:lpstr>
      <vt:lpstr>REMARKS TO THE BOARD OF TRUSTEES </vt:lpstr>
      <vt:lpstr>ON THE QUAD</vt:lpstr>
      <vt:lpstr>START OF FALL VIDEO</vt:lpstr>
      <vt:lpstr>University of Illinois system new records</vt:lpstr>
      <vt:lpstr>University of Illinois Chicago statistics</vt:lpstr>
      <vt:lpstr>University of Illinois SPRINGFIELD statistics</vt:lpstr>
      <vt:lpstr>OUTCOMES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Martin, Steven Dee</dc:creator>
  <cp:lastModifiedBy>Todd, Marla Jo</cp:lastModifiedBy>
  <cp:revision>228</cp:revision>
  <cp:lastPrinted>2023-09-14T20:48:24Z</cp:lastPrinted>
  <dcterms:created xsi:type="dcterms:W3CDTF">2021-03-01T19:31:35Z</dcterms:created>
  <dcterms:modified xsi:type="dcterms:W3CDTF">2023-09-15T14:29:52Z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0x01010043D3371CF0AE884FA3CFA8ECBA86DC97</vt:lpwstr>
  </property>
</Properties>
</file>