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0" r:id="rId1"/>
  </p:sldMasterIdLst>
  <p:notesMasterIdLst>
    <p:notesMasterId r:id="rId10"/>
  </p:notesMasterIdLst>
  <p:sldIdLst>
    <p:sldId id="256" r:id="rId2"/>
    <p:sldId id="317" r:id="rId3"/>
    <p:sldId id="323" r:id="rId4"/>
    <p:sldId id="302" r:id="rId5"/>
    <p:sldId id="324" r:id="rId6"/>
    <p:sldId id="319" r:id="rId7"/>
    <p:sldId id="318" r:id="rId8"/>
    <p:sldId id="325"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Calibri Light" panose="020F0302020204030204" pitchFamily="34" charset="0"/>
      <p:regular r:id="rId15"/>
      <p:italic r:id="rId16"/>
    </p:embeddedFont>
    <p:embeddedFont>
      <p:font typeface="Lato" panose="020F0502020204030203" pitchFamily="34" charset="0"/>
      <p:regular r:id="rId17"/>
      <p:bold r:id="rId18"/>
      <p:italic r:id="rId19"/>
      <p:boldItalic r:id="rId20"/>
    </p:embeddedFont>
    <p:embeddedFont>
      <p:font typeface="Lato Black" panose="020F0502020204030203" pitchFamily="34" charset="0"/>
      <p:bold r:id="rId21"/>
      <p:italic r:id="rId22"/>
      <p:boldItalic r:id="rId23"/>
    </p:embeddedFont>
    <p:embeddedFont>
      <p:font typeface="Oswald SemiBold" panose="00000700000000000000" pitchFamily="2" charset="0"/>
      <p:regular r:id="rId24"/>
      <p:bold r:id="rId25"/>
    </p:embeddedFont>
    <p:embeddedFont>
      <p:font typeface="Verdana" panose="020B060403050404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 Ka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D50032"/>
    <a:srgbClr val="0556A5"/>
    <a:srgbClr val="E84A27"/>
    <a:srgbClr val="FFFFFF"/>
    <a:srgbClr val="204097"/>
    <a:srgbClr val="132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2"/>
  </p:normalViewPr>
  <p:slideViewPr>
    <p:cSldViewPr snapToGrid="0">
      <p:cViewPr varScale="1">
        <p:scale>
          <a:sx n="114" d="100"/>
          <a:sy n="114" d="100"/>
        </p:scale>
        <p:origin x="115" y="4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notesMaster" Target="notesMasters/notesMaster1.xml"/><Relationship Id="rId19" Type="http://schemas.openxmlformats.org/officeDocument/2006/relationships/font" Target="fonts/font9.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D541B-6B13-314F-AC69-7C38DB6BA95D}" type="datetimeFigureOut">
              <a:rPr lang="en-US" smtClean="0"/>
              <a:t>9/19/2022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6F13B8-C4D7-B54E-BEBE-A838073B3F5F}" type="slidenum">
              <a:rPr lang="en-US" smtClean="0"/>
              <a:t>‹#›</a:t>
            </a:fld>
            <a:endParaRPr lang="en-US" dirty="0"/>
          </a:p>
        </p:txBody>
      </p:sp>
    </p:spTree>
    <p:extLst>
      <p:ext uri="{BB962C8B-B14F-4D97-AF65-F5344CB8AC3E}">
        <p14:creationId xmlns:p14="http://schemas.microsoft.com/office/powerpoint/2010/main" val="687894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1</a:t>
            </a:fld>
            <a:endParaRPr lang="en-US" dirty="0"/>
          </a:p>
        </p:txBody>
      </p:sp>
    </p:spTree>
    <p:extLst>
      <p:ext uri="{BB962C8B-B14F-4D97-AF65-F5344CB8AC3E}">
        <p14:creationId xmlns:p14="http://schemas.microsoft.com/office/powerpoint/2010/main" val="195976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3</a:t>
            </a:fld>
            <a:endParaRPr lang="en-US" dirty="0"/>
          </a:p>
        </p:txBody>
      </p:sp>
    </p:spTree>
    <p:extLst>
      <p:ext uri="{BB962C8B-B14F-4D97-AF65-F5344CB8AC3E}">
        <p14:creationId xmlns:p14="http://schemas.microsoft.com/office/powerpoint/2010/main" val="367876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4</a:t>
            </a:fld>
            <a:endParaRPr lang="en-US" dirty="0"/>
          </a:p>
        </p:txBody>
      </p:sp>
    </p:spTree>
    <p:extLst>
      <p:ext uri="{BB962C8B-B14F-4D97-AF65-F5344CB8AC3E}">
        <p14:creationId xmlns:p14="http://schemas.microsoft.com/office/powerpoint/2010/main" val="716792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5</a:t>
            </a:fld>
            <a:endParaRPr lang="en-US" dirty="0"/>
          </a:p>
        </p:txBody>
      </p:sp>
    </p:spTree>
    <p:extLst>
      <p:ext uri="{BB962C8B-B14F-4D97-AF65-F5344CB8AC3E}">
        <p14:creationId xmlns:p14="http://schemas.microsoft.com/office/powerpoint/2010/main" val="3953608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F13B8-C4D7-B54E-BEBE-A838073B3F5F}" type="slidenum">
              <a:rPr lang="en-US" smtClean="0"/>
              <a:t>8</a:t>
            </a:fld>
            <a:endParaRPr lang="en-US" dirty="0"/>
          </a:p>
        </p:txBody>
      </p:sp>
    </p:spTree>
    <p:extLst>
      <p:ext uri="{BB962C8B-B14F-4D97-AF65-F5344CB8AC3E}">
        <p14:creationId xmlns:p14="http://schemas.microsoft.com/office/powerpoint/2010/main" val="1347222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24C6-03B4-47FF-BA28-60B5028496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36F5C3-A006-4A7C-B7BF-11983D503C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2C6CE-23E8-48F4-A915-549E39ABEE25}"/>
              </a:ext>
            </a:extLst>
          </p:cNvPr>
          <p:cNvSpPr>
            <a:spLocks noGrp="1"/>
          </p:cNvSpPr>
          <p:nvPr>
            <p:ph type="dt" sz="half" idx="10"/>
          </p:nvPr>
        </p:nvSpPr>
        <p:spPr/>
        <p:txBody>
          <a:bodyPr/>
          <a:lstStyle/>
          <a:p>
            <a:fld id="{6948AF1E-A8E3-45FE-A7F5-6DE27AF28E43}" type="datetime1">
              <a:rPr lang="en-US" smtClean="0"/>
              <a:t>9/19/2022</a:t>
            </a:fld>
            <a:endParaRPr lang="en-US" dirty="0"/>
          </a:p>
        </p:txBody>
      </p:sp>
      <p:sp>
        <p:nvSpPr>
          <p:cNvPr id="5" name="Footer Placeholder 4">
            <a:extLst>
              <a:ext uri="{FF2B5EF4-FFF2-40B4-BE49-F238E27FC236}">
                <a16:creationId xmlns:a16="http://schemas.microsoft.com/office/drawing/2014/main" id="{AD4D320A-DD77-4F86-8951-7D4CE77822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4CA43C-3EEC-4D08-AC84-64F8FC0BF364}"/>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202848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084E-36B7-4E12-9323-59F137E5B8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6B9A74-2A1C-48B3-A2DF-528EC7C514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17EA2-186E-4DF7-8357-7CC607CC7960}"/>
              </a:ext>
            </a:extLst>
          </p:cNvPr>
          <p:cNvSpPr>
            <a:spLocks noGrp="1"/>
          </p:cNvSpPr>
          <p:nvPr>
            <p:ph type="dt" sz="half" idx="10"/>
          </p:nvPr>
        </p:nvSpPr>
        <p:spPr/>
        <p:txBody>
          <a:bodyPr/>
          <a:lstStyle/>
          <a:p>
            <a:fld id="{0AE005B7-8A3F-4B6F-8382-320F7F54800C}" type="datetime1">
              <a:rPr lang="en-US" smtClean="0"/>
              <a:t>9/19/2022</a:t>
            </a:fld>
            <a:endParaRPr lang="en-US" dirty="0"/>
          </a:p>
        </p:txBody>
      </p:sp>
      <p:sp>
        <p:nvSpPr>
          <p:cNvPr id="5" name="Footer Placeholder 4">
            <a:extLst>
              <a:ext uri="{FF2B5EF4-FFF2-40B4-BE49-F238E27FC236}">
                <a16:creationId xmlns:a16="http://schemas.microsoft.com/office/drawing/2014/main" id="{1C7678F8-836D-4396-9965-2F993B7A4C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A1C0E1-6D34-41D1-8AB0-A3FB288AFFBB}"/>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161190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7F77B5-738B-41E8-BC4A-58CE35C45D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4E9D00-9800-4DC4-BC3D-2F42D764D6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140DB-DA8F-452F-84E1-9CF1844B66F2}"/>
              </a:ext>
            </a:extLst>
          </p:cNvPr>
          <p:cNvSpPr>
            <a:spLocks noGrp="1"/>
          </p:cNvSpPr>
          <p:nvPr>
            <p:ph type="dt" sz="half" idx="10"/>
          </p:nvPr>
        </p:nvSpPr>
        <p:spPr/>
        <p:txBody>
          <a:bodyPr/>
          <a:lstStyle/>
          <a:p>
            <a:fld id="{3FA5F7F4-C049-4052-95CB-DA1441246504}" type="datetime1">
              <a:rPr lang="en-US" smtClean="0"/>
              <a:t>9/19/2022</a:t>
            </a:fld>
            <a:endParaRPr lang="en-US" dirty="0"/>
          </a:p>
        </p:txBody>
      </p:sp>
      <p:sp>
        <p:nvSpPr>
          <p:cNvPr id="5" name="Footer Placeholder 4">
            <a:extLst>
              <a:ext uri="{FF2B5EF4-FFF2-40B4-BE49-F238E27FC236}">
                <a16:creationId xmlns:a16="http://schemas.microsoft.com/office/drawing/2014/main" id="{A2A483FD-50CC-4256-A249-26AECC9638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D95AD6-EDB9-4F07-9BE3-B1ED50397371}"/>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1793767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8B2C-7846-4997-9258-1EC6658A3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9567BB-04EC-4B3F-A1CF-7BCA35B4A3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FDA42-116B-4164-B543-2A1FF33DC533}"/>
              </a:ext>
            </a:extLst>
          </p:cNvPr>
          <p:cNvSpPr>
            <a:spLocks noGrp="1"/>
          </p:cNvSpPr>
          <p:nvPr>
            <p:ph type="dt" sz="half" idx="10"/>
          </p:nvPr>
        </p:nvSpPr>
        <p:spPr/>
        <p:txBody>
          <a:bodyPr/>
          <a:lstStyle/>
          <a:p>
            <a:fld id="{741740BC-A97D-4E4F-9955-C4C6042D9588}" type="datetime1">
              <a:rPr lang="en-US" smtClean="0"/>
              <a:t>9/19/2022</a:t>
            </a:fld>
            <a:endParaRPr lang="en-US" dirty="0"/>
          </a:p>
        </p:txBody>
      </p:sp>
      <p:sp>
        <p:nvSpPr>
          <p:cNvPr id="5" name="Footer Placeholder 4">
            <a:extLst>
              <a:ext uri="{FF2B5EF4-FFF2-40B4-BE49-F238E27FC236}">
                <a16:creationId xmlns:a16="http://schemas.microsoft.com/office/drawing/2014/main" id="{A8A9B3DC-F798-46D6-96BA-4E915C4BDC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0A62FD-38EA-4D5B-A15A-5E6E116FBB9E}"/>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3444650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236C7-7677-4FCD-9755-4406514B9A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42933B-3F8C-49B4-90B7-80FDA309C0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00CC90-B296-4790-9CC6-2EC1B7C3467E}"/>
              </a:ext>
            </a:extLst>
          </p:cNvPr>
          <p:cNvSpPr>
            <a:spLocks noGrp="1"/>
          </p:cNvSpPr>
          <p:nvPr>
            <p:ph type="dt" sz="half" idx="10"/>
          </p:nvPr>
        </p:nvSpPr>
        <p:spPr/>
        <p:txBody>
          <a:bodyPr/>
          <a:lstStyle/>
          <a:p>
            <a:fld id="{11D9CC26-929A-4E73-B11A-44CC237BC041}" type="datetime1">
              <a:rPr lang="en-US" smtClean="0"/>
              <a:t>9/19/2022</a:t>
            </a:fld>
            <a:endParaRPr lang="en-US" dirty="0"/>
          </a:p>
        </p:txBody>
      </p:sp>
      <p:sp>
        <p:nvSpPr>
          <p:cNvPr id="5" name="Footer Placeholder 4">
            <a:extLst>
              <a:ext uri="{FF2B5EF4-FFF2-40B4-BE49-F238E27FC236}">
                <a16:creationId xmlns:a16="http://schemas.microsoft.com/office/drawing/2014/main" id="{0179B462-D775-4295-9906-0141763339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6A5A42-92AE-4B8B-8125-7CA7E7F11622}"/>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10654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8ADEDEF2-5968-F25D-E0BC-FE622A911C47}"/>
              </a:ext>
            </a:extLst>
          </p:cNvPr>
          <p:cNvPicPr>
            <a:picLocks noChangeAspect="1"/>
          </p:cNvPicPr>
          <p:nvPr userDrawn="1"/>
        </p:nvPicPr>
        <p:blipFill>
          <a:blip r:embed="rId2"/>
          <a:stretch>
            <a:fillRect/>
          </a:stretch>
        </p:blipFill>
        <p:spPr>
          <a:xfrm>
            <a:off x="0" y="1673"/>
            <a:ext cx="12192000" cy="6854653"/>
          </a:xfrm>
          <a:prstGeom prst="rect">
            <a:avLst/>
          </a:prstGeom>
        </p:spPr>
      </p:pic>
      <p:sp>
        <p:nvSpPr>
          <p:cNvPr id="2" name="Title 1">
            <a:extLst>
              <a:ext uri="{FF2B5EF4-FFF2-40B4-BE49-F238E27FC236}">
                <a16:creationId xmlns:a16="http://schemas.microsoft.com/office/drawing/2014/main" id="{ED170C1A-A77F-4F93-96AD-07E613FB9D8F}"/>
              </a:ext>
            </a:extLst>
          </p:cNvPr>
          <p:cNvSpPr>
            <a:spLocks noGrp="1"/>
          </p:cNvSpPr>
          <p:nvPr>
            <p:ph type="title"/>
          </p:nvPr>
        </p:nvSpPr>
        <p:spPr>
          <a:xfrm>
            <a:off x="914400" y="365125"/>
            <a:ext cx="10439400" cy="1325563"/>
          </a:xfrm>
        </p:spPr>
        <p:txBody>
          <a:bodyPr anchor="b" anchorCtr="0">
            <a:noAutofit/>
          </a:bodyPr>
          <a:lstStyle>
            <a:lvl1pPr>
              <a:defRPr>
                <a:solidFill>
                  <a:srgbClr val="13294B"/>
                </a:solidFill>
                <a:latin typeface="Oswald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84917B9-911A-4CCB-8E26-EE2CD4E22C66}"/>
              </a:ext>
            </a:extLst>
          </p:cNvPr>
          <p:cNvSpPr>
            <a:spLocks noGrp="1"/>
          </p:cNvSpPr>
          <p:nvPr>
            <p:ph sz="half" idx="1"/>
          </p:nvPr>
        </p:nvSpPr>
        <p:spPr>
          <a:xfrm>
            <a:off x="914400" y="1825625"/>
            <a:ext cx="5105400" cy="4351338"/>
          </a:xfrm>
        </p:spPr>
        <p:txBody>
          <a:bodyPr/>
          <a:lstStyle>
            <a:lvl1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1pPr>
            <a:lvl2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2pPr>
            <a:lvl3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3pPr>
            <a:lvl4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4pPr>
            <a:lvl5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7BBCF7-F228-4132-BF3B-FFCFA616D376}"/>
              </a:ext>
            </a:extLst>
          </p:cNvPr>
          <p:cNvSpPr>
            <a:spLocks noGrp="1"/>
          </p:cNvSpPr>
          <p:nvPr>
            <p:ph sz="half" idx="2"/>
          </p:nvPr>
        </p:nvSpPr>
        <p:spPr>
          <a:xfrm>
            <a:off x="6172200" y="1825625"/>
            <a:ext cx="5181600" cy="4351338"/>
          </a:xfrm>
        </p:spPr>
        <p:txBody>
          <a:bodyPr/>
          <a:lstStyle>
            <a:lvl1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1pPr>
            <a:lvl2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2pPr>
            <a:lvl3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3pPr>
            <a:lvl4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4pPr>
            <a:lvl5pPr>
              <a:defRPr>
                <a:solidFill>
                  <a:srgbClr val="0556A5"/>
                </a:solidFill>
                <a:latin typeface="Lato Black" panose="020F0502020204030203" pitchFamily="34" charset="0"/>
                <a:ea typeface="Lato Black" panose="020F0502020204030203" pitchFamily="34" charset="0"/>
                <a:cs typeface="Lato Black"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598821-0B53-4AA4-83E0-4A8C1210A972}"/>
              </a:ext>
            </a:extLst>
          </p:cNvPr>
          <p:cNvSpPr>
            <a:spLocks noGrp="1"/>
          </p:cNvSpPr>
          <p:nvPr>
            <p:ph type="sldNum" sz="quarter" idx="12"/>
          </p:nvPr>
        </p:nvSpPr>
        <p:spPr>
          <a:xfrm>
            <a:off x="914400" y="6356350"/>
            <a:ext cx="2743200" cy="365125"/>
          </a:xfrm>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2325792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D908-24D3-40FE-ABCC-5679C318B3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C06B21-6166-4657-8548-CC7C1D9932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2129C8-DDB8-43D2-BB70-2DCEC1105B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2697EF-CB90-428E-B025-5FCBE86808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D8481-CF45-42C5-8DA4-383DED272E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0CD828-50CC-4158-9967-F21C8F950826}"/>
              </a:ext>
            </a:extLst>
          </p:cNvPr>
          <p:cNvSpPr>
            <a:spLocks noGrp="1"/>
          </p:cNvSpPr>
          <p:nvPr>
            <p:ph type="dt" sz="half" idx="10"/>
          </p:nvPr>
        </p:nvSpPr>
        <p:spPr/>
        <p:txBody>
          <a:bodyPr/>
          <a:lstStyle/>
          <a:p>
            <a:fld id="{5C9B6E78-55C6-415F-88EA-531B4D6C5F41}" type="datetime1">
              <a:rPr lang="en-US" smtClean="0"/>
              <a:t>9/19/2022</a:t>
            </a:fld>
            <a:endParaRPr lang="en-US" dirty="0"/>
          </a:p>
        </p:txBody>
      </p:sp>
      <p:sp>
        <p:nvSpPr>
          <p:cNvPr id="8" name="Footer Placeholder 7">
            <a:extLst>
              <a:ext uri="{FF2B5EF4-FFF2-40B4-BE49-F238E27FC236}">
                <a16:creationId xmlns:a16="http://schemas.microsoft.com/office/drawing/2014/main" id="{37AE5A38-67DB-444A-B0C2-EFF0BC1FAF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C425AD1-6628-4CCB-8644-D9B8B014EFEE}"/>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521545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F7A9-6CA5-456B-89C4-5F2158BE24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B5C210-67DB-44F2-B66D-9531F13BD02C}"/>
              </a:ext>
            </a:extLst>
          </p:cNvPr>
          <p:cNvSpPr>
            <a:spLocks noGrp="1"/>
          </p:cNvSpPr>
          <p:nvPr>
            <p:ph type="dt" sz="half" idx="10"/>
          </p:nvPr>
        </p:nvSpPr>
        <p:spPr/>
        <p:txBody>
          <a:bodyPr/>
          <a:lstStyle/>
          <a:p>
            <a:fld id="{0E2FBCED-6C3A-42FA-AE0C-AFED55897090}" type="datetime1">
              <a:rPr lang="en-US" smtClean="0"/>
              <a:t>9/19/2022</a:t>
            </a:fld>
            <a:endParaRPr lang="en-US" dirty="0"/>
          </a:p>
        </p:txBody>
      </p:sp>
      <p:sp>
        <p:nvSpPr>
          <p:cNvPr id="4" name="Footer Placeholder 3">
            <a:extLst>
              <a:ext uri="{FF2B5EF4-FFF2-40B4-BE49-F238E27FC236}">
                <a16:creationId xmlns:a16="http://schemas.microsoft.com/office/drawing/2014/main" id="{22C95968-64DD-43F0-9CDF-A066AEA936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846D631-967A-4710-AE01-2BC0D47D0C69}"/>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957762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38940-E911-4D34-853E-BC99C96C4B70}"/>
              </a:ext>
            </a:extLst>
          </p:cNvPr>
          <p:cNvSpPr>
            <a:spLocks noGrp="1"/>
          </p:cNvSpPr>
          <p:nvPr>
            <p:ph type="dt" sz="half" idx="10"/>
          </p:nvPr>
        </p:nvSpPr>
        <p:spPr/>
        <p:txBody>
          <a:bodyPr/>
          <a:lstStyle/>
          <a:p>
            <a:fld id="{598D8A1C-F6C0-4FBD-ADC1-422F0F4F1A44}" type="datetime1">
              <a:rPr lang="en-US" smtClean="0"/>
              <a:t>9/19/2022</a:t>
            </a:fld>
            <a:endParaRPr lang="en-US" dirty="0"/>
          </a:p>
        </p:txBody>
      </p:sp>
      <p:sp>
        <p:nvSpPr>
          <p:cNvPr id="3" name="Footer Placeholder 2">
            <a:extLst>
              <a:ext uri="{FF2B5EF4-FFF2-40B4-BE49-F238E27FC236}">
                <a16:creationId xmlns:a16="http://schemas.microsoft.com/office/drawing/2014/main" id="{8C1F41F6-4E6A-40EC-8921-B22F4199EC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09AC3D0-CB47-4216-A778-B49F9CFD0680}"/>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272550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32F7E-53A1-42F3-8340-D05B0D7F80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F37F63-BC1B-4431-8C36-AA59DED52B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D7FB88-3FF9-4320-A749-0360CEC023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D35BA7-56B9-4480-AF38-4ECA6F8812D2}"/>
              </a:ext>
            </a:extLst>
          </p:cNvPr>
          <p:cNvSpPr>
            <a:spLocks noGrp="1"/>
          </p:cNvSpPr>
          <p:nvPr>
            <p:ph type="dt" sz="half" idx="10"/>
          </p:nvPr>
        </p:nvSpPr>
        <p:spPr/>
        <p:txBody>
          <a:bodyPr/>
          <a:lstStyle/>
          <a:p>
            <a:fld id="{B4DF849D-41EC-4C90-B316-163A58D20944}" type="datetime1">
              <a:rPr lang="en-US" smtClean="0"/>
              <a:t>9/19/2022</a:t>
            </a:fld>
            <a:endParaRPr lang="en-US" dirty="0"/>
          </a:p>
        </p:txBody>
      </p:sp>
      <p:sp>
        <p:nvSpPr>
          <p:cNvPr id="6" name="Footer Placeholder 5">
            <a:extLst>
              <a:ext uri="{FF2B5EF4-FFF2-40B4-BE49-F238E27FC236}">
                <a16:creationId xmlns:a16="http://schemas.microsoft.com/office/drawing/2014/main" id="{8D29318A-040D-478E-8FB3-5D40F8131B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0CFD9B-7026-4C9E-84D3-9F09E8085C8C}"/>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207715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B7C3-2B72-4DF9-825B-786CCF10D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8ACFD7-B854-4402-9797-A912263C5D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46B112-5F9B-4A9E-ABE7-3FAB7A1D0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F2364-267A-4985-BF38-68DA9FBEE683}"/>
              </a:ext>
            </a:extLst>
          </p:cNvPr>
          <p:cNvSpPr>
            <a:spLocks noGrp="1"/>
          </p:cNvSpPr>
          <p:nvPr>
            <p:ph type="dt" sz="half" idx="10"/>
          </p:nvPr>
        </p:nvSpPr>
        <p:spPr/>
        <p:txBody>
          <a:bodyPr/>
          <a:lstStyle/>
          <a:p>
            <a:fld id="{E5835C1E-F8DC-459B-9F90-DAE15521088E}" type="datetime1">
              <a:rPr lang="en-US" smtClean="0"/>
              <a:t>9/19/2022</a:t>
            </a:fld>
            <a:endParaRPr lang="en-US" dirty="0"/>
          </a:p>
        </p:txBody>
      </p:sp>
      <p:sp>
        <p:nvSpPr>
          <p:cNvPr id="6" name="Footer Placeholder 5">
            <a:extLst>
              <a:ext uri="{FF2B5EF4-FFF2-40B4-BE49-F238E27FC236}">
                <a16:creationId xmlns:a16="http://schemas.microsoft.com/office/drawing/2014/main" id="{B82F5AFA-DD60-416D-8CC4-817554C8D9F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AFD12D-95B5-4CFA-8EC1-8A09F384B676}"/>
              </a:ext>
            </a:extLst>
          </p:cNvPr>
          <p:cNvSpPr>
            <a:spLocks noGrp="1"/>
          </p:cNvSpPr>
          <p:nvPr>
            <p:ph type="sldNum" sz="quarter" idx="12"/>
          </p:nvPr>
        </p:nvSpPr>
        <p:spPr/>
        <p:txBody>
          <a:bodyPr/>
          <a:lstStyle/>
          <a:p>
            <a:fld id="{74A4CD41-BD61-1A45-8304-02EAFE2650D3}" type="slidenum">
              <a:rPr lang="en-US" smtClean="0"/>
              <a:t>‹#›</a:t>
            </a:fld>
            <a:endParaRPr lang="en-US" dirty="0"/>
          </a:p>
        </p:txBody>
      </p:sp>
    </p:spTree>
    <p:extLst>
      <p:ext uri="{BB962C8B-B14F-4D97-AF65-F5344CB8AC3E}">
        <p14:creationId xmlns:p14="http://schemas.microsoft.com/office/powerpoint/2010/main" val="219864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9B8FA2-571C-45D5-9D15-B30B7BA30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5EA5B5-8873-465B-BA4C-33D4C203E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C816A-BBE7-4E73-9CFF-F4AAAAA6CCC0}"/>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B18B0-3D56-4344-964F-885DEFAC0503}" type="datetime1">
              <a:rPr lang="en-US" smtClean="0"/>
              <a:t>9/19/2022</a:t>
            </a:fld>
            <a:endParaRPr lang="en-US" dirty="0"/>
          </a:p>
        </p:txBody>
      </p:sp>
      <p:sp>
        <p:nvSpPr>
          <p:cNvPr id="5" name="Footer Placeholder 4">
            <a:extLst>
              <a:ext uri="{FF2B5EF4-FFF2-40B4-BE49-F238E27FC236}">
                <a16:creationId xmlns:a16="http://schemas.microsoft.com/office/drawing/2014/main" id="{64D8577A-9FC7-4DA6-8626-1AB602C099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0429062-F0BC-4406-983C-8F3300E20AB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4CD41-BD61-1A45-8304-02EAFE2650D3}" type="slidenum">
              <a:rPr lang="en-US" smtClean="0"/>
              <a:pPr/>
              <a:t>‹#›</a:t>
            </a:fld>
            <a:endParaRPr lang="en-US" dirty="0"/>
          </a:p>
        </p:txBody>
      </p:sp>
    </p:spTree>
    <p:extLst>
      <p:ext uri="{BB962C8B-B14F-4D97-AF65-F5344CB8AC3E}">
        <p14:creationId xmlns:p14="http://schemas.microsoft.com/office/powerpoint/2010/main" val="22598637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A3BD47-AB64-4762-B502-C89DFBEC07D2}"/>
              </a:ext>
              <a:ext uri="{C183D7F6-B498-43B3-948B-1728B52AA6E4}">
                <adec:decorative xmlns:adec="http://schemas.microsoft.com/office/drawing/2017/decorative" val="1"/>
              </a:ext>
            </a:extLst>
          </p:cNvPr>
          <p:cNvSpPr/>
          <p:nvPr/>
        </p:nvSpPr>
        <p:spPr>
          <a:xfrm>
            <a:off x="1" y="2684978"/>
            <a:ext cx="12192000" cy="3030022"/>
          </a:xfrm>
          <a:prstGeom prst="rect">
            <a:avLst/>
          </a:prstGeom>
          <a:solidFill>
            <a:srgbClr val="FFFFFF">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8E7A38-56AA-0C4B-A4C3-1B9B7673F7CE}"/>
              </a:ext>
            </a:extLst>
          </p:cNvPr>
          <p:cNvSpPr>
            <a:spLocks noGrp="1"/>
          </p:cNvSpPr>
          <p:nvPr>
            <p:ph type="ctrTitle"/>
          </p:nvPr>
        </p:nvSpPr>
        <p:spPr>
          <a:xfrm>
            <a:off x="2209800" y="2848321"/>
            <a:ext cx="9016409" cy="1392238"/>
          </a:xfrm>
        </p:spPr>
        <p:txBody>
          <a:bodyPr anchor="t">
            <a:noAutofit/>
          </a:bodyPr>
          <a:lstStyle/>
          <a:p>
            <a:pPr algn="l"/>
            <a:r>
              <a:rPr lang="en-US" sz="5400" b="1" dirty="0">
                <a:solidFill>
                  <a:srgbClr val="0556A5"/>
                </a:solidFill>
                <a:latin typeface="Oswald SemiBold" panose="00000700000000000000" pitchFamily="2" charset="0"/>
              </a:rPr>
              <a:t>University Senates Conference Report</a:t>
            </a:r>
          </a:p>
        </p:txBody>
      </p:sp>
      <p:sp>
        <p:nvSpPr>
          <p:cNvPr id="3" name="Subtitle 2">
            <a:extLst>
              <a:ext uri="{FF2B5EF4-FFF2-40B4-BE49-F238E27FC236}">
                <a16:creationId xmlns:a16="http://schemas.microsoft.com/office/drawing/2014/main" id="{44FEF7F4-EEF3-E047-9C86-C5C566EB5AAB}"/>
              </a:ext>
            </a:extLst>
          </p:cNvPr>
          <p:cNvSpPr>
            <a:spLocks noGrp="1"/>
          </p:cNvSpPr>
          <p:nvPr>
            <p:ph type="subTitle" idx="1"/>
          </p:nvPr>
        </p:nvSpPr>
        <p:spPr>
          <a:xfrm>
            <a:off x="2199166" y="4457242"/>
            <a:ext cx="6992601" cy="1655762"/>
          </a:xfrm>
        </p:spPr>
        <p:txBody>
          <a:bodyPr>
            <a:normAutofit/>
          </a:bodyPr>
          <a:lstStyle/>
          <a:p>
            <a:pPr algn="l"/>
            <a:r>
              <a:rPr lang="en-US" sz="2000" dirty="0">
                <a:solidFill>
                  <a:srgbClr val="13294B"/>
                </a:solidFill>
                <a:latin typeface="Lato Black" panose="020F0502020204030203" pitchFamily="34" charset="0"/>
                <a:ea typeface="Lato Black" panose="020F0502020204030203" pitchFamily="34" charset="0"/>
                <a:cs typeface="Lato Black" panose="020F0502020204030203" pitchFamily="34" charset="0"/>
              </a:rPr>
              <a:t>Presentation to the Board of Trustees</a:t>
            </a:r>
          </a:p>
          <a:p>
            <a:pPr algn="l"/>
            <a:r>
              <a:rPr lang="en-US" sz="2000" dirty="0">
                <a:solidFill>
                  <a:srgbClr val="13294B"/>
                </a:solidFill>
                <a:latin typeface="Lato Black" panose="020F0502020204030203" pitchFamily="34" charset="0"/>
                <a:ea typeface="Lato Black" panose="020F0502020204030203" pitchFamily="34" charset="0"/>
                <a:cs typeface="Lato Black" panose="020F0502020204030203" pitchFamily="34" charset="0"/>
              </a:rPr>
              <a:t>Sandra De Groote, USC Chair</a:t>
            </a:r>
          </a:p>
          <a:p>
            <a:pPr algn="l"/>
            <a:r>
              <a:rPr lang="en-US" sz="1600" dirty="0">
                <a:solidFill>
                  <a:srgbClr val="13294B"/>
                </a:solidFill>
                <a:latin typeface="Lato Black" panose="020F0502020204030203" pitchFamily="34" charset="0"/>
                <a:ea typeface="Lato Black" panose="020F0502020204030203" pitchFamily="34" charset="0"/>
                <a:cs typeface="Lato Black" panose="020F0502020204030203" pitchFamily="34" charset="0"/>
              </a:rPr>
              <a:t>September 22, 2022</a:t>
            </a:r>
          </a:p>
          <a:p>
            <a:endParaRPr lang="en-US" dirty="0"/>
          </a:p>
          <a:p>
            <a:endParaRPr lang="en-US" dirty="0"/>
          </a:p>
        </p:txBody>
      </p:sp>
    </p:spTree>
    <p:extLst>
      <p:ext uri="{BB962C8B-B14F-4D97-AF65-F5344CB8AC3E}">
        <p14:creationId xmlns:p14="http://schemas.microsoft.com/office/powerpoint/2010/main" val="2292978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AF84-288F-652A-84DE-78301EC83E22}"/>
              </a:ext>
            </a:extLst>
          </p:cNvPr>
          <p:cNvSpPr>
            <a:spLocks noGrp="1"/>
          </p:cNvSpPr>
          <p:nvPr>
            <p:ph type="title"/>
          </p:nvPr>
        </p:nvSpPr>
        <p:spPr/>
        <p:txBody>
          <a:bodyPr/>
          <a:lstStyle/>
          <a:p>
            <a:pPr marL="0" indent="0">
              <a:buNone/>
            </a:pPr>
            <a:r>
              <a:rPr lang="en-US" sz="3600" b="1" dirty="0">
                <a:latin typeface="Verdana" panose="020B0604030504040204" pitchFamily="34" charset="0"/>
                <a:ea typeface="Verdana" panose="020B0604030504040204" pitchFamily="34" charset="0"/>
                <a:cs typeface="Verdana" panose="020B0604030504040204" pitchFamily="34" charset="0"/>
              </a:rPr>
              <a:t>University Senates Conference (USC):</a:t>
            </a:r>
          </a:p>
        </p:txBody>
      </p:sp>
      <p:sp>
        <p:nvSpPr>
          <p:cNvPr id="5" name="Slide Number Placeholder 4">
            <a:extLst>
              <a:ext uri="{FF2B5EF4-FFF2-40B4-BE49-F238E27FC236}">
                <a16:creationId xmlns:a16="http://schemas.microsoft.com/office/drawing/2014/main" id="{F83017C8-4E72-8A44-2E06-BB724EFDE106}"/>
              </a:ext>
            </a:extLst>
          </p:cNvPr>
          <p:cNvSpPr>
            <a:spLocks noGrp="1"/>
          </p:cNvSpPr>
          <p:nvPr>
            <p:ph type="sldNum" sz="quarter" idx="12"/>
          </p:nvPr>
        </p:nvSpPr>
        <p:spPr/>
        <p:txBody>
          <a:bodyPr/>
          <a:lstStyle/>
          <a:p>
            <a:fld id="{74A4CD41-BD61-1A45-8304-02EAFE2650D3}" type="slidenum">
              <a:rPr lang="en-US" smtClean="0"/>
              <a:t>2</a:t>
            </a:fld>
            <a:endParaRPr lang="en-US" dirty="0"/>
          </a:p>
        </p:txBody>
      </p:sp>
      <p:sp>
        <p:nvSpPr>
          <p:cNvPr id="7" name="Rectangle 6">
            <a:extLst>
              <a:ext uri="{FF2B5EF4-FFF2-40B4-BE49-F238E27FC236}">
                <a16:creationId xmlns:a16="http://schemas.microsoft.com/office/drawing/2014/main" id="{05986F16-D21F-F8F7-EB24-ECC91EB16538}"/>
              </a:ext>
              <a:ext uri="{C183D7F6-B498-43B3-948B-1728B52AA6E4}">
                <adec:decorative xmlns:adec="http://schemas.microsoft.com/office/drawing/2017/decorative" val="1"/>
              </a:ext>
            </a:extLst>
          </p:cNvPr>
          <p:cNvSpPr/>
          <p:nvPr/>
        </p:nvSpPr>
        <p:spPr>
          <a:xfrm>
            <a:off x="1021080" y="2316480"/>
            <a:ext cx="3215840" cy="2987040"/>
          </a:xfrm>
          <a:prstGeom prst="rect">
            <a:avLst/>
          </a:prstGeom>
          <a:solidFill>
            <a:srgbClr val="FFFFFF">
              <a:alpha val="40000"/>
            </a:srgbClr>
          </a:solidFill>
          <a:ln w="762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a:extLst>
              <a:ext uri="{FF2B5EF4-FFF2-40B4-BE49-F238E27FC236}">
                <a16:creationId xmlns:a16="http://schemas.microsoft.com/office/drawing/2014/main" id="{E2AD2093-85B3-3A38-172F-FA1982AA0D69}"/>
              </a:ext>
              <a:ext uri="{C183D7F6-B498-43B3-948B-1728B52AA6E4}">
                <adec:decorative xmlns:adec="http://schemas.microsoft.com/office/drawing/2017/decorative" val="1"/>
              </a:ext>
            </a:extLst>
          </p:cNvPr>
          <p:cNvSpPr/>
          <p:nvPr/>
        </p:nvSpPr>
        <p:spPr>
          <a:xfrm>
            <a:off x="4495714" y="2316480"/>
            <a:ext cx="3215840" cy="2987040"/>
          </a:xfrm>
          <a:prstGeom prst="rect">
            <a:avLst/>
          </a:prstGeom>
          <a:solidFill>
            <a:srgbClr val="FFFFFF">
              <a:alpha val="40000"/>
            </a:srgbClr>
          </a:solidFill>
          <a:ln w="762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BD031E-55F7-D7E6-2862-FB4AF493216D}"/>
              </a:ext>
              <a:ext uri="{C183D7F6-B498-43B3-948B-1728B52AA6E4}">
                <adec:decorative xmlns:adec="http://schemas.microsoft.com/office/drawing/2017/decorative" val="1"/>
              </a:ext>
            </a:extLst>
          </p:cNvPr>
          <p:cNvSpPr/>
          <p:nvPr/>
        </p:nvSpPr>
        <p:spPr>
          <a:xfrm>
            <a:off x="7970349" y="2316480"/>
            <a:ext cx="3215840" cy="2987040"/>
          </a:xfrm>
          <a:prstGeom prst="rect">
            <a:avLst/>
          </a:prstGeom>
          <a:solidFill>
            <a:srgbClr val="FFFFFF">
              <a:alpha val="40000"/>
            </a:srgbClr>
          </a:solidFill>
          <a:ln w="762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E68FB4-0978-2BE1-5F8E-CCA2811F4EE9}"/>
              </a:ext>
            </a:extLst>
          </p:cNvPr>
          <p:cNvSpPr>
            <a:spLocks noGrp="1"/>
          </p:cNvSpPr>
          <p:nvPr>
            <p:ph sz="half" idx="1"/>
          </p:nvPr>
        </p:nvSpPr>
        <p:spPr>
          <a:xfrm>
            <a:off x="1005811" y="2762028"/>
            <a:ext cx="10042990" cy="3135704"/>
          </a:xfrm>
        </p:spPr>
        <p:txBody>
          <a:bodyPr numCol="3" spcCol="640080">
            <a:noAutofit/>
          </a:bodyPr>
          <a:lstStyle/>
          <a:p>
            <a:pPr marL="0" indent="0" algn="ctr">
              <a:buNone/>
            </a:pPr>
            <a:r>
              <a:rPr lang="en-US" sz="2800" b="1" dirty="0">
                <a:ea typeface="Verdana" panose="020B0604030504040204" pitchFamily="34" charset="0"/>
                <a:cs typeface="Verdana" panose="020B0604030504040204" pitchFamily="34" charset="0"/>
              </a:rPr>
              <a:t>Coordinates the work of the university senates</a:t>
            </a:r>
          </a:p>
          <a:p>
            <a:pPr marL="0" indent="0" algn="ctr">
              <a:buNone/>
            </a:pPr>
            <a:br>
              <a:rPr lang="en-US" b="1" dirty="0">
                <a:ea typeface="Verdana" panose="020B0604030504040204" pitchFamily="34" charset="0"/>
                <a:cs typeface="Verdana" panose="020B0604030504040204" pitchFamily="34" charset="0"/>
              </a:rPr>
            </a:br>
            <a:endParaRPr lang="en-US" b="1" dirty="0">
              <a:ea typeface="Verdana" panose="020B0604030504040204" pitchFamily="34" charset="0"/>
              <a:cs typeface="Verdana" panose="020B0604030504040204" pitchFamily="34" charset="0"/>
            </a:endParaRPr>
          </a:p>
          <a:p>
            <a:pPr marL="0" indent="0" algn="ctr">
              <a:buNone/>
            </a:pPr>
            <a:br>
              <a:rPr lang="en-US" sz="2800" b="1" dirty="0">
                <a:ea typeface="Verdana" panose="020B0604030504040204" pitchFamily="34" charset="0"/>
                <a:cs typeface="Verdana" panose="020B0604030504040204" pitchFamily="34" charset="0"/>
              </a:rPr>
            </a:br>
            <a:r>
              <a:rPr lang="en-US" sz="2800" dirty="0"/>
              <a:t>Provide advice </a:t>
            </a:r>
            <a:br>
              <a:rPr lang="en-US" sz="2800" dirty="0"/>
            </a:br>
            <a:r>
              <a:rPr lang="en-US" sz="2800" dirty="0"/>
              <a:t>on revisions to the </a:t>
            </a:r>
            <a:r>
              <a:rPr lang="en-US" sz="2800" i="1" dirty="0"/>
              <a:t>Statutes </a:t>
            </a:r>
            <a:br>
              <a:rPr lang="en-US" sz="2800" i="1" dirty="0"/>
            </a:br>
            <a:r>
              <a:rPr lang="en-US" sz="2800" i="1" dirty="0"/>
              <a:t>and General </a:t>
            </a:r>
            <a:br>
              <a:rPr lang="en-US" sz="2800" i="1" dirty="0"/>
            </a:br>
            <a:r>
              <a:rPr lang="en-US" sz="2800" i="1" dirty="0"/>
              <a:t>Rules</a:t>
            </a:r>
          </a:p>
          <a:p>
            <a:pPr marL="0" indent="0" algn="ctr">
              <a:buNone/>
            </a:pPr>
            <a:endParaRPr lang="en-US" b="1" i="1" dirty="0">
              <a:ea typeface="Verdana" panose="020B0604030504040204" pitchFamily="34" charset="0"/>
              <a:cs typeface="Verdana" panose="020B0604030504040204" pitchFamily="34" charset="0"/>
            </a:endParaRPr>
          </a:p>
          <a:p>
            <a:pPr marL="0" indent="0" algn="ctr">
              <a:buNone/>
            </a:pPr>
            <a:br>
              <a:rPr lang="en-US" sz="2800" b="1" dirty="0">
                <a:ea typeface="Verdana" panose="020B0604030504040204" pitchFamily="34" charset="0"/>
                <a:cs typeface="Verdana" panose="020B0604030504040204" pitchFamily="34" charset="0"/>
              </a:rPr>
            </a:br>
            <a:r>
              <a:rPr lang="en-US" sz="2800" dirty="0"/>
              <a:t>Act as advisory group to the president and the Board (through president)</a:t>
            </a:r>
          </a:p>
        </p:txBody>
      </p:sp>
    </p:spTree>
    <p:extLst>
      <p:ext uri="{BB962C8B-B14F-4D97-AF65-F5344CB8AC3E}">
        <p14:creationId xmlns:p14="http://schemas.microsoft.com/office/powerpoint/2010/main" val="1318367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mpus quads">
            <a:extLst>
              <a:ext uri="{FF2B5EF4-FFF2-40B4-BE49-F238E27FC236}">
                <a16:creationId xmlns:a16="http://schemas.microsoft.com/office/drawing/2014/main" id="{A1A68A46-6005-F568-7D3C-DB5DA3F1FF3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1673"/>
            <a:ext cx="12192000" cy="6854653"/>
          </a:xfrm>
          <a:prstGeom prst="rect">
            <a:avLst/>
          </a:prstGeom>
        </p:spPr>
      </p:pic>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914400" y="744280"/>
            <a:ext cx="10439400" cy="882024"/>
          </a:xfrm>
        </p:spPr>
        <p:txBody>
          <a:bodyPr>
            <a:noAutofit/>
          </a:bodyPr>
          <a:lstStyle/>
          <a:p>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r>
              <a:rPr lang="en-US" sz="3600" dirty="0">
                <a:ea typeface="Verdana" panose="020B0604030504040204" pitchFamily="34" charset="0"/>
                <a:cs typeface="Verdana" panose="020B0604030504040204" pitchFamily="34" charset="0"/>
              </a:rPr>
              <a:t>University Senates</a:t>
            </a:r>
          </a:p>
        </p:txBody>
      </p:sp>
      <p:sp>
        <p:nvSpPr>
          <p:cNvPr id="3" name="Content Placeholder 2">
            <a:extLst>
              <a:ext uri="{FF2B5EF4-FFF2-40B4-BE49-F238E27FC236}">
                <a16:creationId xmlns:a16="http://schemas.microsoft.com/office/drawing/2014/main" id="{6291A45B-B95D-604B-9A75-185C065AE8D4}"/>
              </a:ext>
            </a:extLst>
          </p:cNvPr>
          <p:cNvSpPr>
            <a:spLocks noGrp="1"/>
          </p:cNvSpPr>
          <p:nvPr>
            <p:ph sz="half" idx="1"/>
          </p:nvPr>
        </p:nvSpPr>
        <p:spPr>
          <a:xfrm>
            <a:off x="914400" y="1817679"/>
            <a:ext cx="8936965" cy="4347296"/>
          </a:xfrm>
        </p:spPr>
        <p:txBody>
          <a:bodyPr>
            <a:noAutofit/>
          </a:bodyPr>
          <a:lstStyle/>
          <a:p>
            <a:pPr marL="457200" lvl="1" indent="-223838">
              <a:lnSpc>
                <a:spcPct val="120000"/>
              </a:lnSpc>
            </a:pPr>
            <a:r>
              <a:rPr lang="en-US" sz="1800" b="1" dirty="0">
                <a:solidFill>
                  <a:srgbClr val="0556A5"/>
                </a:solidFill>
                <a:latin typeface="Lato" panose="020F0502020204030203" pitchFamily="34" charset="0"/>
                <a:ea typeface="Lato" panose="020F0502020204030203" pitchFamily="34" charset="0"/>
                <a:cs typeface="Lato" panose="020F0502020204030203" pitchFamily="34" charset="0"/>
              </a:rPr>
              <a:t>The University of Illinois </a:t>
            </a:r>
            <a:r>
              <a:rPr lang="en-US" sz="1800" b="1" i="1" dirty="0">
                <a:solidFill>
                  <a:srgbClr val="0556A5"/>
                </a:solidFill>
                <a:latin typeface="Lato" panose="020F0502020204030203" pitchFamily="34" charset="0"/>
                <a:ea typeface="Lato" panose="020F0502020204030203" pitchFamily="34" charset="0"/>
                <a:cs typeface="Lato" panose="020F0502020204030203" pitchFamily="34" charset="0"/>
              </a:rPr>
              <a:t>Statutes </a:t>
            </a:r>
            <a:r>
              <a:rPr lang="en-US" sz="1800" b="1" dirty="0">
                <a:solidFill>
                  <a:srgbClr val="0556A5"/>
                </a:solidFill>
                <a:latin typeface="Lato" panose="020F0502020204030203" pitchFamily="34" charset="0"/>
                <a:ea typeface="Lato" panose="020F0502020204030203" pitchFamily="34" charset="0"/>
                <a:cs typeface="Lato" panose="020F0502020204030203" pitchFamily="34" charset="0"/>
              </a:rPr>
              <a:t>provide for a senate to be constituted at each university, to exercise legislative functions in matters of educational policy, such as requirements for admission to colleges and schools, requirements for degrees and certificates, and the academic calendar.  </a:t>
            </a:r>
          </a:p>
          <a:p>
            <a:pPr marL="457200" lvl="1" indent="-223838">
              <a:lnSpc>
                <a:spcPct val="120000"/>
              </a:lnSpc>
            </a:pPr>
            <a:r>
              <a:rPr lang="en-US" sz="1800" b="1" dirty="0">
                <a:solidFill>
                  <a:srgbClr val="0556A5"/>
                </a:solidFill>
                <a:latin typeface="Lato" panose="020F0502020204030203" pitchFamily="34" charset="0"/>
                <a:ea typeface="Lato" panose="020F0502020204030203" pitchFamily="34" charset="0"/>
                <a:cs typeface="Lato" panose="020F0502020204030203" pitchFamily="34" charset="0"/>
              </a:rPr>
              <a:t>Each senate shall also recommend candidates for honorary degrees and may propose amendments to the </a:t>
            </a:r>
            <a:r>
              <a:rPr lang="en-US" sz="1800" b="1" i="1" dirty="0">
                <a:solidFill>
                  <a:srgbClr val="0556A5"/>
                </a:solidFill>
                <a:latin typeface="Lato" panose="020F0502020204030203" pitchFamily="34" charset="0"/>
                <a:ea typeface="Lato" panose="020F0502020204030203" pitchFamily="34" charset="0"/>
                <a:cs typeface="Lato" panose="020F0502020204030203" pitchFamily="34" charset="0"/>
              </a:rPr>
              <a:t>Statutes</a:t>
            </a:r>
            <a:r>
              <a:rPr lang="en-US" sz="1800" b="1" dirty="0">
                <a:solidFill>
                  <a:srgbClr val="0556A5"/>
                </a:solidFill>
                <a:latin typeface="Lato" panose="020F0502020204030203" pitchFamily="34" charset="0"/>
                <a:ea typeface="Lato" panose="020F0502020204030203" pitchFamily="34" charset="0"/>
                <a:cs typeface="Lato" panose="020F0502020204030203" pitchFamily="34" charset="0"/>
              </a:rPr>
              <a:t> through the University Senates Conference to the president and the Board of Trustees.</a:t>
            </a:r>
          </a:p>
          <a:p>
            <a:pPr marL="457200" lvl="1" indent="-223838">
              <a:lnSpc>
                <a:spcPct val="120000"/>
              </a:lnSpc>
            </a:pPr>
            <a:r>
              <a:rPr lang="en-US" sz="1800" b="1" dirty="0">
                <a:solidFill>
                  <a:srgbClr val="0556A5"/>
                </a:solidFill>
                <a:latin typeface="Lato" panose="020F0502020204030203" pitchFamily="34" charset="0"/>
                <a:ea typeface="Lato" panose="020F0502020204030203" pitchFamily="34" charset="0"/>
                <a:cs typeface="Lato" panose="020F0502020204030203" pitchFamily="34" charset="0"/>
              </a:rPr>
              <a:t>Have own bylaws and committee structures (executive committee, budge, educational policy, academic freedom &amp; tenure, external relations, faculty affairs and more…)</a:t>
            </a:r>
          </a:p>
          <a:p>
            <a:pPr marL="457200" lvl="1" indent="-223838">
              <a:lnSpc>
                <a:spcPct val="120000"/>
              </a:lnSpc>
            </a:pPr>
            <a:r>
              <a:rPr lang="en-US" sz="1800" b="1" dirty="0">
                <a:solidFill>
                  <a:srgbClr val="0556A5"/>
                </a:solidFill>
                <a:latin typeface="Lato" panose="020F0502020204030203" pitchFamily="34" charset="0"/>
                <a:ea typeface="Lato" panose="020F0502020204030203" pitchFamily="34" charset="0"/>
                <a:cs typeface="Lato" panose="020F0502020204030203" pitchFamily="34" charset="0"/>
              </a:rPr>
              <a:t>Also provide feedback and/or approve policies at university level related to faculty</a:t>
            </a:r>
            <a:endParaRPr lang="en-US" b="1" dirty="0">
              <a:solidFill>
                <a:srgbClr val="0556A5"/>
              </a:solidFill>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3</a:t>
            </a:fld>
            <a:endParaRPr lang="en-US" dirty="0"/>
          </a:p>
        </p:txBody>
      </p:sp>
    </p:spTree>
    <p:extLst>
      <p:ext uri="{BB962C8B-B14F-4D97-AF65-F5344CB8AC3E}">
        <p14:creationId xmlns:p14="http://schemas.microsoft.com/office/powerpoint/2010/main" val="4062633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914400" y="744280"/>
            <a:ext cx="10439400" cy="882024"/>
          </a:xfrm>
        </p:spPr>
        <p:txBody>
          <a:bodyPr>
            <a:noAutofit/>
          </a:bodyPr>
          <a:lstStyle/>
          <a:p>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r>
              <a:rPr lang="en-US" sz="3600" dirty="0">
                <a:ea typeface="Verdana" panose="020B0604030504040204" pitchFamily="34" charset="0"/>
                <a:cs typeface="Verdana" panose="020B0604030504040204" pitchFamily="34" charset="0"/>
              </a:rPr>
              <a:t>USC Full Membership  2022-2023</a:t>
            </a:r>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4</a:t>
            </a:fld>
            <a:endParaRPr lang="en-US" dirty="0"/>
          </a:p>
        </p:txBody>
      </p:sp>
      <p:graphicFrame>
        <p:nvGraphicFramePr>
          <p:cNvPr id="10" name="Content Placeholder 5">
            <a:extLst>
              <a:ext uri="{FF2B5EF4-FFF2-40B4-BE49-F238E27FC236}">
                <a16:creationId xmlns:a16="http://schemas.microsoft.com/office/drawing/2014/main" id="{7F396A6A-A9D5-44C2-77C1-44DA55F83C8E}"/>
              </a:ext>
            </a:extLst>
          </p:cNvPr>
          <p:cNvGraphicFramePr>
            <a:graphicFrameLocks/>
          </p:cNvGraphicFramePr>
          <p:nvPr>
            <p:extLst>
              <p:ext uri="{D42A27DB-BD31-4B8C-83A1-F6EECF244321}">
                <p14:modId xmlns:p14="http://schemas.microsoft.com/office/powerpoint/2010/main" val="4138777398"/>
              </p:ext>
            </p:extLst>
          </p:nvPr>
        </p:nvGraphicFramePr>
        <p:xfrm>
          <a:off x="1052623" y="1673386"/>
          <a:ext cx="10301178" cy="4358640"/>
        </p:xfrm>
        <a:graphic>
          <a:graphicData uri="http://schemas.openxmlformats.org/drawingml/2006/table">
            <a:tbl>
              <a:tblPr firstRow="1" bandRow="1">
                <a:tableStyleId>{5C22544A-7EE6-4342-B048-85BDC9FD1C3A}</a:tableStyleId>
              </a:tblPr>
              <a:tblGrid>
                <a:gridCol w="3433726">
                  <a:extLst>
                    <a:ext uri="{9D8B030D-6E8A-4147-A177-3AD203B41FA5}">
                      <a16:colId xmlns:a16="http://schemas.microsoft.com/office/drawing/2014/main" val="20000"/>
                    </a:ext>
                  </a:extLst>
                </a:gridCol>
                <a:gridCol w="3433726">
                  <a:extLst>
                    <a:ext uri="{9D8B030D-6E8A-4147-A177-3AD203B41FA5}">
                      <a16:colId xmlns:a16="http://schemas.microsoft.com/office/drawing/2014/main" val="20001"/>
                    </a:ext>
                  </a:extLst>
                </a:gridCol>
                <a:gridCol w="3433726">
                  <a:extLst>
                    <a:ext uri="{9D8B030D-6E8A-4147-A177-3AD203B41FA5}">
                      <a16:colId xmlns:a16="http://schemas.microsoft.com/office/drawing/2014/main" val="20002"/>
                    </a:ext>
                  </a:extLst>
                </a:gridCol>
              </a:tblGrid>
              <a:tr h="364713">
                <a:tc>
                  <a:txBody>
                    <a:bodyPr/>
                    <a:lstStyle/>
                    <a:p>
                      <a:r>
                        <a:rPr lang="en-US" sz="2000" dirty="0">
                          <a:latin typeface="Lato" panose="020F0502020204030203" pitchFamily="34" charset="0"/>
                          <a:ea typeface="Lato" panose="020F0502020204030203" pitchFamily="34" charset="0"/>
                          <a:cs typeface="Lato" panose="020F0502020204030203" pitchFamily="34" charset="0"/>
                        </a:rPr>
                        <a:t>UIC</a:t>
                      </a:r>
                    </a:p>
                  </a:txBody>
                  <a:tcPr marL="274320">
                    <a:solidFill>
                      <a:srgbClr val="D50032"/>
                    </a:solidFill>
                  </a:tcPr>
                </a:tc>
                <a:tc>
                  <a:txBody>
                    <a:bodyPr/>
                    <a:lstStyle/>
                    <a:p>
                      <a:r>
                        <a:rPr lang="en-US" sz="2000" dirty="0">
                          <a:latin typeface="Lato" panose="020F0502020204030203" pitchFamily="34" charset="0"/>
                          <a:ea typeface="Lato" panose="020F0502020204030203" pitchFamily="34" charset="0"/>
                          <a:cs typeface="Lato" panose="020F0502020204030203" pitchFamily="34" charset="0"/>
                        </a:rPr>
                        <a:t>UIS</a:t>
                      </a:r>
                    </a:p>
                  </a:txBody>
                  <a:tcPr marL="274320">
                    <a:solidFill>
                      <a:srgbClr val="0556A5"/>
                    </a:solidFill>
                  </a:tcPr>
                </a:tc>
                <a:tc>
                  <a:txBody>
                    <a:bodyPr/>
                    <a:lstStyle/>
                    <a:p>
                      <a:r>
                        <a:rPr lang="en-US" sz="2000" dirty="0">
                          <a:latin typeface="Lato" panose="020F0502020204030203" pitchFamily="34" charset="0"/>
                          <a:ea typeface="Lato" panose="020F0502020204030203" pitchFamily="34" charset="0"/>
                          <a:cs typeface="Lato" panose="020F0502020204030203" pitchFamily="34" charset="0"/>
                        </a:rPr>
                        <a:t>UIUC</a:t>
                      </a:r>
                    </a:p>
                  </a:txBody>
                  <a:tcPr marL="274320">
                    <a:solidFill>
                      <a:srgbClr val="E84A27"/>
                    </a:solidFill>
                  </a:tcPr>
                </a:tc>
                <a:extLst>
                  <a:ext uri="{0D108BD9-81ED-4DB2-BD59-A6C34878D82A}">
                    <a16:rowId xmlns:a16="http://schemas.microsoft.com/office/drawing/2014/main" val="10000"/>
                  </a:ext>
                </a:extLst>
              </a:tr>
              <a:tr h="364713">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Larry Danziger</a:t>
                      </a:r>
                    </a:p>
                  </a:txBody>
                  <a:tcPr marL="274320"/>
                </a:tc>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Lynn Fisher</a:t>
                      </a:r>
                    </a:p>
                  </a:txBody>
                  <a:tcPr marL="274320"/>
                </a:tc>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Sara Benson</a:t>
                      </a:r>
                    </a:p>
                  </a:txBody>
                  <a:tcPr marL="274320"/>
                </a:tc>
                <a:extLst>
                  <a:ext uri="{0D108BD9-81ED-4DB2-BD59-A6C34878D82A}">
                    <a16:rowId xmlns:a16="http://schemas.microsoft.com/office/drawing/2014/main" val="287131128"/>
                  </a:ext>
                </a:extLst>
              </a:tr>
              <a:tr h="364713">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Sandra</a:t>
                      </a:r>
                      <a:r>
                        <a:rPr lang="en-US" sz="2000" baseline="0" dirty="0">
                          <a:solidFill>
                            <a:srgbClr val="003366"/>
                          </a:solidFill>
                          <a:latin typeface="Lato" panose="020F0502020204030203" pitchFamily="34" charset="0"/>
                          <a:ea typeface="Lato" panose="020F0502020204030203" pitchFamily="34" charset="0"/>
                          <a:cs typeface="Lato" panose="020F0502020204030203" pitchFamily="34" charset="0"/>
                        </a:rPr>
                        <a:t> De Groote</a:t>
                      </a:r>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Sudeep Sharma</a:t>
                      </a:r>
                    </a:p>
                  </a:txBody>
                  <a:tcPr marL="2743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Nicholas </a:t>
                      </a:r>
                      <a:r>
                        <a:rPr lang="en-US" sz="2000" dirty="0" err="1">
                          <a:solidFill>
                            <a:srgbClr val="003366"/>
                          </a:solidFill>
                          <a:latin typeface="Lato" panose="020F0502020204030203" pitchFamily="34" charset="0"/>
                          <a:ea typeface="Lato" panose="020F0502020204030203" pitchFamily="34" charset="0"/>
                          <a:cs typeface="Lato" panose="020F0502020204030203" pitchFamily="34" charset="0"/>
                        </a:rPr>
                        <a:t>Burbules</a:t>
                      </a:r>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extLst>
                  <a:ext uri="{0D108BD9-81ED-4DB2-BD59-A6C34878D82A}">
                    <a16:rowId xmlns:a16="http://schemas.microsoft.com/office/drawing/2014/main" val="10002"/>
                  </a:ext>
                </a:extLst>
              </a:tr>
              <a:tr h="364713">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Danilo Erricolo</a:t>
                      </a:r>
                    </a:p>
                  </a:txBody>
                  <a:tcPr marL="2743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Celest Weuve</a:t>
                      </a:r>
                    </a:p>
                  </a:txBody>
                  <a:tcPr marL="274320"/>
                </a:tc>
                <a:tc>
                  <a:txBody>
                    <a:bodyPr/>
                    <a:lstStyle/>
                    <a:p>
                      <a:r>
                        <a:rPr lang="en-US" sz="2000" baseline="0" dirty="0">
                          <a:solidFill>
                            <a:srgbClr val="003366"/>
                          </a:solidFill>
                          <a:latin typeface="Lato" panose="020F0502020204030203" pitchFamily="34" charset="0"/>
                          <a:ea typeface="Lato" panose="020F0502020204030203" pitchFamily="34" charset="0"/>
                          <a:cs typeface="Lato" panose="020F0502020204030203" pitchFamily="34" charset="0"/>
                        </a:rPr>
                        <a:t>Roy Campbell</a:t>
                      </a:r>
                    </a:p>
                  </a:txBody>
                  <a:tcPr marL="274320"/>
                </a:tc>
                <a:extLst>
                  <a:ext uri="{0D108BD9-81ED-4DB2-BD59-A6C34878D82A}">
                    <a16:rowId xmlns:a16="http://schemas.microsoft.com/office/drawing/2014/main" val="10003"/>
                  </a:ext>
                </a:extLst>
              </a:tr>
              <a:tr h="364713">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Keia Hobbs</a:t>
                      </a:r>
                    </a:p>
                  </a:txBody>
                  <a:tcPr marL="274320"/>
                </a:tc>
                <a:tc>
                  <a:txBody>
                    <a:bodyPr/>
                    <a:lstStyle/>
                    <a:p>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John </a:t>
                      </a:r>
                      <a:r>
                        <a:rPr lang="en-US" sz="2000" dirty="0" err="1">
                          <a:solidFill>
                            <a:srgbClr val="003366"/>
                          </a:solidFill>
                          <a:latin typeface="Lato" panose="020F0502020204030203" pitchFamily="34" charset="0"/>
                          <a:ea typeface="Lato" panose="020F0502020204030203" pitchFamily="34" charset="0"/>
                          <a:cs typeface="Lato" panose="020F0502020204030203" pitchFamily="34" charset="0"/>
                        </a:rPr>
                        <a:t>Dallesasse</a:t>
                      </a:r>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extLst>
                  <a:ext uri="{0D108BD9-81ED-4DB2-BD59-A6C34878D82A}">
                    <a16:rowId xmlns:a16="http://schemas.microsoft.com/office/drawing/2014/main" val="10004"/>
                  </a:ext>
                </a:extLst>
              </a:tr>
              <a:tr h="364713">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Farid Peiravian</a:t>
                      </a:r>
                    </a:p>
                  </a:txBody>
                  <a:tcPr marL="274320"/>
                </a:tc>
                <a:tc>
                  <a:txBody>
                    <a:bodyPr/>
                    <a:lstStyle/>
                    <a:p>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Jeffrey Eric Jenkins</a:t>
                      </a:r>
                    </a:p>
                  </a:txBody>
                  <a:tcPr marL="274320"/>
                </a:tc>
                <a:extLst>
                  <a:ext uri="{0D108BD9-81ED-4DB2-BD59-A6C34878D82A}">
                    <a16:rowId xmlns:a16="http://schemas.microsoft.com/office/drawing/2014/main" val="10005"/>
                  </a:ext>
                </a:extLst>
              </a:tr>
              <a:tr h="364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Michael Stroscio</a:t>
                      </a:r>
                    </a:p>
                  </a:txBody>
                  <a:tcPr marL="274320"/>
                </a:tc>
                <a:tc>
                  <a:txBody>
                    <a:bodyPr/>
                    <a:lstStyle/>
                    <a:p>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Prasanta Kumar Kalita</a:t>
                      </a:r>
                    </a:p>
                  </a:txBody>
                  <a:tcPr marL="274320"/>
                </a:tc>
                <a:extLst>
                  <a:ext uri="{0D108BD9-81ED-4DB2-BD59-A6C34878D82A}">
                    <a16:rowId xmlns:a16="http://schemas.microsoft.com/office/drawing/2014/main" val="10006"/>
                  </a:ext>
                </a:extLst>
              </a:tr>
              <a:tr h="364713">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Donald Wink</a:t>
                      </a:r>
                    </a:p>
                  </a:txBody>
                  <a:tcPr marL="274320"/>
                </a:tc>
                <a:tc>
                  <a:txBody>
                    <a:bodyPr/>
                    <a:lstStyle/>
                    <a:p>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Carol Leff</a:t>
                      </a:r>
                    </a:p>
                  </a:txBody>
                  <a:tcPr marL="274320"/>
                </a:tc>
                <a:extLst>
                  <a:ext uri="{0D108BD9-81ED-4DB2-BD59-A6C34878D82A}">
                    <a16:rowId xmlns:a16="http://schemas.microsoft.com/office/drawing/2014/main" val="10007"/>
                  </a:ext>
                </a:extLst>
              </a:tr>
              <a:tr h="364713">
                <a:tc>
                  <a:txBody>
                    <a:bodyPr/>
                    <a:lstStyle/>
                    <a:p>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tc>
                  <a:txBody>
                    <a:bodyPr/>
                    <a:lstStyle/>
                    <a:p>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William Maher</a:t>
                      </a:r>
                    </a:p>
                  </a:txBody>
                  <a:tcPr marL="274320"/>
                </a:tc>
                <a:extLst>
                  <a:ext uri="{0D108BD9-81ED-4DB2-BD59-A6C34878D82A}">
                    <a16:rowId xmlns:a16="http://schemas.microsoft.com/office/drawing/2014/main" val="10008"/>
                  </a:ext>
                </a:extLst>
              </a:tr>
              <a:tr h="364713">
                <a:tc>
                  <a:txBody>
                    <a:bodyPr/>
                    <a:lstStyle/>
                    <a:p>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tc>
                  <a:txBody>
                    <a:bodyPr/>
                    <a:lstStyle/>
                    <a:p>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Joyce Tolliver</a:t>
                      </a:r>
                    </a:p>
                  </a:txBody>
                  <a:tcPr marL="274320"/>
                </a:tc>
                <a:extLst>
                  <a:ext uri="{0D108BD9-81ED-4DB2-BD59-A6C34878D82A}">
                    <a16:rowId xmlns:a16="http://schemas.microsoft.com/office/drawing/2014/main" val="10009"/>
                  </a:ext>
                </a:extLst>
              </a:tr>
              <a:tr h="364713">
                <a:tc>
                  <a:txBody>
                    <a:bodyPr/>
                    <a:lstStyle/>
                    <a:p>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tc>
                  <a:txBody>
                    <a:bodyPr/>
                    <a:lstStyle/>
                    <a:p>
                      <a:endParaRPr lang="en-US" sz="2000" dirty="0">
                        <a:solidFill>
                          <a:srgbClr val="003366"/>
                        </a:solidFill>
                        <a:latin typeface="Lato" panose="020F0502020204030203" pitchFamily="34" charset="0"/>
                        <a:ea typeface="Lato" panose="020F0502020204030203" pitchFamily="34" charset="0"/>
                        <a:cs typeface="Lato" panose="020F0502020204030203" pitchFamily="34" charset="0"/>
                      </a:endParaRPr>
                    </a:p>
                  </a:txBody>
                  <a:tcPr marL="274320"/>
                </a:tc>
                <a:tc>
                  <a:txBody>
                    <a:bodyPr/>
                    <a:lstStyle/>
                    <a:p>
                      <a:r>
                        <a:rPr lang="en-US" sz="2000" dirty="0">
                          <a:solidFill>
                            <a:srgbClr val="003366"/>
                          </a:solidFill>
                          <a:latin typeface="Lato" panose="020F0502020204030203" pitchFamily="34" charset="0"/>
                          <a:ea typeface="Lato" panose="020F0502020204030203" pitchFamily="34" charset="0"/>
                          <a:cs typeface="Lato" panose="020F0502020204030203" pitchFamily="34" charset="0"/>
                        </a:rPr>
                        <a:t>Helga Varden</a:t>
                      </a:r>
                    </a:p>
                  </a:txBody>
                  <a:tcPr marL="27432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05422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914400" y="744280"/>
            <a:ext cx="10439400" cy="882024"/>
          </a:xfrm>
        </p:spPr>
        <p:txBody>
          <a:bodyPr>
            <a:noAutofit/>
          </a:bodyPr>
          <a:lstStyle/>
          <a:p>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br>
              <a:rPr lang="en-US" sz="3600" dirty="0">
                <a:ea typeface="Verdana" panose="020B0604030504040204" pitchFamily="34" charset="0"/>
                <a:cs typeface="Verdana" panose="020B0604030504040204" pitchFamily="34" charset="0"/>
              </a:rPr>
            </a:br>
            <a:r>
              <a:rPr lang="en-US" sz="3600" dirty="0">
                <a:ea typeface="Verdana" panose="020B0604030504040204" pitchFamily="34" charset="0"/>
                <a:cs typeface="Verdana" panose="020B0604030504040204" pitchFamily="34" charset="0"/>
              </a:rPr>
              <a:t>USC Executive Committee 2022-2023</a:t>
            </a:r>
          </a:p>
        </p:txBody>
      </p:sp>
      <p:sp>
        <p:nvSpPr>
          <p:cNvPr id="3" name="Content Placeholder 2">
            <a:extLst>
              <a:ext uri="{FF2B5EF4-FFF2-40B4-BE49-F238E27FC236}">
                <a16:creationId xmlns:a16="http://schemas.microsoft.com/office/drawing/2014/main" id="{6291A45B-B95D-604B-9A75-185C065AE8D4}"/>
              </a:ext>
            </a:extLst>
          </p:cNvPr>
          <p:cNvSpPr>
            <a:spLocks noGrp="1"/>
          </p:cNvSpPr>
          <p:nvPr>
            <p:ph sz="half" idx="1"/>
          </p:nvPr>
        </p:nvSpPr>
        <p:spPr>
          <a:xfrm>
            <a:off x="1562986" y="1977656"/>
            <a:ext cx="9451459" cy="3891516"/>
          </a:xfrm>
        </p:spPr>
        <p:txBody>
          <a:bodyPr>
            <a:noAutofit/>
          </a:bodyPr>
          <a:lstStyle/>
          <a:p>
            <a:pPr marL="0" indent="0">
              <a:lnSpc>
                <a:spcPct val="150000"/>
              </a:lnSpc>
              <a:buNone/>
            </a:pPr>
            <a:r>
              <a:rPr lang="en-US" sz="2000" dirty="0"/>
              <a:t>Sandra (Sandy) De Groote, Chair (UIC)</a:t>
            </a:r>
          </a:p>
          <a:p>
            <a:pPr marL="0" indent="0">
              <a:lnSpc>
                <a:spcPct val="150000"/>
              </a:lnSpc>
              <a:buNone/>
            </a:pPr>
            <a:r>
              <a:rPr lang="en-US" sz="2000" dirty="0"/>
              <a:t>Celest </a:t>
            </a:r>
            <a:r>
              <a:rPr lang="en-US" sz="2000" dirty="0" err="1"/>
              <a:t>Weuve</a:t>
            </a:r>
            <a:r>
              <a:rPr lang="en-US" sz="2000" dirty="0"/>
              <a:t>, Vice Chair (UIS)</a:t>
            </a:r>
          </a:p>
          <a:p>
            <a:pPr marL="0" indent="0">
              <a:lnSpc>
                <a:spcPct val="150000"/>
              </a:lnSpc>
              <a:buNone/>
            </a:pPr>
            <a:r>
              <a:rPr lang="en-US" sz="2000" dirty="0"/>
              <a:t>Nicholas </a:t>
            </a:r>
            <a:r>
              <a:rPr lang="en-US" sz="2000" dirty="0" err="1"/>
              <a:t>Burbules</a:t>
            </a:r>
            <a:r>
              <a:rPr lang="en-US" sz="2000" dirty="0"/>
              <a:t> (UIUC)</a:t>
            </a:r>
          </a:p>
          <a:p>
            <a:pPr marL="0" indent="0">
              <a:lnSpc>
                <a:spcPct val="150000"/>
              </a:lnSpc>
              <a:buNone/>
            </a:pPr>
            <a:r>
              <a:rPr lang="en-US" sz="2000" dirty="0"/>
              <a:t>Danilo </a:t>
            </a:r>
            <a:r>
              <a:rPr lang="en-US" sz="2000" dirty="0" err="1"/>
              <a:t>Erricolo</a:t>
            </a:r>
            <a:r>
              <a:rPr lang="en-US" sz="2000" dirty="0"/>
              <a:t> (UIC)</a:t>
            </a:r>
          </a:p>
          <a:p>
            <a:pPr marL="0" indent="0">
              <a:lnSpc>
                <a:spcPct val="150000"/>
              </a:lnSpc>
              <a:buNone/>
            </a:pPr>
            <a:r>
              <a:rPr lang="en-US" sz="2000" dirty="0"/>
              <a:t>Lynn Fisher (UIS)</a:t>
            </a:r>
          </a:p>
          <a:p>
            <a:pPr marL="0" indent="0">
              <a:lnSpc>
                <a:spcPct val="150000"/>
              </a:lnSpc>
              <a:buNone/>
            </a:pPr>
            <a:r>
              <a:rPr lang="en-US" sz="2000" dirty="0"/>
              <a:t>Jeffrey Eric Jenkins (UIUC)</a:t>
            </a:r>
          </a:p>
          <a:p>
            <a:endParaRPr lang="en-US" sz="2800" u="sng" dirty="0">
              <a:solidFill>
                <a:srgbClr val="0556A5"/>
              </a:solidFill>
              <a:latin typeface="+mj-lt"/>
              <a:ea typeface="Tahoma" panose="020B0604030504040204" pitchFamily="34" charset="0"/>
              <a:cs typeface="Agency FB" panose="020F0502020204030204" pitchFamily="34" charset="0"/>
            </a:endParaRPr>
          </a:p>
          <a:p>
            <a:pPr marL="0" indent="0">
              <a:buNone/>
            </a:pPr>
            <a:endParaRPr lang="en-US" sz="2800" u="sng" dirty="0">
              <a:solidFill>
                <a:srgbClr val="0556A5"/>
              </a:solidFill>
              <a:latin typeface="+mj-lt"/>
              <a:ea typeface="Tahoma" panose="020B0604030504040204" pitchFamily="34" charset="0"/>
              <a:cs typeface="Agency FB" panose="020F0502020204030204" pitchFamily="34" charset="0"/>
            </a:endParaRPr>
          </a:p>
          <a:p>
            <a:pPr lvl="2"/>
            <a:endParaRPr lang="en-US" sz="2200" dirty="0">
              <a:solidFill>
                <a:srgbClr val="0556A5"/>
              </a:solidFill>
              <a:latin typeface="+mj-lt"/>
              <a:ea typeface="Tahoma" panose="020B0604030504040204" pitchFamily="34" charset="0"/>
              <a:cs typeface="Agency FB" panose="020F0502020204030204" pitchFamily="34" charset="0"/>
            </a:endParaRPr>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5</a:t>
            </a:fld>
            <a:endParaRPr lang="en-US" dirty="0"/>
          </a:p>
        </p:txBody>
      </p:sp>
    </p:spTree>
    <p:extLst>
      <p:ext uri="{BB962C8B-B14F-4D97-AF65-F5344CB8AC3E}">
        <p14:creationId xmlns:p14="http://schemas.microsoft.com/office/powerpoint/2010/main" val="3417039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0B9344-D378-F5FF-1D2B-3CA79DB2013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673"/>
            <a:ext cx="12192000" cy="6854653"/>
          </a:xfrm>
          <a:prstGeom prst="rect">
            <a:avLst/>
          </a:prstGeom>
        </p:spPr>
      </p:pic>
      <p:sp>
        <p:nvSpPr>
          <p:cNvPr id="2" name="Title 1">
            <a:extLst>
              <a:ext uri="{FF2B5EF4-FFF2-40B4-BE49-F238E27FC236}">
                <a16:creationId xmlns:a16="http://schemas.microsoft.com/office/drawing/2014/main" id="{C53BC2E4-7D1A-1B85-1EB4-17824ADEFB57}"/>
              </a:ext>
            </a:extLst>
          </p:cNvPr>
          <p:cNvSpPr>
            <a:spLocks noGrp="1"/>
          </p:cNvSpPr>
          <p:nvPr>
            <p:ph type="title"/>
          </p:nvPr>
        </p:nvSpPr>
        <p:spPr/>
        <p:txBody>
          <a:bodyPr/>
          <a:lstStyle/>
          <a:p>
            <a:r>
              <a:rPr lang="en-US" dirty="0"/>
              <a:t>Three USC Standing Committees</a:t>
            </a:r>
          </a:p>
        </p:txBody>
      </p:sp>
      <p:sp>
        <p:nvSpPr>
          <p:cNvPr id="3" name="Content Placeholder 2">
            <a:extLst>
              <a:ext uri="{FF2B5EF4-FFF2-40B4-BE49-F238E27FC236}">
                <a16:creationId xmlns:a16="http://schemas.microsoft.com/office/drawing/2014/main" id="{090FAA74-AC74-8B05-196B-640080E06AA2}"/>
              </a:ext>
            </a:extLst>
          </p:cNvPr>
          <p:cNvSpPr>
            <a:spLocks noGrp="1"/>
          </p:cNvSpPr>
          <p:nvPr>
            <p:ph sz="half" idx="1"/>
          </p:nvPr>
        </p:nvSpPr>
        <p:spPr>
          <a:xfrm>
            <a:off x="914400" y="1690688"/>
            <a:ext cx="6326372" cy="4122823"/>
          </a:xfrm>
        </p:spPr>
        <p:txBody>
          <a:bodyPr/>
          <a:lstStyle/>
          <a:p>
            <a:pPr marL="0" indent="0">
              <a:buNone/>
            </a:pPr>
            <a:endParaRPr lang="en-US" sz="2800" dirty="0"/>
          </a:p>
          <a:p>
            <a:pPr lvl="1"/>
            <a:r>
              <a:rPr lang="en-US" sz="2400" dirty="0"/>
              <a:t>Academic Affairs and Research </a:t>
            </a:r>
          </a:p>
          <a:p>
            <a:pPr lvl="1"/>
            <a:endParaRPr lang="en-US" sz="2400" dirty="0"/>
          </a:p>
          <a:p>
            <a:pPr lvl="1"/>
            <a:r>
              <a:rPr lang="en-US" sz="2400" dirty="0"/>
              <a:t>Finance, Budget, and Benefits</a:t>
            </a:r>
          </a:p>
          <a:p>
            <a:pPr lvl="1"/>
            <a:endParaRPr lang="en-US" sz="2400" dirty="0"/>
          </a:p>
          <a:p>
            <a:pPr lvl="1"/>
            <a:r>
              <a:rPr lang="en-US" sz="2400" dirty="0"/>
              <a:t>Statutes and Governance</a:t>
            </a:r>
          </a:p>
        </p:txBody>
      </p:sp>
      <p:sp>
        <p:nvSpPr>
          <p:cNvPr id="5" name="Slide Number Placeholder 4">
            <a:extLst>
              <a:ext uri="{FF2B5EF4-FFF2-40B4-BE49-F238E27FC236}">
                <a16:creationId xmlns:a16="http://schemas.microsoft.com/office/drawing/2014/main" id="{C2B938D6-22D0-DE9E-AC56-F4FD74549409}"/>
              </a:ext>
            </a:extLst>
          </p:cNvPr>
          <p:cNvSpPr>
            <a:spLocks noGrp="1"/>
          </p:cNvSpPr>
          <p:nvPr>
            <p:ph type="sldNum" sz="quarter" idx="12"/>
          </p:nvPr>
        </p:nvSpPr>
        <p:spPr/>
        <p:txBody>
          <a:bodyPr/>
          <a:lstStyle/>
          <a:p>
            <a:fld id="{74A4CD41-BD61-1A45-8304-02EAFE2650D3}" type="slidenum">
              <a:rPr lang="en-US" smtClean="0"/>
              <a:t>6</a:t>
            </a:fld>
            <a:endParaRPr lang="en-US" dirty="0"/>
          </a:p>
        </p:txBody>
      </p:sp>
    </p:spTree>
    <p:extLst>
      <p:ext uri="{BB962C8B-B14F-4D97-AF65-F5344CB8AC3E}">
        <p14:creationId xmlns:p14="http://schemas.microsoft.com/office/powerpoint/2010/main" val="1837675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E6125C-AC7F-6655-1C92-5218E137118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3D36D64-F515-0E5B-70A8-49EACB4C98DF}"/>
              </a:ext>
            </a:extLst>
          </p:cNvPr>
          <p:cNvSpPr>
            <a:spLocks noGrp="1"/>
          </p:cNvSpPr>
          <p:nvPr>
            <p:ph type="title"/>
          </p:nvPr>
        </p:nvSpPr>
        <p:spPr/>
        <p:txBody>
          <a:bodyPr/>
          <a:lstStyle/>
          <a:p>
            <a:r>
              <a:rPr lang="en-US" dirty="0"/>
              <a:t>Ongoing Activities</a:t>
            </a:r>
          </a:p>
        </p:txBody>
      </p:sp>
      <p:sp>
        <p:nvSpPr>
          <p:cNvPr id="3" name="Content Placeholder 2">
            <a:extLst>
              <a:ext uri="{FF2B5EF4-FFF2-40B4-BE49-F238E27FC236}">
                <a16:creationId xmlns:a16="http://schemas.microsoft.com/office/drawing/2014/main" id="{237575FE-7E5A-A1EF-F34C-A69DC023F9A8}"/>
              </a:ext>
            </a:extLst>
          </p:cNvPr>
          <p:cNvSpPr>
            <a:spLocks noGrp="1"/>
          </p:cNvSpPr>
          <p:nvPr>
            <p:ph sz="half" idx="1"/>
          </p:nvPr>
        </p:nvSpPr>
        <p:spPr>
          <a:xfrm>
            <a:off x="914400" y="2187574"/>
            <a:ext cx="6443330" cy="4351338"/>
          </a:xfrm>
        </p:spPr>
        <p:txBody>
          <a:bodyPr>
            <a:noAutofit/>
          </a:bodyPr>
          <a:lstStyle/>
          <a:p>
            <a:pPr marL="0" indent="0">
              <a:spcAft>
                <a:spcPts val="600"/>
              </a:spcAft>
              <a:buNone/>
            </a:pPr>
            <a:r>
              <a:rPr lang="en-US" sz="2800" b="1" dirty="0">
                <a:latin typeface="Lato" panose="020F0502020204030203" pitchFamily="34" charset="0"/>
                <a:ea typeface="Lato" panose="020F0502020204030203" pitchFamily="34" charset="0"/>
                <a:cs typeface="Lato" panose="020F0502020204030203" pitchFamily="34" charset="0"/>
              </a:rPr>
              <a:t>Engagement in Shared Governance</a:t>
            </a:r>
            <a:endParaRPr lang="en-US" dirty="0">
              <a:latin typeface="Lato" panose="020F0502020204030203" pitchFamily="34" charset="0"/>
              <a:ea typeface="Lato" panose="020F0502020204030203" pitchFamily="34" charset="0"/>
              <a:cs typeface="Lato" panose="020F0502020204030203" pitchFamily="34" charset="0"/>
            </a:endParaRPr>
          </a:p>
          <a:p>
            <a:pPr>
              <a:spcAft>
                <a:spcPts val="600"/>
              </a:spcAft>
            </a:pPr>
            <a:r>
              <a:rPr lang="en-US" sz="2400" dirty="0">
                <a:latin typeface="Lato" panose="020F0502020204030203" pitchFamily="34" charset="0"/>
                <a:ea typeface="Lato" panose="020F0502020204030203" pitchFamily="34" charset="0"/>
                <a:cs typeface="Lato" panose="020F0502020204030203" pitchFamily="34" charset="0"/>
              </a:rPr>
              <a:t>Input on policies shared by President’s office</a:t>
            </a:r>
          </a:p>
          <a:p>
            <a:pPr>
              <a:spcAft>
                <a:spcPts val="600"/>
              </a:spcAft>
            </a:pPr>
            <a:r>
              <a:rPr lang="en-US" sz="2400" dirty="0">
                <a:latin typeface="Lato" panose="020F0502020204030203" pitchFamily="34" charset="0"/>
                <a:ea typeface="Lato" panose="020F0502020204030203" pitchFamily="34" charset="0"/>
                <a:cs typeface="Lato" panose="020F0502020204030203" pitchFamily="34" charset="0"/>
              </a:rPr>
              <a:t>Advice on revisions to the </a:t>
            </a:r>
            <a:r>
              <a:rPr lang="en-US" sz="2400" i="1" dirty="0">
                <a:latin typeface="Lato" panose="020F0502020204030203" pitchFamily="34" charset="0"/>
                <a:ea typeface="Lato" panose="020F0502020204030203" pitchFamily="34" charset="0"/>
                <a:cs typeface="Lato" panose="020F0502020204030203" pitchFamily="34" charset="0"/>
              </a:rPr>
              <a:t>Statutes and General Rules</a:t>
            </a:r>
          </a:p>
          <a:p>
            <a:pPr>
              <a:spcAft>
                <a:spcPts val="600"/>
              </a:spcAft>
            </a:pPr>
            <a:r>
              <a:rPr lang="en-US" sz="2400" dirty="0">
                <a:latin typeface="Lato" panose="020F0502020204030203" pitchFamily="34" charset="0"/>
                <a:ea typeface="Lato" panose="020F0502020204030203" pitchFamily="34" charset="0"/>
                <a:cs typeface="Lato" panose="020F0502020204030203" pitchFamily="34" charset="0"/>
              </a:rPr>
              <a:t>USC retreat - healthy relationships, review Code of Conduct, input on topics discussed at BOT retreat</a:t>
            </a:r>
          </a:p>
        </p:txBody>
      </p:sp>
      <p:sp>
        <p:nvSpPr>
          <p:cNvPr id="5" name="Slide Number Placeholder 4">
            <a:extLst>
              <a:ext uri="{FF2B5EF4-FFF2-40B4-BE49-F238E27FC236}">
                <a16:creationId xmlns:a16="http://schemas.microsoft.com/office/drawing/2014/main" id="{5CB41BC7-134F-BF47-F82C-7560E31F6B4D}"/>
              </a:ext>
            </a:extLst>
          </p:cNvPr>
          <p:cNvSpPr>
            <a:spLocks noGrp="1"/>
          </p:cNvSpPr>
          <p:nvPr>
            <p:ph type="sldNum" sz="quarter" idx="12"/>
          </p:nvPr>
        </p:nvSpPr>
        <p:spPr/>
        <p:txBody>
          <a:bodyPr/>
          <a:lstStyle/>
          <a:p>
            <a:fld id="{74A4CD41-BD61-1A45-8304-02EAFE2650D3}" type="slidenum">
              <a:rPr lang="en-US" smtClean="0"/>
              <a:t>7</a:t>
            </a:fld>
            <a:endParaRPr lang="en-US" dirty="0"/>
          </a:p>
        </p:txBody>
      </p:sp>
    </p:spTree>
    <p:extLst>
      <p:ext uri="{BB962C8B-B14F-4D97-AF65-F5344CB8AC3E}">
        <p14:creationId xmlns:p14="http://schemas.microsoft.com/office/powerpoint/2010/main" val="386717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D9A235-EA24-EA1D-9B0A-DA548B0376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449407-B1B4-5048-9142-8A5BEA5DCF1D}"/>
              </a:ext>
            </a:extLst>
          </p:cNvPr>
          <p:cNvSpPr>
            <a:spLocks noGrp="1"/>
          </p:cNvSpPr>
          <p:nvPr>
            <p:ph type="title"/>
          </p:nvPr>
        </p:nvSpPr>
        <p:spPr>
          <a:xfrm>
            <a:off x="914400" y="744279"/>
            <a:ext cx="10239153" cy="1860697"/>
          </a:xfrm>
        </p:spPr>
        <p:txBody>
          <a:bodyPr>
            <a:noAutofit/>
          </a:bodyPr>
          <a:lstStyle/>
          <a:p>
            <a:pPr algn="ctr"/>
            <a:br>
              <a:rPr lang="en-US" sz="3600" dirty="0">
                <a:solidFill>
                  <a:srgbClr val="0556A5"/>
                </a:solidFill>
                <a:ea typeface="Verdana" panose="020B0604030504040204" pitchFamily="34" charset="0"/>
                <a:cs typeface="Verdana" panose="020B0604030504040204" pitchFamily="34" charset="0"/>
              </a:rPr>
            </a:br>
            <a:br>
              <a:rPr lang="en-US" sz="3600" dirty="0">
                <a:solidFill>
                  <a:srgbClr val="0556A5"/>
                </a:solidFill>
                <a:ea typeface="Verdana" panose="020B0604030504040204" pitchFamily="34" charset="0"/>
                <a:cs typeface="Verdana" panose="020B0604030504040204" pitchFamily="34" charset="0"/>
              </a:rPr>
            </a:br>
            <a:br>
              <a:rPr lang="en-US" sz="3600" dirty="0">
                <a:solidFill>
                  <a:srgbClr val="0556A5"/>
                </a:solidFill>
                <a:ea typeface="Verdana" panose="020B0604030504040204" pitchFamily="34" charset="0"/>
                <a:cs typeface="Verdana" panose="020B0604030504040204" pitchFamily="34" charset="0"/>
              </a:rPr>
            </a:br>
            <a:br>
              <a:rPr lang="en-US" sz="3600" dirty="0">
                <a:solidFill>
                  <a:srgbClr val="0556A5"/>
                </a:solidFill>
                <a:ea typeface="Verdana" panose="020B0604030504040204" pitchFamily="34" charset="0"/>
                <a:cs typeface="Verdana" panose="020B0604030504040204" pitchFamily="34" charset="0"/>
              </a:rPr>
            </a:br>
            <a:br>
              <a:rPr lang="en-US" sz="3600" dirty="0">
                <a:solidFill>
                  <a:srgbClr val="0556A5"/>
                </a:solidFill>
                <a:ea typeface="Verdana" panose="020B0604030504040204" pitchFamily="34" charset="0"/>
                <a:cs typeface="Verdana" panose="020B0604030504040204" pitchFamily="34" charset="0"/>
              </a:rPr>
            </a:br>
            <a:r>
              <a:rPr lang="en-US" sz="3600" dirty="0">
                <a:solidFill>
                  <a:srgbClr val="0556A5"/>
                </a:solidFill>
                <a:ea typeface="Verdana" panose="020B0604030504040204" pitchFamily="34" charset="0"/>
                <a:cs typeface="Verdana" panose="020B0604030504040204" pitchFamily="34" charset="0"/>
              </a:rPr>
              <a:t>USC Mission:</a:t>
            </a:r>
            <a:br>
              <a:rPr lang="en-US" sz="3600" dirty="0">
                <a:solidFill>
                  <a:srgbClr val="0556A5"/>
                </a:solidFill>
                <a:ea typeface="Verdana" panose="020B0604030504040204" pitchFamily="34" charset="0"/>
                <a:cs typeface="Verdana" panose="020B0604030504040204" pitchFamily="34" charset="0"/>
              </a:rPr>
            </a:br>
            <a:r>
              <a:rPr lang="en-US" sz="3600" b="1" i="1" dirty="0">
                <a:solidFill>
                  <a:srgbClr val="0556A5"/>
                </a:solidFill>
              </a:rPr>
              <a:t>To work for the greater good of the </a:t>
            </a:r>
            <a:br>
              <a:rPr lang="en-US" sz="3600" b="1" i="1" dirty="0">
                <a:solidFill>
                  <a:srgbClr val="0556A5"/>
                </a:solidFill>
              </a:rPr>
            </a:br>
            <a:r>
              <a:rPr lang="en-US" sz="3600" b="1" i="1" dirty="0">
                <a:solidFill>
                  <a:srgbClr val="0556A5"/>
                </a:solidFill>
              </a:rPr>
              <a:t>University of Illinois and all of its Universities.  </a:t>
            </a:r>
            <a:endParaRPr lang="en-US" sz="3600" dirty="0">
              <a:solidFill>
                <a:srgbClr val="0556A5"/>
              </a:solidFill>
              <a:ea typeface="Verdana" panose="020B0604030504040204" pitchFamily="34" charset="0"/>
              <a:cs typeface="Verdana" panose="020B0604030504040204" pitchFamily="34" charset="0"/>
            </a:endParaRPr>
          </a:p>
        </p:txBody>
      </p:sp>
      <p:sp>
        <p:nvSpPr>
          <p:cNvPr id="3" name="Content Placeholder 2">
            <a:extLst>
              <a:ext uri="{FF2B5EF4-FFF2-40B4-BE49-F238E27FC236}">
                <a16:creationId xmlns:a16="http://schemas.microsoft.com/office/drawing/2014/main" id="{6291A45B-B95D-604B-9A75-185C065AE8D4}"/>
              </a:ext>
            </a:extLst>
          </p:cNvPr>
          <p:cNvSpPr>
            <a:spLocks noGrp="1"/>
          </p:cNvSpPr>
          <p:nvPr>
            <p:ph sz="half" idx="1"/>
          </p:nvPr>
        </p:nvSpPr>
        <p:spPr>
          <a:xfrm>
            <a:off x="914400" y="4488360"/>
            <a:ext cx="10439400" cy="1374077"/>
          </a:xfrm>
        </p:spPr>
        <p:txBody>
          <a:bodyPr>
            <a:noAutofit/>
          </a:bodyPr>
          <a:lstStyle/>
          <a:p>
            <a:pPr marL="0" lvl="1" indent="0">
              <a:lnSpc>
                <a:spcPct val="100000"/>
              </a:lnSpc>
              <a:spcBef>
                <a:spcPts val="0"/>
              </a:spcBef>
              <a:buNone/>
            </a:pPr>
            <a:r>
              <a:rPr lang="en-US" sz="2000" dirty="0">
                <a:solidFill>
                  <a:srgbClr val="0556A5"/>
                </a:solidFill>
                <a:latin typeface="Lato" panose="020F0502020204030203" pitchFamily="34" charset="0"/>
                <a:ea typeface="Lato" panose="020F0502020204030203" pitchFamily="34" charset="0"/>
                <a:cs typeface="Lato" panose="020F0502020204030203" pitchFamily="34" charset="0"/>
              </a:rPr>
              <a:t>As elected representatives of the faculty of the three universities, USC looks forward to working with you all to uphold the values of the University of Illinois and to continue to have an impact in the areas of academic excellence, research and discovery, health and healthcare, public engagement, and economic development.</a:t>
            </a:r>
          </a:p>
        </p:txBody>
      </p:sp>
      <p:sp>
        <p:nvSpPr>
          <p:cNvPr id="5" name="Slide Number Placeholder 4">
            <a:extLst>
              <a:ext uri="{FF2B5EF4-FFF2-40B4-BE49-F238E27FC236}">
                <a16:creationId xmlns:a16="http://schemas.microsoft.com/office/drawing/2014/main" id="{E49F7824-4F0A-4BBE-8B76-DBDC583ADC4A}"/>
              </a:ext>
            </a:extLst>
          </p:cNvPr>
          <p:cNvSpPr>
            <a:spLocks noGrp="1"/>
          </p:cNvSpPr>
          <p:nvPr>
            <p:ph type="sldNum" sz="quarter" idx="12"/>
          </p:nvPr>
        </p:nvSpPr>
        <p:spPr/>
        <p:txBody>
          <a:bodyPr/>
          <a:lstStyle/>
          <a:p>
            <a:fld id="{74A4CD41-BD61-1A45-8304-02EAFE2650D3}" type="slidenum">
              <a:rPr lang="en-US" smtClean="0"/>
              <a:t>8</a:t>
            </a:fld>
            <a:endParaRPr lang="en-US" dirty="0"/>
          </a:p>
        </p:txBody>
      </p:sp>
      <p:grpSp>
        <p:nvGrpSpPr>
          <p:cNvPr id="14" name="Group 13">
            <a:extLst>
              <a:ext uri="{FF2B5EF4-FFF2-40B4-BE49-F238E27FC236}">
                <a16:creationId xmlns:a16="http://schemas.microsoft.com/office/drawing/2014/main" id="{C9C22072-3AF1-BE0C-9C1D-D034603537EA}"/>
              </a:ext>
              <a:ext uri="{C183D7F6-B498-43B3-948B-1728B52AA6E4}">
                <adec:decorative xmlns:adec="http://schemas.microsoft.com/office/drawing/2017/decorative" val="1"/>
              </a:ext>
            </a:extLst>
          </p:cNvPr>
          <p:cNvGrpSpPr/>
          <p:nvPr/>
        </p:nvGrpSpPr>
        <p:grpSpPr>
          <a:xfrm>
            <a:off x="2072463" y="2977678"/>
            <a:ext cx="8123273" cy="1137980"/>
            <a:chOff x="1541722" y="2900006"/>
            <a:chExt cx="8123273" cy="1137980"/>
          </a:xfrm>
        </p:grpSpPr>
        <p:pic>
          <p:nvPicPr>
            <p:cNvPr id="10" name="Picture 9" descr="University of Illinois System Logo">
              <a:extLst>
                <a:ext uri="{FF2B5EF4-FFF2-40B4-BE49-F238E27FC236}">
                  <a16:creationId xmlns:a16="http://schemas.microsoft.com/office/drawing/2014/main" id="{BC69852B-44AD-2F33-FFF3-BB2AB88DF11C}"/>
                </a:ext>
              </a:extLst>
            </p:cNvPr>
            <p:cNvPicPr>
              <a:picLocks noChangeAspect="1"/>
            </p:cNvPicPr>
            <p:nvPr/>
          </p:nvPicPr>
          <p:blipFill>
            <a:blip r:embed="rId4"/>
            <a:stretch>
              <a:fillRect/>
            </a:stretch>
          </p:blipFill>
          <p:spPr>
            <a:xfrm>
              <a:off x="1579942" y="2900006"/>
              <a:ext cx="8046833" cy="582160"/>
            </a:xfrm>
            <a:prstGeom prst="rect">
              <a:avLst/>
            </a:prstGeom>
          </p:spPr>
        </p:pic>
        <p:sp>
          <p:nvSpPr>
            <p:cNvPr id="11" name="TextBox 10">
              <a:extLst>
                <a:ext uri="{FF2B5EF4-FFF2-40B4-BE49-F238E27FC236}">
                  <a16:creationId xmlns:a16="http://schemas.microsoft.com/office/drawing/2014/main" id="{A3504695-D8A1-CEA8-F862-3984A5174568}"/>
                </a:ext>
              </a:extLst>
            </p:cNvPr>
            <p:cNvSpPr txBox="1"/>
            <p:nvPr/>
          </p:nvSpPr>
          <p:spPr>
            <a:xfrm>
              <a:off x="1541722" y="3514766"/>
              <a:ext cx="8123273"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University Senates Conference</a:t>
              </a:r>
            </a:p>
          </p:txBody>
        </p:sp>
        <p:cxnSp>
          <p:nvCxnSpPr>
            <p:cNvPr id="13" name="Straight Connector 12">
              <a:extLst>
                <a:ext uri="{FF2B5EF4-FFF2-40B4-BE49-F238E27FC236}">
                  <a16:creationId xmlns:a16="http://schemas.microsoft.com/office/drawing/2014/main" id="{D474AFF0-4582-93F0-46E4-6B9724028578}"/>
                </a:ext>
              </a:extLst>
            </p:cNvPr>
            <p:cNvCxnSpPr>
              <a:cxnSpLocks/>
            </p:cNvCxnSpPr>
            <p:nvPr/>
          </p:nvCxnSpPr>
          <p:spPr>
            <a:xfrm>
              <a:off x="1977656" y="3579538"/>
              <a:ext cx="72514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9715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TotalTime>
  <Words>449</Words>
  <Application>Microsoft Office PowerPoint</Application>
  <PresentationFormat>Widescreen</PresentationFormat>
  <Paragraphs>74</Paragraphs>
  <Slides>8</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Oswald SemiBold</vt:lpstr>
      <vt:lpstr>Lato Black</vt:lpstr>
      <vt:lpstr>Verdana</vt:lpstr>
      <vt:lpstr>Times New Roman</vt:lpstr>
      <vt:lpstr>Calibri Light</vt:lpstr>
      <vt:lpstr>Lato</vt:lpstr>
      <vt:lpstr>Calibri</vt:lpstr>
      <vt:lpstr>Arial</vt:lpstr>
      <vt:lpstr>Office Theme</vt:lpstr>
      <vt:lpstr>University Senates Conference Report</vt:lpstr>
      <vt:lpstr>University Senates Conference (USC):</vt:lpstr>
      <vt:lpstr>     University Senates</vt:lpstr>
      <vt:lpstr>     USC Full Membership  2022-2023</vt:lpstr>
      <vt:lpstr>     USC Executive Committee 2022-2023</vt:lpstr>
      <vt:lpstr>Three USC Standing Committees</vt:lpstr>
      <vt:lpstr>Ongoing Activities</vt:lpstr>
      <vt:lpstr>     USC Mission: To work for the greater good of the  University of Illinois and all of its Universities.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Looking Forward: USC Goals for the Year</dc:title>
  <dc:creator>Rob Kar</dc:creator>
  <cp:lastModifiedBy>Shubham Kumar</cp:lastModifiedBy>
  <cp:revision>16</cp:revision>
  <dcterms:created xsi:type="dcterms:W3CDTF">2021-09-02T12:17:35Z</dcterms:created>
  <dcterms:modified xsi:type="dcterms:W3CDTF">2022-09-19T18:36:41Z</dcterms:modified>
</cp:coreProperties>
</file>